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8"/>
  </p:normalViewPr>
  <p:slideViewPr>
    <p:cSldViewPr snapToGrid="0">
      <p:cViewPr varScale="1">
        <p:scale>
          <a:sx n="117" d="100"/>
          <a:sy n="117" d="100"/>
        </p:scale>
        <p:origin x="184" y="5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420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83108b91_6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b83108b91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83108b91_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b83108b91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3108b91_6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b83108b91_6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590D27-4C96-0C42-AD6A-7EFA00624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23" b="49763"/>
          <a:stretch/>
        </p:blipFill>
        <p:spPr>
          <a:xfrm>
            <a:off x="0" y="1407448"/>
            <a:ext cx="3764262" cy="1929213"/>
          </a:xfrm>
          <a:prstGeom prst="rect">
            <a:avLst/>
          </a:prstGeom>
        </p:spPr>
      </p:pic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24050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 err="1">
                <a:solidFill>
                  <a:schemeClr val="lt1"/>
                </a:solidFill>
              </a:rPr>
              <a:t>Who</a:t>
            </a:r>
            <a:r>
              <a:rPr lang="fr" sz="2400" b="1" dirty="0">
                <a:solidFill>
                  <a:schemeClr val="lt1"/>
                </a:solidFill>
              </a:rPr>
              <a:t> </a:t>
            </a:r>
            <a:r>
              <a:rPr lang="fr" sz="2400" b="1" dirty="0" err="1">
                <a:solidFill>
                  <a:schemeClr val="lt1"/>
                </a:solidFill>
              </a:rPr>
              <a:t>am</a:t>
            </a:r>
            <a:r>
              <a:rPr lang="fr" sz="2400" b="1" dirty="0">
                <a:solidFill>
                  <a:schemeClr val="lt1"/>
                </a:solidFill>
              </a:rPr>
              <a:t> I ? Physical </a:t>
            </a:r>
            <a:r>
              <a:rPr lang="fr" sz="2400" b="1" dirty="0" err="1">
                <a:solidFill>
                  <a:schemeClr val="lt1"/>
                </a:solidFill>
              </a:rPr>
              <a:t>Oceangrapher</a:t>
            </a:r>
            <a:r>
              <a:rPr lang="fr" sz="2400" b="1" dirty="0">
                <a:solidFill>
                  <a:schemeClr val="lt1"/>
                </a:solidFill>
              </a:rPr>
              <a:t> at LOPS/IRD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200" b="1" dirty="0">
              <a:solidFill>
                <a:schemeClr val="lt1"/>
              </a:solidFill>
            </a:endParaRPr>
          </a:p>
          <a:p>
            <a:r>
              <a:rPr lang="fr-FR" sz="1200" b="1" dirty="0">
                <a:solidFill>
                  <a:schemeClr val="lt1"/>
                </a:solidFill>
              </a:rPr>
              <a:t>FROM ENSO TO REGIONAL CIRCULATION STUDY (SPICE) TO MARINE LITTER (GLOBAL SCALES)</a:t>
            </a:r>
            <a:endParaRPr sz="1200" b="1" dirty="0">
              <a:solidFill>
                <a:schemeClr val="l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F2A25-12B4-8B4B-897E-14381BCF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129" y="1407448"/>
            <a:ext cx="2572871" cy="1929213"/>
          </a:xfrm>
          <a:prstGeom prst="rect">
            <a:avLst/>
          </a:prstGeom>
        </p:spPr>
      </p:pic>
      <p:pic>
        <p:nvPicPr>
          <p:cNvPr id="5" name="Image 4" descr="WPacificFieux.jpg">
            <a:extLst>
              <a:ext uri="{FF2B5EF4-FFF2-40B4-BE49-F238E27FC236}">
                <a16:creationId xmlns:a16="http://schemas.microsoft.com/office/drawing/2014/main" id="{9848D567-C8CE-C141-8265-7E7ACD80C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0441" t="38073" r="12019" b="8118"/>
          <a:stretch/>
        </p:blipFill>
        <p:spPr>
          <a:xfrm>
            <a:off x="3795540" y="1407448"/>
            <a:ext cx="2744311" cy="192921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858D7B3-60BC-0247-A27C-CA1125FA6F84}"/>
              </a:ext>
            </a:extLst>
          </p:cNvPr>
          <p:cNvCxnSpPr>
            <a:cxnSpLocks/>
          </p:cNvCxnSpPr>
          <p:nvPr/>
        </p:nvCxnSpPr>
        <p:spPr>
          <a:xfrm flipH="1">
            <a:off x="5334001" y="2547257"/>
            <a:ext cx="1567542" cy="1180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 idx="4294967295"/>
          </p:nvPr>
        </p:nvSpPr>
        <p:spPr>
          <a:xfrm>
            <a:off x="541350" y="1979242"/>
            <a:ext cx="78867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>
              <a:solidFill>
                <a:srgbClr val="FFFFFF"/>
              </a:solidFill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A4A578-1AD8-ED4B-BDDC-250012D95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1" y="1704469"/>
            <a:ext cx="7847369" cy="2788906"/>
          </a:xfrm>
          <a:prstGeom prst="rect">
            <a:avLst/>
          </a:prstGeom>
        </p:spPr>
      </p:pic>
      <p:sp>
        <p:nvSpPr>
          <p:cNvPr id="141" name="Google Shape;141;p27"/>
          <p:cNvSpPr txBox="1">
            <a:spLocks noGrp="1"/>
          </p:cNvSpPr>
          <p:nvPr>
            <p:ph type="title" idx="4294967295"/>
          </p:nvPr>
        </p:nvSpPr>
        <p:spPr>
          <a:xfrm>
            <a:off x="628650" y="240482"/>
            <a:ext cx="78867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 err="1">
                <a:solidFill>
                  <a:schemeClr val="lt1"/>
                </a:solidFill>
              </a:rPr>
              <a:t>What</a:t>
            </a:r>
            <a:r>
              <a:rPr lang="fr" sz="2400" b="1" dirty="0">
                <a:solidFill>
                  <a:schemeClr val="lt1"/>
                </a:solidFill>
              </a:rPr>
              <a:t> are </a:t>
            </a:r>
            <a:r>
              <a:rPr lang="fr" sz="2400" b="1" dirty="0" err="1">
                <a:solidFill>
                  <a:schemeClr val="lt1"/>
                </a:solidFill>
              </a:rPr>
              <a:t>my</a:t>
            </a:r>
            <a:r>
              <a:rPr lang="fr" sz="2400" b="1" dirty="0">
                <a:solidFill>
                  <a:schemeClr val="lt1"/>
                </a:solidFill>
              </a:rPr>
              <a:t> areas of </a:t>
            </a:r>
            <a:r>
              <a:rPr lang="fr" sz="2400" b="1" dirty="0" err="1">
                <a:solidFill>
                  <a:schemeClr val="lt1"/>
                </a:solidFill>
              </a:rPr>
              <a:t>interest</a:t>
            </a:r>
            <a:r>
              <a:rPr lang="fr" sz="2400" b="1" dirty="0">
                <a:solidFill>
                  <a:schemeClr val="lt1"/>
                </a:solidFill>
              </a:rPr>
              <a:t> ? </a:t>
            </a: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ON THE DISPERSION OF MARINE LITTER AND DEBRIS IN THE GLOBAL OCEANS</a:t>
            </a:r>
            <a:br>
              <a:rPr lang="en-US" sz="1400" dirty="0">
                <a:solidFill>
                  <a:schemeClr val="bg1"/>
                </a:solidFill>
              </a:rPr>
            </a:br>
            <a:endParaRPr sz="1400" b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1/ What are the main scales (Ekman dynamics, </a:t>
            </a:r>
            <a:r>
              <a:rPr lang="en-US" sz="1400" dirty="0" err="1">
                <a:solidFill>
                  <a:schemeClr val="bg1"/>
                </a:solidFill>
              </a:rPr>
              <a:t>meso</a:t>
            </a:r>
            <a:r>
              <a:rPr lang="en-US" sz="1400" dirty="0">
                <a:solidFill>
                  <a:schemeClr val="bg1"/>
                </a:solidFill>
              </a:rPr>
              <a:t>-to </a:t>
            </a:r>
            <a:r>
              <a:rPr lang="en-US" sz="1400" dirty="0" err="1">
                <a:solidFill>
                  <a:schemeClr val="bg1"/>
                </a:solidFill>
              </a:rPr>
              <a:t>submesoscale</a:t>
            </a:r>
            <a:r>
              <a:rPr lang="en-US" sz="1400" dirty="0">
                <a:solidFill>
                  <a:schemeClr val="bg1"/>
                </a:solidFill>
              </a:rPr>
              <a:t>) and physical processes (Stokes drift, windage, tides, …) to describe the convergence/divergence dynamics at global scales ?</a:t>
            </a:r>
            <a:br>
              <a:rPr lang="en-US" sz="14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F241FE-F881-C04E-89FF-E4BD39C5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3" y="1430569"/>
            <a:ext cx="1173387" cy="686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 idx="4294967295"/>
          </p:nvPr>
        </p:nvSpPr>
        <p:spPr>
          <a:xfrm>
            <a:off x="628650" y="240475"/>
            <a:ext cx="81654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 err="1">
                <a:solidFill>
                  <a:schemeClr val="lt1"/>
                </a:solidFill>
              </a:rPr>
              <a:t>My</a:t>
            </a:r>
            <a:r>
              <a:rPr lang="fr" sz="2400" b="1" dirty="0">
                <a:solidFill>
                  <a:schemeClr val="lt1"/>
                </a:solidFill>
              </a:rPr>
              <a:t> expectations </a:t>
            </a:r>
            <a:r>
              <a:rPr lang="fr" sz="2400" b="1" dirty="0" err="1">
                <a:solidFill>
                  <a:schemeClr val="lt1"/>
                </a:solidFill>
              </a:rPr>
              <a:t>concerning</a:t>
            </a:r>
            <a:r>
              <a:rPr lang="fr" sz="2400" b="1" dirty="0">
                <a:solidFill>
                  <a:schemeClr val="lt1"/>
                </a:solidFill>
              </a:rPr>
              <a:t> the workshop and the </a:t>
            </a:r>
            <a:r>
              <a:rPr lang="fr" sz="2400" b="1" dirty="0" err="1">
                <a:solidFill>
                  <a:schemeClr val="lt1"/>
                </a:solidFill>
              </a:rPr>
              <a:t>outcomes</a:t>
            </a:r>
            <a:r>
              <a:rPr lang="fr" sz="2400" b="1" dirty="0">
                <a:solidFill>
                  <a:schemeClr val="lt1"/>
                </a:solidFill>
              </a:rPr>
              <a:t> </a:t>
            </a:r>
            <a:endParaRPr sz="1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400" b="1" dirty="0">
                <a:solidFill>
                  <a:schemeClr val="lt1"/>
                </a:solidFill>
              </a:rPr>
              <a:t>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1789025" y="4847960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903731-EA65-3D48-980F-378BC2BA4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6551" b="14119"/>
          <a:stretch/>
        </p:blipFill>
        <p:spPr>
          <a:xfrm>
            <a:off x="796467" y="2986976"/>
            <a:ext cx="3945671" cy="17172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76A9C-39D7-B648-9C2D-025E1E8526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6552" b="14541"/>
          <a:stretch/>
        </p:blipFill>
        <p:spPr>
          <a:xfrm>
            <a:off x="815264" y="1115165"/>
            <a:ext cx="3945671" cy="17067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4494A2-E828-0A41-9C38-6466F459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8" y="3052611"/>
            <a:ext cx="3246995" cy="19973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8F516C3-DD0B-0C46-BFB3-6779188325E5}"/>
              </a:ext>
            </a:extLst>
          </p:cNvPr>
          <p:cNvSpPr txBox="1"/>
          <p:nvPr/>
        </p:nvSpPr>
        <p:spPr>
          <a:xfrm>
            <a:off x="1349193" y="3143764"/>
            <a:ext cx="879664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10-Year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79919-60EE-4E41-BDD5-B401A30E4ECB}"/>
              </a:ext>
            </a:extLst>
          </p:cNvPr>
          <p:cNvSpPr txBox="1"/>
          <p:nvPr/>
        </p:nvSpPr>
        <p:spPr>
          <a:xfrm>
            <a:off x="1349193" y="1315591"/>
            <a:ext cx="879664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10-Year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ED3B1F-E7D3-2E47-94A1-B444A90E3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9" y="994164"/>
            <a:ext cx="3246995" cy="1997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65E441D-14E1-434B-9BE8-C56A34DD613D}"/>
              </a:ext>
            </a:extLst>
          </p:cNvPr>
          <p:cNvSpPr txBox="1"/>
          <p:nvPr/>
        </p:nvSpPr>
        <p:spPr>
          <a:xfrm>
            <a:off x="1889215" y="6589628"/>
            <a:ext cx="24272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Number</a:t>
            </a:r>
            <a:r>
              <a:rPr lang="fr-FR" sz="1400" dirty="0"/>
              <a:t> of </a:t>
            </a:r>
            <a:r>
              <a:rPr lang="fr-FR" sz="1400" dirty="0" err="1"/>
              <a:t>particles</a:t>
            </a:r>
            <a:r>
              <a:rPr lang="fr-FR" sz="1400" dirty="0"/>
              <a:t> per ¼° </a:t>
            </a:r>
            <a:r>
              <a:rPr lang="fr-FR" sz="1400" dirty="0" err="1"/>
              <a:t>cell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913AE4-C3D0-624F-A23B-8A6FF98DF4C8}"/>
              </a:ext>
            </a:extLst>
          </p:cNvPr>
          <p:cNvSpPr txBox="1"/>
          <p:nvPr/>
        </p:nvSpPr>
        <p:spPr>
          <a:xfrm>
            <a:off x="6794567" y="1538854"/>
            <a:ext cx="10340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2FFF2F"/>
                </a:solidFill>
              </a:rPr>
              <a:t>NORTH PAC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D7A706-B8CF-7046-92FC-CF022619C0EA}"/>
              </a:ext>
            </a:extLst>
          </p:cNvPr>
          <p:cNvSpPr txBox="1"/>
          <p:nvPr/>
        </p:nvSpPr>
        <p:spPr>
          <a:xfrm>
            <a:off x="6449629" y="1981487"/>
            <a:ext cx="10118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948FF"/>
                </a:solidFill>
              </a:rPr>
              <a:t>SOUTH IND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60DAE2-A3B2-3B4B-B40E-312477A9A18B}"/>
              </a:ext>
            </a:extLst>
          </p:cNvPr>
          <p:cNvSpPr txBox="1"/>
          <p:nvPr/>
        </p:nvSpPr>
        <p:spPr>
          <a:xfrm>
            <a:off x="5130558" y="1026737"/>
            <a:ext cx="2031133" cy="188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Lebreton</a:t>
            </a:r>
            <a:r>
              <a:rPr lang="fr-FR" dirty="0"/>
              <a:t> scenario 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van </a:t>
            </a:r>
            <a:r>
              <a:rPr lang="fr-FR" dirty="0" err="1"/>
              <a:t>Sebille</a:t>
            </a:r>
            <a:r>
              <a:rPr lang="fr-FR" dirty="0"/>
              <a:t> scenario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CCCFF1-E06A-D848-AA6B-9212688E4B98}"/>
              </a:ext>
            </a:extLst>
          </p:cNvPr>
          <p:cNvSpPr/>
          <p:nvPr/>
        </p:nvSpPr>
        <p:spPr>
          <a:xfrm>
            <a:off x="815264" y="591945"/>
            <a:ext cx="4123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2/ What are the sources/fates of marine debris-plastics to understand observed concentrations?</a:t>
            </a:r>
            <a:endParaRPr lang="en-US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117</Words>
  <Application>Microsoft Macintosh PowerPoint</Application>
  <PresentationFormat>Affichage à l'écran (16:9)</PresentationFormat>
  <Paragraphs>32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Arial</vt:lpstr>
      <vt:lpstr>Simple Light</vt:lpstr>
      <vt:lpstr>Office Theme</vt:lpstr>
      <vt:lpstr>Who am I ? Physical Oceangrapher at LOPS/IRD  FROM ENSO TO REGIONAL CIRCULATION STUDY (SPICE) TO MARINE LITTER (GLOBAL SCALES)</vt:lpstr>
      <vt:lpstr> </vt:lpstr>
      <vt:lpstr>My expectations concerning the workshop and the outcomes     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 ?  Use images to present yourself   Your allowed a maximum of 20 words </dc:title>
  <cp:lastModifiedBy>Utilisateur Microsoft Office</cp:lastModifiedBy>
  <cp:revision>6</cp:revision>
  <dcterms:modified xsi:type="dcterms:W3CDTF">2019-12-12T13:18:31Z</dcterms:modified>
</cp:coreProperties>
</file>