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3"/>
  </p:notesMasterIdLst>
  <p:sldIdLst>
    <p:sldId id="257" r:id="rId3"/>
    <p:sldId id="271" r:id="rId4"/>
    <p:sldId id="258" r:id="rId5"/>
    <p:sldId id="259" r:id="rId6"/>
    <p:sldId id="260" r:id="rId7"/>
    <p:sldId id="261" r:id="rId8"/>
    <p:sldId id="262" r:id="rId9"/>
    <p:sldId id="276" r:id="rId10"/>
    <p:sldId id="275" r:id="rId11"/>
    <p:sldId id="280" r:id="rId12"/>
    <p:sldId id="281" r:id="rId13"/>
    <p:sldId id="282" r:id="rId14"/>
    <p:sldId id="287" r:id="rId15"/>
    <p:sldId id="263" r:id="rId16"/>
    <p:sldId id="264" r:id="rId17"/>
    <p:sldId id="265" r:id="rId18"/>
    <p:sldId id="266" r:id="rId19"/>
    <p:sldId id="267" r:id="rId20"/>
    <p:sldId id="270" r:id="rId21"/>
    <p:sldId id="289" r:id="rId22"/>
    <p:sldId id="277" r:id="rId23"/>
    <p:sldId id="278" r:id="rId24"/>
    <p:sldId id="284" r:id="rId25"/>
    <p:sldId id="285" r:id="rId26"/>
    <p:sldId id="286" r:id="rId27"/>
    <p:sldId id="279" r:id="rId28"/>
    <p:sldId id="268" r:id="rId29"/>
    <p:sldId id="272" r:id="rId30"/>
    <p:sldId id="273" r:id="rId31"/>
    <p:sldId id="27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9F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4" d="100"/>
          <a:sy n="54" d="100"/>
        </p:scale>
        <p:origin x="1426" y="29"/>
      </p:cViewPr>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93147B-32A4-4857-80F5-D8C1F898C47D}" type="datetimeFigureOut">
              <a:rPr lang="en-US" smtClean="0"/>
              <a:t>12/16/2019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3CAD72-0849-469C-92DD-83A730FD0653}" type="slidenum">
              <a:rPr lang="en-US" smtClean="0"/>
              <a:t>‹#›</a:t>
            </a:fld>
            <a:endParaRPr lang="en-US"/>
          </a:p>
        </p:txBody>
      </p:sp>
    </p:spTree>
    <p:extLst>
      <p:ext uri="{BB962C8B-B14F-4D97-AF65-F5344CB8AC3E}">
        <p14:creationId xmlns:p14="http://schemas.microsoft.com/office/powerpoint/2010/main" val="4004562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ODIP</a:t>
            </a:r>
            <a:endParaRPr lang="en-GB" dirty="0"/>
          </a:p>
        </p:txBody>
      </p:sp>
      <p:sp>
        <p:nvSpPr>
          <p:cNvPr id="4" name="Slide Number Placeholder 3"/>
          <p:cNvSpPr>
            <a:spLocks noGrp="1"/>
          </p:cNvSpPr>
          <p:nvPr>
            <p:ph type="sldNum" sz="quarter" idx="10"/>
          </p:nvPr>
        </p:nvSpPr>
        <p:spPr/>
        <p:txBody>
          <a:bodyPr/>
          <a:lstStyle/>
          <a:p>
            <a:fld id="{E24048DE-19F3-4C93-BDD5-69288493AE1D}" type="slidenum">
              <a:rPr lang="en-GB" smtClean="0"/>
              <a:t>1</a:t>
            </a:fld>
            <a:endParaRPr lang="en-GB"/>
          </a:p>
        </p:txBody>
      </p:sp>
    </p:spTree>
    <p:extLst>
      <p:ext uri="{BB962C8B-B14F-4D97-AF65-F5344CB8AC3E}">
        <p14:creationId xmlns:p14="http://schemas.microsoft.com/office/powerpoint/2010/main" val="155737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Another note</a:t>
            </a:r>
            <a:r>
              <a:rPr lang="en-GB" baseline="0" dirty="0" smtClean="0"/>
              <a:t> to state that we aim to provide dense semantics, allowing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55F483-94DF-4D82-BAC0-C26C0ED700F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6231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goal here is to show a little</a:t>
            </a:r>
            <a:r>
              <a:rPr lang="en-GB" baseline="0" dirty="0" smtClean="0"/>
              <a:t> bit of the carefully and densely woven semantics in </a:t>
            </a:r>
            <a:r>
              <a:rPr lang="en-GB" baseline="0" dirty="0" err="1" smtClean="0"/>
              <a:t>envoPolar</a:t>
            </a:r>
            <a:r>
              <a:rPr lang="en-GB" baseline="0" dirty="0" smtClean="0"/>
              <a:t>. For data scientists, this translates into the ability to link and move data using a rich knowledge model. The ontology can help them leverage expert knowledge (which they may not have) to query and mobilise data </a:t>
            </a:r>
          </a:p>
          <a:p>
            <a:r>
              <a:rPr lang="en-GB" baseline="0" dirty="0" smtClean="0"/>
              <a:t>	Example query: Get me all data about any material transformation process that produces granular snow</a:t>
            </a:r>
          </a:p>
          <a:p>
            <a:r>
              <a:rPr lang="en-GB" baseline="0" dirty="0" smtClean="0"/>
              <a:t>  	Example query: Get me data linked to any material that </a:t>
            </a:r>
            <a:r>
              <a:rPr lang="en-GB" baseline="0" dirty="0" err="1" smtClean="0"/>
              <a:t>firn</a:t>
            </a:r>
            <a:r>
              <a:rPr lang="en-GB" baseline="0" dirty="0" smtClean="0"/>
              <a:t> is formed from</a:t>
            </a:r>
          </a:p>
          <a:p>
            <a:endParaRPr lang="en-GB"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55F483-94DF-4D82-BAC0-C26C0ED700F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9360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Through</a:t>
            </a:r>
            <a:r>
              <a:rPr lang="en-GB" baseline="0" dirty="0" smtClean="0"/>
              <a:t> wide collaboration and an open development policy, </a:t>
            </a:r>
            <a:r>
              <a:rPr lang="en-GB" dirty="0" smtClean="0"/>
              <a:t>ENVO has seeded (and thus interoperates</a:t>
            </a:r>
            <a:r>
              <a:rPr lang="en-GB" baseline="0" dirty="0" smtClean="0"/>
              <a:t> with) new ontologies in ecology (</a:t>
            </a:r>
            <a:r>
              <a:rPr lang="en-GB" baseline="0" dirty="0" err="1" smtClean="0"/>
              <a:t>ecoCore</a:t>
            </a:r>
            <a:r>
              <a:rPr lang="en-GB" baseline="0" dirty="0" smtClean="0"/>
              <a:t>), agronomy (</a:t>
            </a:r>
            <a:r>
              <a:rPr lang="en-GB" baseline="0" dirty="0" err="1" smtClean="0"/>
              <a:t>AgrO</a:t>
            </a:r>
            <a:r>
              <a:rPr lang="en-GB" baseline="0" dirty="0" smtClean="0"/>
              <a:t>), food science (FOODON), as well as the United Nation’s Sustainable Development Goals Interface Ontology (SDGIO). </a:t>
            </a:r>
          </a:p>
          <a:p>
            <a:endParaRPr lang="en-GB" baseline="0" dirty="0" smtClean="0"/>
          </a:p>
          <a:p>
            <a:r>
              <a:rPr lang="en-GB" baseline="0" dirty="0" smtClean="0"/>
              <a:t>To ensure reuse of existing resources and better linked data, ENVO also interoperates with ontologies such as population and community ontology (PCO), the Chemical Entities of Biological Interest (CHEBI) ontology, and the gene ontology (GO) for biological processes.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55F483-94DF-4D82-BAC0-C26C0ED700F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287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220A54-ABBB-463D-A60E-216E4FB6FDD9}" type="datetimeFigureOut">
              <a:rPr lang="en-US" smtClean="0"/>
              <a:t>12/16/2019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B97EC3-F2CF-45F8-BC33-FF5C75E1B895}" type="slidenum">
              <a:rPr lang="en-US" smtClean="0"/>
              <a:t>‹#›</a:t>
            </a:fld>
            <a:endParaRPr lang="en-US"/>
          </a:p>
        </p:txBody>
      </p:sp>
    </p:spTree>
    <p:extLst>
      <p:ext uri="{BB962C8B-B14F-4D97-AF65-F5344CB8AC3E}">
        <p14:creationId xmlns:p14="http://schemas.microsoft.com/office/powerpoint/2010/main" val="3335293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220A54-ABBB-463D-A60E-216E4FB6FDD9}" type="datetimeFigureOut">
              <a:rPr lang="en-US" smtClean="0"/>
              <a:t>12/16/2019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B97EC3-F2CF-45F8-BC33-FF5C75E1B895}" type="slidenum">
              <a:rPr lang="en-US" smtClean="0"/>
              <a:t>‹#›</a:t>
            </a:fld>
            <a:endParaRPr lang="en-US"/>
          </a:p>
        </p:txBody>
      </p:sp>
    </p:spTree>
    <p:extLst>
      <p:ext uri="{BB962C8B-B14F-4D97-AF65-F5344CB8AC3E}">
        <p14:creationId xmlns:p14="http://schemas.microsoft.com/office/powerpoint/2010/main" val="3354120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220A54-ABBB-463D-A60E-216E4FB6FDD9}" type="datetimeFigureOut">
              <a:rPr lang="en-US" smtClean="0"/>
              <a:t>12/16/2019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B97EC3-F2CF-45F8-BC33-FF5C75E1B895}" type="slidenum">
              <a:rPr lang="en-US" smtClean="0"/>
              <a:t>‹#›</a:t>
            </a:fld>
            <a:endParaRPr lang="en-US"/>
          </a:p>
        </p:txBody>
      </p:sp>
    </p:spTree>
    <p:extLst>
      <p:ext uri="{BB962C8B-B14F-4D97-AF65-F5344CB8AC3E}">
        <p14:creationId xmlns:p14="http://schemas.microsoft.com/office/powerpoint/2010/main" val="18967690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pPr>
              <a:defRPr/>
            </a:pPr>
            <a:fld id="{D62202C8-1A41-4DC2-B4FC-CB02332A8224}" type="datetimeFigureOut">
              <a:rPr lang="de-DE"/>
              <a:pPr>
                <a:defRPr/>
              </a:pPr>
              <a:t>16.12.2019</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fld id="{D87220A1-10B0-4FBA-AC47-73000EF8B6F0}" type="slidenum">
              <a:rPr lang="de-DE" altLang="en-US"/>
              <a:pPr/>
              <a:t>‹#›</a:t>
            </a:fld>
            <a:endParaRPr lang="de-DE" altLang="en-US"/>
          </a:p>
        </p:txBody>
      </p:sp>
    </p:spTree>
    <p:extLst>
      <p:ext uri="{BB962C8B-B14F-4D97-AF65-F5344CB8AC3E}">
        <p14:creationId xmlns:p14="http://schemas.microsoft.com/office/powerpoint/2010/main" val="2794998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F97A90C0-CBE4-471F-915F-D5A78D3D857A}" type="datetimeFigureOut">
              <a:rPr lang="de-DE"/>
              <a:pPr>
                <a:defRPr/>
              </a:pPr>
              <a:t>16.12.2019</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fld id="{556DED19-3734-4156-B16B-59F23E4A347E}" type="slidenum">
              <a:rPr lang="de-DE" altLang="en-US"/>
              <a:pPr/>
              <a:t>‹#›</a:t>
            </a:fld>
            <a:endParaRPr lang="de-DE" altLang="en-US"/>
          </a:p>
        </p:txBody>
      </p:sp>
    </p:spTree>
    <p:extLst>
      <p:ext uri="{BB962C8B-B14F-4D97-AF65-F5344CB8AC3E}">
        <p14:creationId xmlns:p14="http://schemas.microsoft.com/office/powerpoint/2010/main" val="4147970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pPr>
              <a:defRPr/>
            </a:pPr>
            <a:fld id="{DC92694A-AF51-4315-AC03-A2BF70BFF7EC}" type="datetimeFigureOut">
              <a:rPr lang="de-DE"/>
              <a:pPr>
                <a:defRPr/>
              </a:pPr>
              <a:t>16.12.2019</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fld id="{CD5893E2-AC88-449A-A258-9E65ACDEA40F}" type="slidenum">
              <a:rPr lang="de-DE" altLang="en-US"/>
              <a:pPr/>
              <a:t>‹#›</a:t>
            </a:fld>
            <a:endParaRPr lang="de-DE" altLang="en-US"/>
          </a:p>
        </p:txBody>
      </p:sp>
    </p:spTree>
    <p:extLst>
      <p:ext uri="{BB962C8B-B14F-4D97-AF65-F5344CB8AC3E}">
        <p14:creationId xmlns:p14="http://schemas.microsoft.com/office/powerpoint/2010/main" val="29484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p:txBody>
          <a:bodyPr/>
          <a:lstStyle>
            <a:lvl1pPr>
              <a:defRPr/>
            </a:lvl1pPr>
          </a:lstStyle>
          <a:p>
            <a:pPr>
              <a:defRPr/>
            </a:pPr>
            <a:fld id="{3C2AABF4-D797-4D5E-8B2C-A13F75C35BE4}" type="datetimeFigureOut">
              <a:rPr lang="de-DE"/>
              <a:pPr>
                <a:defRPr/>
              </a:pPr>
              <a:t>16.12.2019</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fld id="{FA3EBB23-7A98-4BFF-BC5B-A5CDCB3671E8}" type="slidenum">
              <a:rPr lang="de-DE" altLang="en-US"/>
              <a:pPr/>
              <a:t>‹#›</a:t>
            </a:fld>
            <a:endParaRPr lang="de-DE" altLang="en-US"/>
          </a:p>
        </p:txBody>
      </p:sp>
    </p:spTree>
    <p:extLst>
      <p:ext uri="{BB962C8B-B14F-4D97-AF65-F5344CB8AC3E}">
        <p14:creationId xmlns:p14="http://schemas.microsoft.com/office/powerpoint/2010/main" val="30983747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p:txBody>
          <a:bodyPr/>
          <a:lstStyle>
            <a:lvl1pPr>
              <a:defRPr/>
            </a:lvl1pPr>
          </a:lstStyle>
          <a:p>
            <a:pPr>
              <a:defRPr/>
            </a:pPr>
            <a:fld id="{0048819A-B737-4635-9953-BA0D8238EC2E}" type="datetimeFigureOut">
              <a:rPr lang="de-DE"/>
              <a:pPr>
                <a:defRPr/>
              </a:pPr>
              <a:t>16.12.2019</a:t>
            </a:fld>
            <a:endParaRPr lang="de-DE"/>
          </a:p>
        </p:txBody>
      </p:sp>
      <p:sp>
        <p:nvSpPr>
          <p:cNvPr id="8" name="Fußzeilenplatzhalter 4"/>
          <p:cNvSpPr>
            <a:spLocks noGrp="1"/>
          </p:cNvSpPr>
          <p:nvPr>
            <p:ph type="ftr" sz="quarter" idx="11"/>
          </p:nvPr>
        </p:nvSpPr>
        <p:spPr/>
        <p:txBody>
          <a:bodyPr/>
          <a:lstStyle>
            <a:lvl1pPr>
              <a:defRPr/>
            </a:lvl1pPr>
          </a:lstStyle>
          <a:p>
            <a:pPr>
              <a:defRPr/>
            </a:pPr>
            <a:endParaRPr lang="de-DE"/>
          </a:p>
        </p:txBody>
      </p:sp>
      <p:sp>
        <p:nvSpPr>
          <p:cNvPr id="9" name="Foliennummernplatzhalter 5"/>
          <p:cNvSpPr>
            <a:spLocks noGrp="1"/>
          </p:cNvSpPr>
          <p:nvPr>
            <p:ph type="sldNum" sz="quarter" idx="12"/>
          </p:nvPr>
        </p:nvSpPr>
        <p:spPr/>
        <p:txBody>
          <a:bodyPr/>
          <a:lstStyle>
            <a:lvl1pPr>
              <a:defRPr/>
            </a:lvl1pPr>
          </a:lstStyle>
          <a:p>
            <a:fld id="{E23DEDBE-37C8-446B-A17A-434FC13B6847}" type="slidenum">
              <a:rPr lang="de-DE" altLang="en-US"/>
              <a:pPr/>
              <a:t>‹#›</a:t>
            </a:fld>
            <a:endParaRPr lang="de-DE" altLang="en-US"/>
          </a:p>
        </p:txBody>
      </p:sp>
    </p:spTree>
    <p:extLst>
      <p:ext uri="{BB962C8B-B14F-4D97-AF65-F5344CB8AC3E}">
        <p14:creationId xmlns:p14="http://schemas.microsoft.com/office/powerpoint/2010/main" val="21978271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p:txBody>
          <a:bodyPr/>
          <a:lstStyle>
            <a:lvl1pPr>
              <a:defRPr/>
            </a:lvl1pPr>
          </a:lstStyle>
          <a:p>
            <a:pPr>
              <a:defRPr/>
            </a:pPr>
            <a:fld id="{F33069C2-FC01-4557-83B9-BA8627265494}" type="datetimeFigureOut">
              <a:rPr lang="de-DE"/>
              <a:pPr>
                <a:defRPr/>
              </a:pPr>
              <a:t>16.12.2019</a:t>
            </a:fld>
            <a:endParaRPr lang="de-DE"/>
          </a:p>
        </p:txBody>
      </p:sp>
      <p:sp>
        <p:nvSpPr>
          <p:cNvPr id="4" name="Fußzeilenplatzhalter 4"/>
          <p:cNvSpPr>
            <a:spLocks noGrp="1"/>
          </p:cNvSpPr>
          <p:nvPr>
            <p:ph type="ftr" sz="quarter" idx="11"/>
          </p:nvPr>
        </p:nvSpPr>
        <p:spPr/>
        <p:txBody>
          <a:bodyPr/>
          <a:lstStyle>
            <a:lvl1pPr>
              <a:defRPr/>
            </a:lvl1pPr>
          </a:lstStyle>
          <a:p>
            <a:pPr>
              <a:defRPr/>
            </a:pPr>
            <a:endParaRPr lang="de-DE"/>
          </a:p>
        </p:txBody>
      </p:sp>
      <p:sp>
        <p:nvSpPr>
          <p:cNvPr id="5" name="Foliennummernplatzhalter 5"/>
          <p:cNvSpPr>
            <a:spLocks noGrp="1"/>
          </p:cNvSpPr>
          <p:nvPr>
            <p:ph type="sldNum" sz="quarter" idx="12"/>
          </p:nvPr>
        </p:nvSpPr>
        <p:spPr/>
        <p:txBody>
          <a:bodyPr/>
          <a:lstStyle>
            <a:lvl1pPr>
              <a:defRPr/>
            </a:lvl1pPr>
          </a:lstStyle>
          <a:p>
            <a:fld id="{6398197D-CBA5-4ACD-98B2-A4A588C1D4FE}" type="slidenum">
              <a:rPr lang="de-DE" altLang="en-US"/>
              <a:pPr/>
              <a:t>‹#›</a:t>
            </a:fld>
            <a:endParaRPr lang="de-DE" altLang="en-US"/>
          </a:p>
        </p:txBody>
      </p:sp>
    </p:spTree>
    <p:extLst>
      <p:ext uri="{BB962C8B-B14F-4D97-AF65-F5344CB8AC3E}">
        <p14:creationId xmlns:p14="http://schemas.microsoft.com/office/powerpoint/2010/main" val="21711222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EF92BD17-9226-4BAB-ABAB-1372E4A764B9}" type="datetimeFigureOut">
              <a:rPr lang="de-DE"/>
              <a:pPr>
                <a:defRPr/>
              </a:pPr>
              <a:t>16.12.2019</a:t>
            </a:fld>
            <a:endParaRPr lang="de-DE"/>
          </a:p>
        </p:txBody>
      </p:sp>
      <p:sp>
        <p:nvSpPr>
          <p:cNvPr id="3" name="Fußzeilenplatzhalter 4"/>
          <p:cNvSpPr>
            <a:spLocks noGrp="1"/>
          </p:cNvSpPr>
          <p:nvPr>
            <p:ph type="ftr" sz="quarter" idx="11"/>
          </p:nvPr>
        </p:nvSpPr>
        <p:spPr/>
        <p:txBody>
          <a:bodyPr/>
          <a:lstStyle>
            <a:lvl1pPr>
              <a:defRPr/>
            </a:lvl1pPr>
          </a:lstStyle>
          <a:p>
            <a:pPr>
              <a:defRPr/>
            </a:pPr>
            <a:endParaRPr lang="de-DE"/>
          </a:p>
        </p:txBody>
      </p:sp>
      <p:sp>
        <p:nvSpPr>
          <p:cNvPr id="4" name="Foliennummernplatzhalter 5"/>
          <p:cNvSpPr>
            <a:spLocks noGrp="1"/>
          </p:cNvSpPr>
          <p:nvPr>
            <p:ph type="sldNum" sz="quarter" idx="12"/>
          </p:nvPr>
        </p:nvSpPr>
        <p:spPr/>
        <p:txBody>
          <a:bodyPr/>
          <a:lstStyle>
            <a:lvl1pPr>
              <a:defRPr/>
            </a:lvl1pPr>
          </a:lstStyle>
          <a:p>
            <a:fld id="{5A61EE1F-8990-4807-BF64-8153758AAEAC}" type="slidenum">
              <a:rPr lang="de-DE" altLang="en-US"/>
              <a:pPr/>
              <a:t>‹#›</a:t>
            </a:fld>
            <a:endParaRPr lang="de-DE" altLang="en-US"/>
          </a:p>
        </p:txBody>
      </p:sp>
    </p:spTree>
    <p:extLst>
      <p:ext uri="{BB962C8B-B14F-4D97-AF65-F5344CB8AC3E}">
        <p14:creationId xmlns:p14="http://schemas.microsoft.com/office/powerpoint/2010/main" val="22691303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fld id="{A5E47D0E-1AC1-471B-B70D-5DD822F39DFE}" type="datetimeFigureOut">
              <a:rPr lang="de-DE"/>
              <a:pPr>
                <a:defRPr/>
              </a:pPr>
              <a:t>16.12.2019</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fld id="{B4D30508-F3E2-4DBF-BC31-75189E8502D2}" type="slidenum">
              <a:rPr lang="de-DE" altLang="en-US"/>
              <a:pPr/>
              <a:t>‹#›</a:t>
            </a:fld>
            <a:endParaRPr lang="de-DE" altLang="en-US"/>
          </a:p>
        </p:txBody>
      </p:sp>
    </p:spTree>
    <p:extLst>
      <p:ext uri="{BB962C8B-B14F-4D97-AF65-F5344CB8AC3E}">
        <p14:creationId xmlns:p14="http://schemas.microsoft.com/office/powerpoint/2010/main" val="579725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220A54-ABBB-463D-A60E-216E4FB6FDD9}" type="datetimeFigureOut">
              <a:rPr lang="en-US" smtClean="0"/>
              <a:t>12/16/2019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B97EC3-F2CF-45F8-BC33-FF5C75E1B895}" type="slidenum">
              <a:rPr lang="en-US" smtClean="0"/>
              <a:t>‹#›</a:t>
            </a:fld>
            <a:endParaRPr lang="en-US"/>
          </a:p>
        </p:txBody>
      </p:sp>
    </p:spTree>
    <p:extLst>
      <p:ext uri="{BB962C8B-B14F-4D97-AF65-F5344CB8AC3E}">
        <p14:creationId xmlns:p14="http://schemas.microsoft.com/office/powerpoint/2010/main" val="27192033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fld id="{9692C1D6-1C02-458A-A2B1-D62B668619CC}" type="datetimeFigureOut">
              <a:rPr lang="de-DE"/>
              <a:pPr>
                <a:defRPr/>
              </a:pPr>
              <a:t>16.12.2019</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fld id="{6B522343-BEBB-4A5F-BF6C-AAE0A7F5A8BA}" type="slidenum">
              <a:rPr lang="de-DE" altLang="en-US"/>
              <a:pPr/>
              <a:t>‹#›</a:t>
            </a:fld>
            <a:endParaRPr lang="de-DE" altLang="en-US"/>
          </a:p>
        </p:txBody>
      </p:sp>
    </p:spTree>
    <p:extLst>
      <p:ext uri="{BB962C8B-B14F-4D97-AF65-F5344CB8AC3E}">
        <p14:creationId xmlns:p14="http://schemas.microsoft.com/office/powerpoint/2010/main" val="29878590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3448A2F8-E650-479C-9D29-EAB86C7724F8}" type="datetimeFigureOut">
              <a:rPr lang="de-DE"/>
              <a:pPr>
                <a:defRPr/>
              </a:pPr>
              <a:t>16.12.2019</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fld id="{D9A5F0A6-C4A0-488A-9C64-95EE8A104990}" type="slidenum">
              <a:rPr lang="de-DE" altLang="en-US"/>
              <a:pPr/>
              <a:t>‹#›</a:t>
            </a:fld>
            <a:endParaRPr lang="de-DE" altLang="en-US"/>
          </a:p>
        </p:txBody>
      </p:sp>
    </p:spTree>
    <p:extLst>
      <p:ext uri="{BB962C8B-B14F-4D97-AF65-F5344CB8AC3E}">
        <p14:creationId xmlns:p14="http://schemas.microsoft.com/office/powerpoint/2010/main" val="7020990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smtClean="0"/>
              <a:t>Titel durch Klicken hinzufügen</a:t>
            </a:r>
            <a:endParaRPr lang="de-DE"/>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D65AC1BF-D5AF-4BC2-BB0C-9A0FE23E56C6}" type="datetimeFigureOut">
              <a:rPr lang="de-DE"/>
              <a:pPr>
                <a:defRPr/>
              </a:pPr>
              <a:t>16.12.2019</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fld id="{70691390-E52C-46B4-925C-428424D61EA8}" type="slidenum">
              <a:rPr lang="de-DE" altLang="en-US"/>
              <a:pPr/>
              <a:t>‹#›</a:t>
            </a:fld>
            <a:endParaRPr lang="de-DE" altLang="en-US"/>
          </a:p>
        </p:txBody>
      </p:sp>
    </p:spTree>
    <p:extLst>
      <p:ext uri="{BB962C8B-B14F-4D97-AF65-F5344CB8AC3E}">
        <p14:creationId xmlns:p14="http://schemas.microsoft.com/office/powerpoint/2010/main" val="1378008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4220A54-ABBB-463D-A60E-216E4FB6FDD9}" type="datetimeFigureOut">
              <a:rPr lang="en-US" smtClean="0"/>
              <a:t>12/16/2019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B97EC3-F2CF-45F8-BC33-FF5C75E1B895}" type="slidenum">
              <a:rPr lang="en-US" smtClean="0"/>
              <a:t>‹#›</a:t>
            </a:fld>
            <a:endParaRPr lang="en-US"/>
          </a:p>
        </p:txBody>
      </p:sp>
    </p:spTree>
    <p:extLst>
      <p:ext uri="{BB962C8B-B14F-4D97-AF65-F5344CB8AC3E}">
        <p14:creationId xmlns:p14="http://schemas.microsoft.com/office/powerpoint/2010/main" val="2018384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220A54-ABBB-463D-A60E-216E4FB6FDD9}" type="datetimeFigureOut">
              <a:rPr lang="en-US" smtClean="0"/>
              <a:t>12/16/2019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B97EC3-F2CF-45F8-BC33-FF5C75E1B895}" type="slidenum">
              <a:rPr lang="en-US" smtClean="0"/>
              <a:t>‹#›</a:t>
            </a:fld>
            <a:endParaRPr lang="en-US"/>
          </a:p>
        </p:txBody>
      </p:sp>
    </p:spTree>
    <p:extLst>
      <p:ext uri="{BB962C8B-B14F-4D97-AF65-F5344CB8AC3E}">
        <p14:creationId xmlns:p14="http://schemas.microsoft.com/office/powerpoint/2010/main" val="3447351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220A54-ABBB-463D-A60E-216E4FB6FDD9}" type="datetimeFigureOut">
              <a:rPr lang="en-US" smtClean="0"/>
              <a:t>12/16/2019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B97EC3-F2CF-45F8-BC33-FF5C75E1B895}" type="slidenum">
              <a:rPr lang="en-US" smtClean="0"/>
              <a:t>‹#›</a:t>
            </a:fld>
            <a:endParaRPr lang="en-US"/>
          </a:p>
        </p:txBody>
      </p:sp>
    </p:spTree>
    <p:extLst>
      <p:ext uri="{BB962C8B-B14F-4D97-AF65-F5344CB8AC3E}">
        <p14:creationId xmlns:p14="http://schemas.microsoft.com/office/powerpoint/2010/main" val="3069568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220A54-ABBB-463D-A60E-216E4FB6FDD9}" type="datetimeFigureOut">
              <a:rPr lang="en-US" smtClean="0"/>
              <a:t>12/16/2019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B97EC3-F2CF-45F8-BC33-FF5C75E1B895}" type="slidenum">
              <a:rPr lang="en-US" smtClean="0"/>
              <a:t>‹#›</a:t>
            </a:fld>
            <a:endParaRPr lang="en-US"/>
          </a:p>
        </p:txBody>
      </p:sp>
    </p:spTree>
    <p:extLst>
      <p:ext uri="{BB962C8B-B14F-4D97-AF65-F5344CB8AC3E}">
        <p14:creationId xmlns:p14="http://schemas.microsoft.com/office/powerpoint/2010/main" val="1450755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220A54-ABBB-463D-A60E-216E4FB6FDD9}" type="datetimeFigureOut">
              <a:rPr lang="en-US" smtClean="0"/>
              <a:t>12/16/2019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B97EC3-F2CF-45F8-BC33-FF5C75E1B895}" type="slidenum">
              <a:rPr lang="en-US" smtClean="0"/>
              <a:t>‹#›</a:t>
            </a:fld>
            <a:endParaRPr lang="en-US"/>
          </a:p>
        </p:txBody>
      </p:sp>
    </p:spTree>
    <p:extLst>
      <p:ext uri="{BB962C8B-B14F-4D97-AF65-F5344CB8AC3E}">
        <p14:creationId xmlns:p14="http://schemas.microsoft.com/office/powerpoint/2010/main" val="2777059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220A54-ABBB-463D-A60E-216E4FB6FDD9}" type="datetimeFigureOut">
              <a:rPr lang="en-US" smtClean="0"/>
              <a:t>12/16/2019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B97EC3-F2CF-45F8-BC33-FF5C75E1B895}" type="slidenum">
              <a:rPr lang="en-US" smtClean="0"/>
              <a:t>‹#›</a:t>
            </a:fld>
            <a:endParaRPr lang="en-US"/>
          </a:p>
        </p:txBody>
      </p:sp>
    </p:spTree>
    <p:extLst>
      <p:ext uri="{BB962C8B-B14F-4D97-AF65-F5344CB8AC3E}">
        <p14:creationId xmlns:p14="http://schemas.microsoft.com/office/powerpoint/2010/main" val="1588875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220A54-ABBB-463D-A60E-216E4FB6FDD9}" type="datetimeFigureOut">
              <a:rPr lang="en-US" smtClean="0"/>
              <a:t>12/16/2019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B97EC3-F2CF-45F8-BC33-FF5C75E1B895}" type="slidenum">
              <a:rPr lang="en-US" smtClean="0"/>
              <a:t>‹#›</a:t>
            </a:fld>
            <a:endParaRPr lang="en-US"/>
          </a:p>
        </p:txBody>
      </p:sp>
    </p:spTree>
    <p:extLst>
      <p:ext uri="{BB962C8B-B14F-4D97-AF65-F5344CB8AC3E}">
        <p14:creationId xmlns:p14="http://schemas.microsoft.com/office/powerpoint/2010/main" val="252265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20A54-ABBB-463D-A60E-216E4FB6FDD9}" type="datetimeFigureOut">
              <a:rPr lang="en-US" smtClean="0"/>
              <a:t>12/16/2019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B97EC3-F2CF-45F8-BC33-FF5C75E1B895}" type="slidenum">
              <a:rPr lang="en-US" smtClean="0"/>
              <a:t>‹#›</a:t>
            </a:fld>
            <a:endParaRPr lang="en-US"/>
          </a:p>
        </p:txBody>
      </p:sp>
    </p:spTree>
    <p:extLst>
      <p:ext uri="{BB962C8B-B14F-4D97-AF65-F5344CB8AC3E}">
        <p14:creationId xmlns:p14="http://schemas.microsoft.com/office/powerpoint/2010/main" val="269302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en-US" smtClean="0"/>
              <a:t>Titelmasterformat durch Klicken bearbeiten</a:t>
            </a:r>
          </a:p>
        </p:txBody>
      </p:sp>
      <p:sp>
        <p:nvSpPr>
          <p:cNvPr id="1027" name="Textplatzhalt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smtClean="0"/>
              <a:t>Textmasterformate durch Klicken bearbeiten</a:t>
            </a:r>
          </a:p>
          <a:p>
            <a:pPr lvl="1"/>
            <a:r>
              <a:rPr lang="de-DE" altLang="en-US" smtClean="0"/>
              <a:t>Zweite Ebene</a:t>
            </a:r>
          </a:p>
          <a:p>
            <a:pPr lvl="2"/>
            <a:r>
              <a:rPr lang="de-DE" altLang="en-US" smtClean="0"/>
              <a:t>Dritte Ebene</a:t>
            </a:r>
          </a:p>
          <a:p>
            <a:pPr lvl="3"/>
            <a:r>
              <a:rPr lang="de-DE" altLang="en-US" smtClean="0"/>
              <a:t>Vierte Ebene</a:t>
            </a:r>
          </a:p>
          <a:p>
            <a:pPr lvl="4"/>
            <a:r>
              <a:rPr lang="de-DE" altLang="en-US" smtClean="0"/>
              <a:t>Fünfte Ebene</a:t>
            </a:r>
          </a:p>
        </p:txBody>
      </p:sp>
      <p:sp>
        <p:nvSpPr>
          <p:cNvPr id="4" name="Datumsplatzhalt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8EC4AE53-7F63-4331-AA0E-7FFD566C4BE2}" type="datetimeFigureOut">
              <a:rPr lang="de-DE"/>
              <a:pPr>
                <a:defRPr/>
              </a:pPr>
              <a:t>16.12.2019</a:t>
            </a:fld>
            <a:endParaRPr lang="de-DE"/>
          </a:p>
        </p:txBody>
      </p:sp>
      <p:sp>
        <p:nvSpPr>
          <p:cNvPr id="5" name="Fußzeilenplatzhalt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de-DE"/>
          </a:p>
        </p:txBody>
      </p:sp>
      <p:sp>
        <p:nvSpPr>
          <p:cNvPr id="6" name="Foliennummernplatzhalt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297AC03C-4FFA-45B3-A4AE-06AF307A6E4C}" type="slidenum">
              <a:rPr lang="de-DE" altLang="en-US"/>
              <a:pPr/>
              <a:t>‹#›</a:t>
            </a:fld>
            <a:endParaRPr lang="de-DE" altLang="en-US"/>
          </a:p>
        </p:txBody>
      </p:sp>
    </p:spTree>
    <p:extLst>
      <p:ext uri="{BB962C8B-B14F-4D97-AF65-F5344CB8AC3E}">
        <p14:creationId xmlns:p14="http://schemas.microsoft.com/office/powerpoint/2010/main" val="21645730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6.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purl.obolibrary.org/obo/ENVO_01000634"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purl.obolibrary.org/obo/ENVO_01000634" TargetMode="External"/><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hyperlink" Target="https://communities.unep.org/signup.action"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2.jpeg"/><Relationship Id="rId18" Type="http://schemas.openxmlformats.org/officeDocument/2006/relationships/image" Target="../media/image41.jpeg"/><Relationship Id="rId3" Type="http://schemas.openxmlformats.org/officeDocument/2006/relationships/image" Target="../media/image28.png"/><Relationship Id="rId21" Type="http://schemas.openxmlformats.org/officeDocument/2006/relationships/image" Target="../media/image44.png"/><Relationship Id="rId7" Type="http://schemas.openxmlformats.org/officeDocument/2006/relationships/image" Target="../media/image31.png"/><Relationship Id="rId12" Type="http://schemas.openxmlformats.org/officeDocument/2006/relationships/image" Target="../media/image36.gif"/><Relationship Id="rId17" Type="http://schemas.openxmlformats.org/officeDocument/2006/relationships/image" Target="../media/image40.png"/><Relationship Id="rId2" Type="http://schemas.openxmlformats.org/officeDocument/2006/relationships/notesSlide" Target="../notesSlides/notesSlide4.xml"/><Relationship Id="rId16" Type="http://schemas.openxmlformats.org/officeDocument/2006/relationships/image" Target="../media/image39.png"/><Relationship Id="rId20"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8.png"/><Relationship Id="rId23" Type="http://schemas.openxmlformats.org/officeDocument/2006/relationships/image" Target="../media/image46.png"/><Relationship Id="rId10" Type="http://schemas.openxmlformats.org/officeDocument/2006/relationships/image" Target="../media/image34.png"/><Relationship Id="rId19" Type="http://schemas.openxmlformats.org/officeDocument/2006/relationships/image" Target="../media/image42.jpeg"/><Relationship Id="rId4" Type="http://schemas.openxmlformats.org/officeDocument/2006/relationships/image" Target="../media/image12.emf"/><Relationship Id="rId9" Type="http://schemas.openxmlformats.org/officeDocument/2006/relationships/image" Target="../media/image33.png"/><Relationship Id="rId14" Type="http://schemas.openxmlformats.org/officeDocument/2006/relationships/image" Target="../media/image37.jpeg"/><Relationship Id="rId22" Type="http://schemas.openxmlformats.org/officeDocument/2006/relationships/image" Target="../media/image45.png"/></Relationships>
</file>

<file path=ppt/slides/_rels/slide28.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53.png"/><Relationship Id="rId3" Type="http://schemas.openxmlformats.org/officeDocument/2006/relationships/image" Target="../media/image48.jpeg"/><Relationship Id="rId7" Type="http://schemas.openxmlformats.org/officeDocument/2006/relationships/image" Target="../media/image43.png"/><Relationship Id="rId12" Type="http://schemas.openxmlformats.org/officeDocument/2006/relationships/image" Target="../media/image52.png"/><Relationship Id="rId2"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51.png"/><Relationship Id="rId5" Type="http://schemas.openxmlformats.org/officeDocument/2006/relationships/image" Target="../media/image12.emf"/><Relationship Id="rId15" Type="http://schemas.openxmlformats.org/officeDocument/2006/relationships/image" Target="../media/image55.png"/><Relationship Id="rId10" Type="http://schemas.openxmlformats.org/officeDocument/2006/relationships/image" Target="../media/image50.png"/><Relationship Id="rId4" Type="http://schemas.openxmlformats.org/officeDocument/2006/relationships/image" Target="../media/image49.png"/><Relationship Id="rId9" Type="http://schemas.openxmlformats.org/officeDocument/2006/relationships/image" Target="../media/image45.png"/><Relationship Id="rId14" Type="http://schemas.openxmlformats.org/officeDocument/2006/relationships/image" Target="../media/image5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4.jpeg"/><Relationship Id="rId3" Type="http://schemas.openxmlformats.org/officeDocument/2006/relationships/image" Target="../media/image57.png"/><Relationship Id="rId7" Type="http://schemas.openxmlformats.org/officeDocument/2006/relationships/image" Target="../media/image47.jpeg"/><Relationship Id="rId12" Type="http://schemas.openxmlformats.org/officeDocument/2006/relationships/image" Target="../media/image53.png"/><Relationship Id="rId2" Type="http://schemas.openxmlformats.org/officeDocument/2006/relationships/image" Target="../media/image56.png"/><Relationship Id="rId16"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60.jpeg"/><Relationship Id="rId11" Type="http://schemas.openxmlformats.org/officeDocument/2006/relationships/image" Target="../media/image63.png"/><Relationship Id="rId5" Type="http://schemas.openxmlformats.org/officeDocument/2006/relationships/image" Target="../media/image59.jpeg"/><Relationship Id="rId15" Type="http://schemas.openxmlformats.org/officeDocument/2006/relationships/image" Target="../media/image65.png"/><Relationship Id="rId10" Type="http://schemas.openxmlformats.org/officeDocument/2006/relationships/image" Target="../media/image62.png"/><Relationship Id="rId4" Type="http://schemas.openxmlformats.org/officeDocument/2006/relationships/image" Target="../media/image58.png"/><Relationship Id="rId9" Type="http://schemas.openxmlformats.org/officeDocument/2006/relationships/image" Target="../media/image61.png"/><Relationship Id="rId1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hyperlink" Target="http://www.obofoundry.org/" TargetMode="External"/><Relationship Id="rId3" Type="http://schemas.openxmlformats.org/officeDocument/2006/relationships/image" Target="../media/image11.png"/><Relationship Id="rId7"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2.emf"/><Relationship Id="rId5" Type="http://schemas.openxmlformats.org/officeDocument/2006/relationships/hyperlink" Target="https://github.com/EnvironmentOntology/envo" TargetMode="External"/><Relationship Id="rId4" Type="http://schemas.openxmlformats.org/officeDocument/2006/relationships/hyperlink" Target="https://github.com/SDG-InterfaceOntology/sdgi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130368" y="2468198"/>
            <a:ext cx="10786013" cy="892552"/>
          </a:xfrm>
          <a:prstGeom prst="rect">
            <a:avLst/>
          </a:prstGeom>
        </p:spPr>
        <p:txBody>
          <a:bodyPr wrap="square">
            <a:spAutoFit/>
          </a:bodyPr>
          <a:lstStyle/>
          <a:p>
            <a:r>
              <a:rPr lang="en-US" sz="2400" b="1" dirty="0" smtClean="0"/>
              <a:t>A pathway to deeply interoperable semantic technologies across marine debris, Essential Ocean Variables, and the Sustainable Development Agenda</a:t>
            </a:r>
            <a:r>
              <a:rPr lang="en-US" sz="2800" dirty="0" smtClean="0"/>
              <a:t> </a:t>
            </a:r>
            <a:r>
              <a:rPr lang="en-GB" sz="2800" b="1" dirty="0">
                <a:solidFill>
                  <a:srgbClr val="00B0F0"/>
                </a:solidFill>
              </a:rPr>
              <a:t>	</a:t>
            </a:r>
          </a:p>
        </p:txBody>
      </p:sp>
      <p:sp>
        <p:nvSpPr>
          <p:cNvPr id="19" name="Rectangle 18"/>
          <p:cNvSpPr/>
          <p:nvPr/>
        </p:nvSpPr>
        <p:spPr>
          <a:xfrm>
            <a:off x="3453623" y="3717033"/>
            <a:ext cx="7283170" cy="369332"/>
          </a:xfrm>
          <a:prstGeom prst="rect">
            <a:avLst/>
          </a:prstGeom>
        </p:spPr>
        <p:txBody>
          <a:bodyPr wrap="square">
            <a:spAutoFit/>
          </a:bodyPr>
          <a:lstStyle/>
          <a:p>
            <a:r>
              <a:rPr lang="en-GB" b="1" dirty="0"/>
              <a:t>Pier Luigi </a:t>
            </a:r>
            <a:r>
              <a:rPr lang="en-GB" b="1" dirty="0" smtClean="0"/>
              <a:t>Buttigieg</a:t>
            </a:r>
            <a:r>
              <a:rPr lang="en-GB" dirty="0"/>
              <a:t> </a:t>
            </a:r>
            <a:r>
              <a:rPr lang="en-GB" dirty="0" smtClean="0"/>
              <a:t>(on behalf of many)</a:t>
            </a:r>
            <a:endParaRPr lang="en-GB" dirty="0"/>
          </a:p>
        </p:txBody>
      </p:sp>
      <p:pic>
        <p:nvPicPr>
          <p:cNvPr id="20" name="Picture 16" descr="http://www.stse-glitter.org/images/awi_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6040" y="4802468"/>
            <a:ext cx="1724405" cy="769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ounded Rectangle 20"/>
          <p:cNvSpPr/>
          <p:nvPr/>
        </p:nvSpPr>
        <p:spPr>
          <a:xfrm>
            <a:off x="5841332" y="6023654"/>
            <a:ext cx="15809124" cy="2664296"/>
          </a:xfrm>
          <a:prstGeom prst="roundRect">
            <a:avLst/>
          </a:prstGeom>
          <a:solidFill>
            <a:srgbClr val="00AE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b="1" dirty="0">
              <a:solidFill>
                <a:prstClr val="white"/>
              </a:solidFill>
              <a:latin typeface="Calibri"/>
            </a:endParaRPr>
          </a:p>
        </p:txBody>
      </p:sp>
      <p:cxnSp>
        <p:nvCxnSpPr>
          <p:cNvPr id="3" name="Elbow Connector 2"/>
          <p:cNvCxnSpPr>
            <a:endCxn id="20" idx="0"/>
          </p:cNvCxnSpPr>
          <p:nvPr/>
        </p:nvCxnSpPr>
        <p:spPr>
          <a:xfrm rot="10800000" flipV="1">
            <a:off x="2118244" y="3902696"/>
            <a:ext cx="1335379" cy="899771"/>
          </a:xfrm>
          <a:prstGeom prst="bentConnector2">
            <a:avLst/>
          </a:prstGeom>
          <a:ln w="57150">
            <a:solidFill>
              <a:srgbClr val="00B0F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10" name="Picture 2" descr="C:\Users\pbuttigi\Pictures\ESIP-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060" y="118997"/>
            <a:ext cx="1496616" cy="85981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www.obofoundry.org/images/foundry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71923" y="165166"/>
            <a:ext cx="775395" cy="77539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5747318" y="256517"/>
            <a:ext cx="2460610" cy="584775"/>
          </a:xfrm>
          <a:prstGeom prst="rect">
            <a:avLst/>
          </a:prstGeom>
          <a:solidFill>
            <a:schemeClr val="bg1"/>
          </a:solidFill>
        </p:spPr>
        <p:txBody>
          <a:bodyPr wrap="none">
            <a:spAutoFit/>
          </a:bodyPr>
          <a:lstStyle/>
          <a:p>
            <a:r>
              <a:rPr lang="en-GB" sz="1600" b="1" dirty="0" smtClean="0">
                <a:solidFill>
                  <a:prstClr val="black"/>
                </a:solidFill>
                <a:latin typeface="Calibri"/>
              </a:rPr>
              <a:t>Open Biological</a:t>
            </a:r>
            <a:br>
              <a:rPr lang="en-GB" sz="1600" b="1" dirty="0" smtClean="0">
                <a:solidFill>
                  <a:prstClr val="black"/>
                </a:solidFill>
                <a:latin typeface="Calibri"/>
              </a:rPr>
            </a:br>
            <a:r>
              <a:rPr lang="en-GB" sz="1600" b="1" dirty="0" smtClean="0">
                <a:solidFill>
                  <a:prstClr val="black"/>
                </a:solidFill>
                <a:latin typeface="Calibri"/>
              </a:rPr>
              <a:t>and Biomedical Ontologies</a:t>
            </a:r>
            <a:endParaRPr lang="en-GB" sz="1600" b="1" dirty="0">
              <a:solidFill>
                <a:prstClr val="black"/>
              </a:solidFill>
              <a:latin typeface="Calibri"/>
            </a:endParaRPr>
          </a:p>
        </p:txBody>
      </p:sp>
      <p:sp>
        <p:nvSpPr>
          <p:cNvPr id="14" name="Rectangle 13"/>
          <p:cNvSpPr/>
          <p:nvPr/>
        </p:nvSpPr>
        <p:spPr>
          <a:xfrm>
            <a:off x="1997547" y="256516"/>
            <a:ext cx="1965795" cy="584775"/>
          </a:xfrm>
          <a:prstGeom prst="rect">
            <a:avLst/>
          </a:prstGeom>
          <a:solidFill>
            <a:schemeClr val="bg1"/>
          </a:solidFill>
        </p:spPr>
        <p:txBody>
          <a:bodyPr wrap="none">
            <a:spAutoFit/>
          </a:bodyPr>
          <a:lstStyle/>
          <a:p>
            <a:r>
              <a:rPr lang="en-GB" sz="1600" b="1" dirty="0" smtClean="0">
                <a:solidFill>
                  <a:srgbClr val="419FBA"/>
                </a:solidFill>
                <a:latin typeface="Calibri"/>
              </a:rPr>
              <a:t>Earth Science </a:t>
            </a:r>
            <a:br>
              <a:rPr lang="en-GB" sz="1600" b="1" dirty="0" smtClean="0">
                <a:solidFill>
                  <a:srgbClr val="419FBA"/>
                </a:solidFill>
                <a:latin typeface="Calibri"/>
              </a:rPr>
            </a:br>
            <a:r>
              <a:rPr lang="en-GB" sz="1600" b="1" dirty="0" smtClean="0">
                <a:solidFill>
                  <a:srgbClr val="419FBA"/>
                </a:solidFill>
                <a:latin typeface="Calibri"/>
              </a:rPr>
              <a:t>Information Partners</a:t>
            </a:r>
            <a:endParaRPr lang="en-GB" sz="1600" b="1" dirty="0">
              <a:solidFill>
                <a:srgbClr val="419FBA"/>
              </a:solidFill>
              <a:latin typeface="Calibri"/>
            </a:endParaRPr>
          </a:p>
        </p:txBody>
      </p:sp>
    </p:spTree>
    <p:extLst>
      <p:ext uri="{BB962C8B-B14F-4D97-AF65-F5344CB8AC3E}">
        <p14:creationId xmlns:p14="http://schemas.microsoft.com/office/powerpoint/2010/main" val="17529030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3"/>
          <p:cNvSpPr>
            <a:spLocks noGrp="1"/>
          </p:cNvSpPr>
          <p:nvPr/>
        </p:nvSpPr>
        <p:spPr bwMode="auto">
          <a:xfrm>
            <a:off x="1765629" y="5825685"/>
            <a:ext cx="1905000" cy="13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anchor="t" anchorCtr="0" compatLnSpc="1">
            <a:prstTxWarp prst="textNoShape">
              <a:avLst/>
            </a:prstTxWarp>
          </a:bodyPr>
          <a:lstStyle>
            <a:defPPr>
              <a:defRPr lang="en-GB"/>
            </a:defPPr>
            <a:lvl1pPr algn="l" rtl="0" fontAlgn="base">
              <a:spcBef>
                <a:spcPct val="20000"/>
              </a:spcBef>
              <a:spcAft>
                <a:spcPct val="0"/>
              </a:spcAft>
              <a:buClr>
                <a:schemeClr val="tx1"/>
              </a:buClr>
              <a:buFont typeface="Wingdings" pitchFamily="2" charset="2"/>
              <a:defRPr sz="700" kern="1200">
                <a:solidFill>
                  <a:schemeClr val="bg1"/>
                </a:solidFill>
                <a:latin typeface="Arial" pitchFamily="34" charset="0"/>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5pPr>
            <a:lvl6pPr marL="2286000" algn="l" defTabSz="914400" rtl="0" eaLnBrk="1" latinLnBrk="0" hangingPunct="1">
              <a:defRPr sz="2600" kern="1200">
                <a:solidFill>
                  <a:schemeClr val="bg2"/>
                </a:solidFill>
                <a:latin typeface="Arial" pitchFamily="34" charset="0"/>
                <a:ea typeface="+mn-ea"/>
                <a:cs typeface="+mn-cs"/>
              </a:defRPr>
            </a:lvl6pPr>
            <a:lvl7pPr marL="2743200" algn="l" defTabSz="914400" rtl="0" eaLnBrk="1" latinLnBrk="0" hangingPunct="1">
              <a:defRPr sz="2600" kern="1200">
                <a:solidFill>
                  <a:schemeClr val="bg2"/>
                </a:solidFill>
                <a:latin typeface="Arial" pitchFamily="34" charset="0"/>
                <a:ea typeface="+mn-ea"/>
                <a:cs typeface="+mn-cs"/>
              </a:defRPr>
            </a:lvl7pPr>
            <a:lvl8pPr marL="3200400" algn="l" defTabSz="914400" rtl="0" eaLnBrk="1" latinLnBrk="0" hangingPunct="1">
              <a:defRPr sz="2600" kern="1200">
                <a:solidFill>
                  <a:schemeClr val="bg2"/>
                </a:solidFill>
                <a:latin typeface="Arial" pitchFamily="34" charset="0"/>
                <a:ea typeface="+mn-ea"/>
                <a:cs typeface="+mn-cs"/>
              </a:defRPr>
            </a:lvl8pPr>
            <a:lvl9pPr marL="3657600" algn="l" defTabSz="914400" rtl="0" eaLnBrk="1" latinLnBrk="0" hangingPunct="1">
              <a:defRPr sz="2600" kern="1200">
                <a:solidFill>
                  <a:schemeClr val="bg2"/>
                </a:solidFill>
                <a:latin typeface="Arial" pitchFamily="34" charset="0"/>
                <a:ea typeface="+mn-ea"/>
                <a:cs typeface="+mn-cs"/>
              </a:defRPr>
            </a:lvl9pPr>
          </a:lstStyle>
          <a:p>
            <a:pPr>
              <a:buClr>
                <a:srgbClr val="000000"/>
              </a:buClr>
            </a:pPr>
            <a:r>
              <a:rPr lang="en-GB">
                <a:solidFill>
                  <a:srgbClr val="FFFFFF"/>
                </a:solidFill>
              </a:rPr>
              <a:t>Seite </a:t>
            </a:r>
            <a:fld id="{ADEAA7B7-8ADB-4983-AF1A-4E25FF1A6F59}" type="slidenum">
              <a:rPr lang="en-GB">
                <a:solidFill>
                  <a:srgbClr val="FFFFFF"/>
                </a:solidFill>
              </a:rPr>
              <a:pPr>
                <a:buClr>
                  <a:srgbClr val="000000"/>
                </a:buClr>
              </a:pPr>
              <a:t>10</a:t>
            </a:fld>
            <a:endParaRPr lang="en-GB">
              <a:solidFill>
                <a:srgbClr val="FFFFFF"/>
              </a:solidFill>
            </a:endParaRPr>
          </a:p>
        </p:txBody>
      </p:sp>
      <p:sp>
        <p:nvSpPr>
          <p:cNvPr id="4" name="AutoShape 7"/>
          <p:cNvSpPr>
            <a:spLocks noChangeArrowheads="1"/>
          </p:cNvSpPr>
          <p:nvPr/>
        </p:nvSpPr>
        <p:spPr bwMode="auto">
          <a:xfrm>
            <a:off x="1804781" y="2117467"/>
            <a:ext cx="1877158" cy="1340827"/>
          </a:xfrm>
          <a:prstGeom prst="cloudCallout">
            <a:avLst>
              <a:gd name="adj1" fmla="val -11606"/>
              <a:gd name="adj2" fmla="val 89065"/>
            </a:avLst>
          </a:prstGeom>
          <a:solidFill>
            <a:sysClr val="window" lastClr="FFFFFF"/>
          </a:solidFill>
          <a:ln w="9525">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5pPr>
            <a:lvl6pPr marL="2286000" algn="l" defTabSz="914400" rtl="0" eaLnBrk="1" latinLnBrk="0" hangingPunct="1">
              <a:defRPr sz="2600" kern="1200">
                <a:solidFill>
                  <a:schemeClr val="bg2"/>
                </a:solidFill>
                <a:latin typeface="Arial" pitchFamily="34" charset="0"/>
                <a:ea typeface="+mn-ea"/>
                <a:cs typeface="+mn-cs"/>
              </a:defRPr>
            </a:lvl6pPr>
            <a:lvl7pPr marL="2743200" algn="l" defTabSz="914400" rtl="0" eaLnBrk="1" latinLnBrk="0" hangingPunct="1">
              <a:defRPr sz="2600" kern="1200">
                <a:solidFill>
                  <a:schemeClr val="bg2"/>
                </a:solidFill>
                <a:latin typeface="Arial" pitchFamily="34" charset="0"/>
                <a:ea typeface="+mn-ea"/>
                <a:cs typeface="+mn-cs"/>
              </a:defRPr>
            </a:lvl7pPr>
            <a:lvl8pPr marL="3200400" algn="l" defTabSz="914400" rtl="0" eaLnBrk="1" latinLnBrk="0" hangingPunct="1">
              <a:defRPr sz="2600" kern="1200">
                <a:solidFill>
                  <a:schemeClr val="bg2"/>
                </a:solidFill>
                <a:latin typeface="Arial" pitchFamily="34" charset="0"/>
                <a:ea typeface="+mn-ea"/>
                <a:cs typeface="+mn-cs"/>
              </a:defRPr>
            </a:lvl8pPr>
            <a:lvl9pPr marL="3657600" algn="l" defTabSz="914400" rtl="0" eaLnBrk="1" latinLnBrk="0" hangingPunct="1">
              <a:defRPr sz="2600" kern="1200">
                <a:solidFill>
                  <a:schemeClr val="bg2"/>
                </a:solidFill>
                <a:latin typeface="Arial" pitchFamily="34" charset="0"/>
                <a:ea typeface="+mn-ea"/>
                <a:cs typeface="+mn-cs"/>
              </a:defRPr>
            </a:lvl9pPr>
          </a:lstStyle>
          <a:p>
            <a:pPr algn="ctr" fontAlgn="auto">
              <a:spcBef>
                <a:spcPts val="0"/>
              </a:spcBef>
              <a:spcAft>
                <a:spcPts val="0"/>
              </a:spcAft>
              <a:buClrTx/>
              <a:defRPr/>
            </a:pPr>
            <a:endParaRPr lang="de-DE" altLang="de-DE" sz="1800" kern="0">
              <a:solidFill>
                <a:prstClr val="black"/>
              </a:solidFill>
              <a:latin typeface="Calibri"/>
            </a:endParaRP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6658" y="2461649"/>
            <a:ext cx="1331993" cy="71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9801" y="4086827"/>
            <a:ext cx="912853" cy="1690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7724452" y="4091090"/>
            <a:ext cx="1200888" cy="1763685"/>
            <a:chOff x="2565584" y="1589436"/>
            <a:chExt cx="833512" cy="1224137"/>
          </a:xfrm>
        </p:grpSpPr>
        <p:grpSp>
          <p:nvGrpSpPr>
            <p:cNvPr id="40" name="Group 39"/>
            <p:cNvGrpSpPr/>
            <p:nvPr/>
          </p:nvGrpSpPr>
          <p:grpSpPr>
            <a:xfrm>
              <a:off x="2565584" y="1589436"/>
              <a:ext cx="833512" cy="1224137"/>
              <a:chOff x="1179979" y="4820667"/>
              <a:chExt cx="833512" cy="1224137"/>
            </a:xfrm>
          </p:grpSpPr>
          <p:grpSp>
            <p:nvGrpSpPr>
              <p:cNvPr id="42" name="Group 41"/>
              <p:cNvGrpSpPr/>
              <p:nvPr/>
            </p:nvGrpSpPr>
            <p:grpSpPr>
              <a:xfrm>
                <a:off x="1365419" y="4820667"/>
                <a:ext cx="648072" cy="1224137"/>
                <a:chOff x="1412070" y="4430792"/>
                <a:chExt cx="648072" cy="1224137"/>
              </a:xfrm>
            </p:grpSpPr>
            <p:sp>
              <p:nvSpPr>
                <p:cNvPr id="44" name="Flowchart: Delay 43"/>
                <p:cNvSpPr/>
                <p:nvPr/>
              </p:nvSpPr>
              <p:spPr>
                <a:xfrm rot="16200000">
                  <a:off x="1448074" y="5078865"/>
                  <a:ext cx="576064" cy="576064"/>
                </a:xfrm>
                <a:prstGeom prst="flowChartDelay">
                  <a:avLst/>
                </a:prstGeom>
                <a:solidFill>
                  <a:srgbClr val="FF9900"/>
                </a:solidFill>
                <a:ln w="25400" cap="flat" cmpd="sng" algn="ctr">
                  <a:solidFill>
                    <a:srgbClr val="F79646">
                      <a:lumMod val="75000"/>
                    </a:srgbClr>
                  </a:solidFill>
                  <a:prstDash val="solid"/>
                </a:ln>
                <a:effectLst/>
              </p:spPr>
              <p:txBody>
                <a:bodyPr rtlCol="0" anchor="ctr"/>
                <a:lstStyle>
                  <a:defPPr>
                    <a:defRPr lang="en-GB"/>
                  </a:defPPr>
                  <a:lvl1pPr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5pPr>
                  <a:lvl6pPr marL="2286000" algn="l" defTabSz="914400" rtl="0" eaLnBrk="1" latinLnBrk="0" hangingPunct="1">
                    <a:defRPr sz="2600" kern="1200">
                      <a:solidFill>
                        <a:schemeClr val="bg2"/>
                      </a:solidFill>
                      <a:latin typeface="Arial" pitchFamily="34" charset="0"/>
                      <a:ea typeface="+mn-ea"/>
                      <a:cs typeface="+mn-cs"/>
                    </a:defRPr>
                  </a:lvl6pPr>
                  <a:lvl7pPr marL="2743200" algn="l" defTabSz="914400" rtl="0" eaLnBrk="1" latinLnBrk="0" hangingPunct="1">
                    <a:defRPr sz="2600" kern="1200">
                      <a:solidFill>
                        <a:schemeClr val="bg2"/>
                      </a:solidFill>
                      <a:latin typeface="Arial" pitchFamily="34" charset="0"/>
                      <a:ea typeface="+mn-ea"/>
                      <a:cs typeface="+mn-cs"/>
                    </a:defRPr>
                  </a:lvl7pPr>
                  <a:lvl8pPr marL="3200400" algn="l" defTabSz="914400" rtl="0" eaLnBrk="1" latinLnBrk="0" hangingPunct="1">
                    <a:defRPr sz="2600" kern="1200">
                      <a:solidFill>
                        <a:schemeClr val="bg2"/>
                      </a:solidFill>
                      <a:latin typeface="Arial" pitchFamily="34" charset="0"/>
                      <a:ea typeface="+mn-ea"/>
                      <a:cs typeface="+mn-cs"/>
                    </a:defRPr>
                  </a:lvl8pPr>
                  <a:lvl9pPr marL="3657600" algn="l" defTabSz="914400" rtl="0" eaLnBrk="1" latinLnBrk="0" hangingPunct="1">
                    <a:defRPr sz="2600" kern="1200">
                      <a:solidFill>
                        <a:schemeClr val="bg2"/>
                      </a:solidFill>
                      <a:latin typeface="Arial" pitchFamily="34" charset="0"/>
                      <a:ea typeface="+mn-ea"/>
                      <a:cs typeface="+mn-cs"/>
                    </a:defRPr>
                  </a:lvl9pPr>
                </a:lstStyle>
                <a:p>
                  <a:pPr algn="ctr" fontAlgn="auto">
                    <a:spcBef>
                      <a:spcPts val="0"/>
                    </a:spcBef>
                    <a:spcAft>
                      <a:spcPts val="0"/>
                    </a:spcAft>
                    <a:buClrTx/>
                    <a:defRPr/>
                  </a:pPr>
                  <a:endParaRPr lang="en-GB" sz="1800" kern="0">
                    <a:solidFill>
                      <a:prstClr val="white"/>
                    </a:solidFill>
                    <a:latin typeface="Calibri"/>
                  </a:endParaRPr>
                </a:p>
              </p:txBody>
            </p:sp>
            <p:sp>
              <p:nvSpPr>
                <p:cNvPr id="45" name="Flowchart: Connector 44"/>
                <p:cNvSpPr/>
                <p:nvPr/>
              </p:nvSpPr>
              <p:spPr>
                <a:xfrm>
                  <a:off x="1412070" y="4430792"/>
                  <a:ext cx="648072" cy="648072"/>
                </a:xfrm>
                <a:prstGeom prst="flowChartConnector">
                  <a:avLst/>
                </a:prstGeom>
                <a:solidFill>
                  <a:srgbClr val="FF9900"/>
                </a:solidFill>
                <a:ln w="25400" cap="flat" cmpd="sng" algn="ctr">
                  <a:solidFill>
                    <a:srgbClr val="F79646">
                      <a:lumMod val="75000"/>
                    </a:srgbClr>
                  </a:solidFill>
                  <a:prstDash val="solid"/>
                </a:ln>
                <a:effectLst/>
              </p:spPr>
              <p:txBody>
                <a:bodyPr rtlCol="0" anchor="ctr"/>
                <a:lstStyle>
                  <a:defPPr>
                    <a:defRPr lang="en-GB"/>
                  </a:defPPr>
                  <a:lvl1pPr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5pPr>
                  <a:lvl6pPr marL="2286000" algn="l" defTabSz="914400" rtl="0" eaLnBrk="1" latinLnBrk="0" hangingPunct="1">
                    <a:defRPr sz="2600" kern="1200">
                      <a:solidFill>
                        <a:schemeClr val="bg2"/>
                      </a:solidFill>
                      <a:latin typeface="Arial" pitchFamily="34" charset="0"/>
                      <a:ea typeface="+mn-ea"/>
                      <a:cs typeface="+mn-cs"/>
                    </a:defRPr>
                  </a:lvl6pPr>
                  <a:lvl7pPr marL="2743200" algn="l" defTabSz="914400" rtl="0" eaLnBrk="1" latinLnBrk="0" hangingPunct="1">
                    <a:defRPr sz="2600" kern="1200">
                      <a:solidFill>
                        <a:schemeClr val="bg2"/>
                      </a:solidFill>
                      <a:latin typeface="Arial" pitchFamily="34" charset="0"/>
                      <a:ea typeface="+mn-ea"/>
                      <a:cs typeface="+mn-cs"/>
                    </a:defRPr>
                  </a:lvl7pPr>
                  <a:lvl8pPr marL="3200400" algn="l" defTabSz="914400" rtl="0" eaLnBrk="1" latinLnBrk="0" hangingPunct="1">
                    <a:defRPr sz="2600" kern="1200">
                      <a:solidFill>
                        <a:schemeClr val="bg2"/>
                      </a:solidFill>
                      <a:latin typeface="Arial" pitchFamily="34" charset="0"/>
                      <a:ea typeface="+mn-ea"/>
                      <a:cs typeface="+mn-cs"/>
                    </a:defRPr>
                  </a:lvl8pPr>
                  <a:lvl9pPr marL="3657600" algn="l" defTabSz="914400" rtl="0" eaLnBrk="1" latinLnBrk="0" hangingPunct="1">
                    <a:defRPr sz="2600" kern="1200">
                      <a:solidFill>
                        <a:schemeClr val="bg2"/>
                      </a:solidFill>
                      <a:latin typeface="Arial" pitchFamily="34" charset="0"/>
                      <a:ea typeface="+mn-ea"/>
                      <a:cs typeface="+mn-cs"/>
                    </a:defRPr>
                  </a:lvl9pPr>
                </a:lstStyle>
                <a:p>
                  <a:pPr algn="ctr" fontAlgn="auto">
                    <a:spcBef>
                      <a:spcPts val="0"/>
                    </a:spcBef>
                    <a:spcAft>
                      <a:spcPts val="0"/>
                    </a:spcAft>
                    <a:buClrTx/>
                    <a:defRPr/>
                  </a:pPr>
                  <a:endParaRPr lang="en-GB" sz="1800" kern="0">
                    <a:solidFill>
                      <a:prstClr val="white"/>
                    </a:solidFill>
                    <a:latin typeface="Calibri"/>
                  </a:endParaRPr>
                </a:p>
              </p:txBody>
            </p:sp>
            <p:sp>
              <p:nvSpPr>
                <p:cNvPr id="46" name="Flowchart: Connector 45"/>
                <p:cNvSpPr/>
                <p:nvPr/>
              </p:nvSpPr>
              <p:spPr>
                <a:xfrm>
                  <a:off x="1529307" y="4590598"/>
                  <a:ext cx="413597" cy="413597"/>
                </a:xfrm>
                <a:prstGeom prst="flowChartConnector">
                  <a:avLst/>
                </a:prstGeom>
                <a:solidFill>
                  <a:srgbClr val="F79646">
                    <a:lumMod val="40000"/>
                    <a:lumOff val="60000"/>
                  </a:srgbClr>
                </a:solidFill>
                <a:ln w="25400" cap="flat" cmpd="sng" algn="ctr">
                  <a:solidFill>
                    <a:srgbClr val="F79646">
                      <a:lumMod val="75000"/>
                    </a:srgbClr>
                  </a:solidFill>
                  <a:prstDash val="solid"/>
                </a:ln>
                <a:effectLst/>
              </p:spPr>
              <p:txBody>
                <a:bodyPr rtlCol="0" anchor="ctr"/>
                <a:lstStyle>
                  <a:defPPr>
                    <a:defRPr lang="en-GB"/>
                  </a:defPPr>
                  <a:lvl1pPr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5pPr>
                  <a:lvl6pPr marL="2286000" algn="l" defTabSz="914400" rtl="0" eaLnBrk="1" latinLnBrk="0" hangingPunct="1">
                    <a:defRPr sz="2600" kern="1200">
                      <a:solidFill>
                        <a:schemeClr val="bg2"/>
                      </a:solidFill>
                      <a:latin typeface="Arial" pitchFamily="34" charset="0"/>
                      <a:ea typeface="+mn-ea"/>
                      <a:cs typeface="+mn-cs"/>
                    </a:defRPr>
                  </a:lvl6pPr>
                  <a:lvl7pPr marL="2743200" algn="l" defTabSz="914400" rtl="0" eaLnBrk="1" latinLnBrk="0" hangingPunct="1">
                    <a:defRPr sz="2600" kern="1200">
                      <a:solidFill>
                        <a:schemeClr val="bg2"/>
                      </a:solidFill>
                      <a:latin typeface="Arial" pitchFamily="34" charset="0"/>
                      <a:ea typeface="+mn-ea"/>
                      <a:cs typeface="+mn-cs"/>
                    </a:defRPr>
                  </a:lvl7pPr>
                  <a:lvl8pPr marL="3200400" algn="l" defTabSz="914400" rtl="0" eaLnBrk="1" latinLnBrk="0" hangingPunct="1">
                    <a:defRPr sz="2600" kern="1200">
                      <a:solidFill>
                        <a:schemeClr val="bg2"/>
                      </a:solidFill>
                      <a:latin typeface="Arial" pitchFamily="34" charset="0"/>
                      <a:ea typeface="+mn-ea"/>
                      <a:cs typeface="+mn-cs"/>
                    </a:defRPr>
                  </a:lvl8pPr>
                  <a:lvl9pPr marL="3657600" algn="l" defTabSz="914400" rtl="0" eaLnBrk="1" latinLnBrk="0" hangingPunct="1">
                    <a:defRPr sz="2600" kern="1200">
                      <a:solidFill>
                        <a:schemeClr val="bg2"/>
                      </a:solidFill>
                      <a:latin typeface="Arial" pitchFamily="34" charset="0"/>
                      <a:ea typeface="+mn-ea"/>
                      <a:cs typeface="+mn-cs"/>
                    </a:defRPr>
                  </a:lvl9pPr>
                </a:lstStyle>
                <a:p>
                  <a:pPr algn="ctr" fontAlgn="auto">
                    <a:spcBef>
                      <a:spcPts val="0"/>
                    </a:spcBef>
                    <a:spcAft>
                      <a:spcPts val="0"/>
                    </a:spcAft>
                    <a:buClrTx/>
                    <a:defRPr/>
                  </a:pPr>
                  <a:endParaRPr lang="en-GB" sz="1800" kern="0">
                    <a:solidFill>
                      <a:prstClr val="white"/>
                    </a:solidFill>
                    <a:latin typeface="Calibri"/>
                  </a:endParaRPr>
                </a:p>
              </p:txBody>
            </p:sp>
          </p:grpSp>
          <p:pic>
            <p:nvPicPr>
              <p:cNvPr id="43" name="Picture 42" descr="C:\Users\pbuttigi\AppData\Local\Microsoft\Windows\Temporary Internet Files\Content.IE5\63JDIP6A\water0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79979" y="5140167"/>
                <a:ext cx="370881" cy="692696"/>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41" name="Straight Connector 40"/>
            <p:cNvCxnSpPr>
              <a:stCxn id="44" idx="3"/>
              <a:endCxn id="44" idx="1"/>
            </p:cNvCxnSpPr>
            <p:nvPr/>
          </p:nvCxnSpPr>
          <p:spPr>
            <a:xfrm>
              <a:off x="3075060" y="2237509"/>
              <a:ext cx="0" cy="576064"/>
            </a:xfrm>
            <a:prstGeom prst="line">
              <a:avLst/>
            </a:prstGeom>
            <a:noFill/>
            <a:ln w="28575" cap="flat" cmpd="sng" algn="ctr">
              <a:solidFill>
                <a:srgbClr val="F79646">
                  <a:lumMod val="75000"/>
                </a:srgbClr>
              </a:solidFill>
              <a:prstDash val="solid"/>
            </a:ln>
            <a:effectLst/>
          </p:spPr>
        </p:cxnSp>
      </p:grpSp>
      <p:grpSp>
        <p:nvGrpSpPr>
          <p:cNvPr id="8" name="Group 7"/>
          <p:cNvGrpSpPr/>
          <p:nvPr/>
        </p:nvGrpSpPr>
        <p:grpSpPr>
          <a:xfrm>
            <a:off x="4425194" y="1881048"/>
            <a:ext cx="778876" cy="1161201"/>
            <a:chOff x="467544" y="811191"/>
            <a:chExt cx="1557753" cy="2322404"/>
          </a:xfrm>
        </p:grpSpPr>
        <p:sp>
          <p:nvSpPr>
            <p:cNvPr id="31" name="Rounded Rectangle 30"/>
            <p:cNvSpPr/>
            <p:nvPr/>
          </p:nvSpPr>
          <p:spPr>
            <a:xfrm>
              <a:off x="467544" y="811191"/>
              <a:ext cx="1557753" cy="2322404"/>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lgn="ctr">
                <a:buClr>
                  <a:srgbClr val="000000"/>
                </a:buClr>
              </a:pPr>
              <a:endParaRPr lang="en-GB">
                <a:solidFill>
                  <a:srgbClr val="FFFFFF"/>
                </a:solidFill>
              </a:endParaRPr>
            </a:p>
          </p:txBody>
        </p:sp>
        <p:sp>
          <p:nvSpPr>
            <p:cNvPr id="32" name="Rounded Rectangle 31"/>
            <p:cNvSpPr/>
            <p:nvPr/>
          </p:nvSpPr>
          <p:spPr>
            <a:xfrm>
              <a:off x="580080" y="1025801"/>
              <a:ext cx="1352342" cy="248797"/>
            </a:xfrm>
            <a:prstGeom prst="round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buClr>
                  <a:srgbClr val="000000"/>
                </a:buClr>
              </a:pPr>
              <a:endParaRPr lang="en-GB" sz="1600" b="1" dirty="0">
                <a:solidFill>
                  <a:srgbClr val="000000"/>
                </a:solidFill>
              </a:endParaRPr>
            </a:p>
          </p:txBody>
        </p:sp>
        <p:sp>
          <p:nvSpPr>
            <p:cNvPr id="33" name="Rounded Rectangle 32"/>
            <p:cNvSpPr/>
            <p:nvPr/>
          </p:nvSpPr>
          <p:spPr>
            <a:xfrm>
              <a:off x="580080" y="1414970"/>
              <a:ext cx="676171" cy="206238"/>
            </a:xfrm>
            <a:prstGeom prst="round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buClr>
                  <a:srgbClr val="000000"/>
                </a:buClr>
              </a:pPr>
              <a:endParaRPr lang="en-GB" sz="1600" b="1" dirty="0">
                <a:solidFill>
                  <a:srgbClr val="000000"/>
                </a:solidFill>
              </a:endParaRPr>
            </a:p>
          </p:txBody>
        </p:sp>
        <p:sp>
          <p:nvSpPr>
            <p:cNvPr id="34" name="Rounded Rectangle 33"/>
            <p:cNvSpPr/>
            <p:nvPr/>
          </p:nvSpPr>
          <p:spPr>
            <a:xfrm>
              <a:off x="580080" y="1782192"/>
              <a:ext cx="967584" cy="230574"/>
            </a:xfrm>
            <a:prstGeom prst="round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buClr>
                  <a:srgbClr val="000000"/>
                </a:buClr>
              </a:pPr>
              <a:endParaRPr lang="en-GB" sz="1600" b="1" dirty="0">
                <a:solidFill>
                  <a:srgbClr val="000000"/>
                </a:solidFill>
              </a:endParaRPr>
            </a:p>
          </p:txBody>
        </p:sp>
        <p:sp>
          <p:nvSpPr>
            <p:cNvPr id="35" name="Rounded Rectangle 34"/>
            <p:cNvSpPr/>
            <p:nvPr/>
          </p:nvSpPr>
          <p:spPr>
            <a:xfrm>
              <a:off x="580080" y="2142782"/>
              <a:ext cx="1352342" cy="104746"/>
            </a:xfrm>
            <a:prstGeom prst="round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lgn="ctr">
                <a:buClr>
                  <a:srgbClr val="000000"/>
                </a:buClr>
              </a:pPr>
              <a:endParaRPr lang="en-GB">
                <a:solidFill>
                  <a:srgbClr val="FFFFFF"/>
                </a:solidFill>
              </a:endParaRPr>
            </a:p>
          </p:txBody>
        </p:sp>
        <p:sp>
          <p:nvSpPr>
            <p:cNvPr id="36" name="Rounded Rectangle 35"/>
            <p:cNvSpPr/>
            <p:nvPr/>
          </p:nvSpPr>
          <p:spPr>
            <a:xfrm>
              <a:off x="580080" y="2564592"/>
              <a:ext cx="1352342" cy="104746"/>
            </a:xfrm>
            <a:prstGeom prst="round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lgn="ctr">
                <a:buClr>
                  <a:srgbClr val="000000"/>
                </a:buClr>
              </a:pPr>
              <a:endParaRPr lang="en-GB">
                <a:solidFill>
                  <a:srgbClr val="FFFFFF"/>
                </a:solidFill>
              </a:endParaRPr>
            </a:p>
          </p:txBody>
        </p:sp>
        <p:sp>
          <p:nvSpPr>
            <p:cNvPr id="37" name="Rounded Rectangle 36"/>
            <p:cNvSpPr/>
            <p:nvPr/>
          </p:nvSpPr>
          <p:spPr>
            <a:xfrm>
              <a:off x="580080" y="2756695"/>
              <a:ext cx="1352342" cy="104746"/>
            </a:xfrm>
            <a:prstGeom prst="round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lgn="ctr">
                <a:buClr>
                  <a:srgbClr val="000000"/>
                </a:buClr>
              </a:pPr>
              <a:endParaRPr lang="en-GB">
                <a:solidFill>
                  <a:srgbClr val="FFFFFF"/>
                </a:solidFill>
              </a:endParaRPr>
            </a:p>
          </p:txBody>
        </p:sp>
        <p:sp>
          <p:nvSpPr>
            <p:cNvPr id="38" name="Rounded Rectangle 37"/>
            <p:cNvSpPr/>
            <p:nvPr/>
          </p:nvSpPr>
          <p:spPr>
            <a:xfrm>
              <a:off x="1303541" y="1414970"/>
              <a:ext cx="676171" cy="206238"/>
            </a:xfrm>
            <a:prstGeom prst="round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buClr>
                  <a:srgbClr val="000000"/>
                </a:buClr>
              </a:pPr>
              <a:endParaRPr lang="en-GB" sz="1600" b="1" dirty="0">
                <a:solidFill>
                  <a:srgbClr val="000000"/>
                </a:solidFill>
              </a:endParaRPr>
            </a:p>
          </p:txBody>
        </p:sp>
        <p:sp>
          <p:nvSpPr>
            <p:cNvPr id="39" name="Rounded Rectangle 38"/>
            <p:cNvSpPr/>
            <p:nvPr/>
          </p:nvSpPr>
          <p:spPr>
            <a:xfrm>
              <a:off x="580080" y="2348880"/>
              <a:ext cx="1352342" cy="104746"/>
            </a:xfrm>
            <a:prstGeom prst="round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lgn="ctr">
                <a:buClr>
                  <a:srgbClr val="000000"/>
                </a:buClr>
              </a:pPr>
              <a:endParaRPr lang="en-GB">
                <a:solidFill>
                  <a:srgbClr val="FFFFFF"/>
                </a:solidFill>
              </a:endParaRPr>
            </a:p>
          </p:txBody>
        </p:sp>
      </p:grpSp>
      <p:sp>
        <p:nvSpPr>
          <p:cNvPr id="9" name="Rectangle 8"/>
          <p:cNvSpPr/>
          <p:nvPr/>
        </p:nvSpPr>
        <p:spPr>
          <a:xfrm>
            <a:off x="5357644" y="1922021"/>
            <a:ext cx="2792256" cy="923330"/>
          </a:xfrm>
          <a:prstGeom prst="rect">
            <a:avLst/>
          </a:prstGeom>
          <a:solidFill>
            <a:schemeClr val="bg1"/>
          </a:solidFill>
          <a:ln w="57150">
            <a:noFill/>
          </a:ln>
        </p:spPr>
        <p:txBody>
          <a:bodyPr wrap="square">
            <a:spAutoFit/>
          </a:bodyPr>
          <a:lstStyle>
            <a:defPPr>
              <a:defRPr lang="en-GB"/>
            </a:defPPr>
            <a:lvl1pPr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5pPr>
            <a:lvl6pPr marL="2286000" algn="l" defTabSz="914400" rtl="0" eaLnBrk="1" latinLnBrk="0" hangingPunct="1">
              <a:defRPr sz="2600" kern="1200">
                <a:solidFill>
                  <a:schemeClr val="bg2"/>
                </a:solidFill>
                <a:latin typeface="Arial" pitchFamily="34" charset="0"/>
                <a:ea typeface="+mn-ea"/>
                <a:cs typeface="+mn-cs"/>
              </a:defRPr>
            </a:lvl6pPr>
            <a:lvl7pPr marL="2743200" algn="l" defTabSz="914400" rtl="0" eaLnBrk="1" latinLnBrk="0" hangingPunct="1">
              <a:defRPr sz="2600" kern="1200">
                <a:solidFill>
                  <a:schemeClr val="bg2"/>
                </a:solidFill>
                <a:latin typeface="Arial" pitchFamily="34" charset="0"/>
                <a:ea typeface="+mn-ea"/>
                <a:cs typeface="+mn-cs"/>
              </a:defRPr>
            </a:lvl7pPr>
            <a:lvl8pPr marL="3200400" algn="l" defTabSz="914400" rtl="0" eaLnBrk="1" latinLnBrk="0" hangingPunct="1">
              <a:defRPr sz="2600" kern="1200">
                <a:solidFill>
                  <a:schemeClr val="bg2"/>
                </a:solidFill>
                <a:latin typeface="Arial" pitchFamily="34" charset="0"/>
                <a:ea typeface="+mn-ea"/>
                <a:cs typeface="+mn-cs"/>
              </a:defRPr>
            </a:lvl8pPr>
            <a:lvl9pPr marL="3657600" algn="l" defTabSz="914400" rtl="0" eaLnBrk="1" latinLnBrk="0" hangingPunct="1">
              <a:defRPr sz="2600" kern="1200">
                <a:solidFill>
                  <a:schemeClr val="bg2"/>
                </a:solidFill>
                <a:latin typeface="Arial" pitchFamily="34" charset="0"/>
                <a:ea typeface="+mn-ea"/>
                <a:cs typeface="+mn-cs"/>
              </a:defRPr>
            </a:lvl9pPr>
          </a:lstStyle>
          <a:p>
            <a:pPr>
              <a:buClrTx/>
              <a:buFontTx/>
              <a:buNone/>
            </a:pPr>
            <a:r>
              <a:rPr lang="de-DE" sz="1800" b="1" dirty="0" err="1">
                <a:solidFill>
                  <a:srgbClr val="808080"/>
                </a:solidFill>
              </a:rPr>
              <a:t>Documents</a:t>
            </a:r>
            <a:r>
              <a:rPr lang="de-DE" sz="1800" b="1" dirty="0">
                <a:solidFill>
                  <a:srgbClr val="808080"/>
                </a:solidFill>
              </a:rPr>
              <a:t> </a:t>
            </a:r>
            <a:r>
              <a:rPr lang="de-DE" sz="1800" b="1" dirty="0" err="1">
                <a:solidFill>
                  <a:srgbClr val="808080"/>
                </a:solidFill>
              </a:rPr>
              <a:t>transfer</a:t>
            </a:r>
            <a:r>
              <a:rPr lang="de-DE" sz="1800" b="1" dirty="0">
                <a:solidFill>
                  <a:srgbClr val="808080"/>
                </a:solidFill>
              </a:rPr>
              <a:t> </a:t>
            </a:r>
            <a:r>
              <a:rPr lang="de-DE" sz="1800" b="1" dirty="0" err="1">
                <a:solidFill>
                  <a:srgbClr val="808080"/>
                </a:solidFill>
              </a:rPr>
              <a:t>information</a:t>
            </a:r>
            <a:r>
              <a:rPr lang="de-DE" sz="1800" b="1" dirty="0">
                <a:solidFill>
                  <a:srgbClr val="808080"/>
                </a:solidFill>
              </a:rPr>
              <a:t> </a:t>
            </a:r>
            <a:r>
              <a:rPr lang="de-DE" sz="1800" b="1" dirty="0" err="1">
                <a:solidFill>
                  <a:srgbClr val="808080"/>
                </a:solidFill>
              </a:rPr>
              <a:t>that</a:t>
            </a:r>
            <a:r>
              <a:rPr lang="de-DE" sz="1800" b="1" dirty="0">
                <a:solidFill>
                  <a:srgbClr val="808080"/>
                </a:solidFill>
              </a:rPr>
              <a:t> </a:t>
            </a:r>
            <a:r>
              <a:rPr lang="de-DE" sz="1800" b="1" dirty="0" err="1">
                <a:solidFill>
                  <a:srgbClr val="808080"/>
                </a:solidFill>
              </a:rPr>
              <a:t>is</a:t>
            </a:r>
            <a:r>
              <a:rPr lang="de-DE" sz="1800" b="1" dirty="0">
                <a:solidFill>
                  <a:srgbClr val="808080"/>
                </a:solidFill>
              </a:rPr>
              <a:t> </a:t>
            </a:r>
            <a:r>
              <a:rPr lang="de-DE" sz="1800" b="1" dirty="0" err="1">
                <a:solidFill>
                  <a:srgbClr val="808080"/>
                </a:solidFill>
              </a:rPr>
              <a:t>about</a:t>
            </a:r>
            <a:r>
              <a:rPr lang="de-DE" sz="1800" b="1" dirty="0">
                <a:solidFill>
                  <a:srgbClr val="808080"/>
                </a:solidFill>
              </a:rPr>
              <a:t> </a:t>
            </a:r>
            <a:r>
              <a:rPr lang="de-DE" sz="1800" b="1" dirty="0" err="1">
                <a:solidFill>
                  <a:srgbClr val="808080"/>
                </a:solidFill>
              </a:rPr>
              <a:t>knowledge</a:t>
            </a:r>
            <a:endParaRPr lang="de-DE" sz="1800" b="1" dirty="0">
              <a:solidFill>
                <a:srgbClr val="808080"/>
              </a:solidFill>
            </a:endParaRPr>
          </a:p>
        </p:txBody>
      </p:sp>
      <p:grpSp>
        <p:nvGrpSpPr>
          <p:cNvPr id="11" name="Group 10"/>
          <p:cNvGrpSpPr/>
          <p:nvPr/>
        </p:nvGrpSpPr>
        <p:grpSpPr>
          <a:xfrm>
            <a:off x="8714189" y="2577755"/>
            <a:ext cx="1877158" cy="1340827"/>
            <a:chOff x="7113536" y="1710749"/>
            <a:chExt cx="1877158" cy="1340827"/>
          </a:xfrm>
        </p:grpSpPr>
        <p:sp>
          <p:nvSpPr>
            <p:cNvPr id="14" name="AutoShape 7"/>
            <p:cNvSpPr>
              <a:spLocks noChangeArrowheads="1"/>
            </p:cNvSpPr>
            <p:nvPr/>
          </p:nvSpPr>
          <p:spPr bwMode="auto">
            <a:xfrm>
              <a:off x="7113536" y="1710749"/>
              <a:ext cx="1877158" cy="1340827"/>
            </a:xfrm>
            <a:prstGeom prst="cloudCallout">
              <a:avLst>
                <a:gd name="adj1" fmla="val -46401"/>
                <a:gd name="adj2" fmla="val 70392"/>
              </a:avLst>
            </a:prstGeom>
            <a:solidFill>
              <a:sysClr val="window" lastClr="FFFFFF"/>
            </a:solidFill>
            <a:ln w="9525">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5pPr>
              <a:lvl6pPr marL="2286000" algn="l" defTabSz="914400" rtl="0" eaLnBrk="1" latinLnBrk="0" hangingPunct="1">
                <a:defRPr sz="2600" kern="1200">
                  <a:solidFill>
                    <a:schemeClr val="bg2"/>
                  </a:solidFill>
                  <a:latin typeface="Arial" pitchFamily="34" charset="0"/>
                  <a:ea typeface="+mn-ea"/>
                  <a:cs typeface="+mn-cs"/>
                </a:defRPr>
              </a:lvl6pPr>
              <a:lvl7pPr marL="2743200" algn="l" defTabSz="914400" rtl="0" eaLnBrk="1" latinLnBrk="0" hangingPunct="1">
                <a:defRPr sz="2600" kern="1200">
                  <a:solidFill>
                    <a:schemeClr val="bg2"/>
                  </a:solidFill>
                  <a:latin typeface="Arial" pitchFamily="34" charset="0"/>
                  <a:ea typeface="+mn-ea"/>
                  <a:cs typeface="+mn-cs"/>
                </a:defRPr>
              </a:lvl7pPr>
              <a:lvl8pPr marL="3200400" algn="l" defTabSz="914400" rtl="0" eaLnBrk="1" latinLnBrk="0" hangingPunct="1">
                <a:defRPr sz="2600" kern="1200">
                  <a:solidFill>
                    <a:schemeClr val="bg2"/>
                  </a:solidFill>
                  <a:latin typeface="Arial" pitchFamily="34" charset="0"/>
                  <a:ea typeface="+mn-ea"/>
                  <a:cs typeface="+mn-cs"/>
                </a:defRPr>
              </a:lvl8pPr>
              <a:lvl9pPr marL="3657600" algn="l" defTabSz="914400" rtl="0" eaLnBrk="1" latinLnBrk="0" hangingPunct="1">
                <a:defRPr sz="2600" kern="1200">
                  <a:solidFill>
                    <a:schemeClr val="bg2"/>
                  </a:solidFill>
                  <a:latin typeface="Arial" pitchFamily="34" charset="0"/>
                  <a:ea typeface="+mn-ea"/>
                  <a:cs typeface="+mn-cs"/>
                </a:defRPr>
              </a:lvl9pPr>
            </a:lstStyle>
            <a:p>
              <a:pPr algn="ctr" fontAlgn="auto">
                <a:spcBef>
                  <a:spcPts val="0"/>
                </a:spcBef>
                <a:spcAft>
                  <a:spcPts val="0"/>
                </a:spcAft>
                <a:buClrTx/>
                <a:defRPr/>
              </a:pPr>
              <a:endParaRPr lang="de-DE" altLang="de-DE" sz="1800" kern="0">
                <a:solidFill>
                  <a:prstClr val="black"/>
                </a:solidFill>
                <a:latin typeface="Calibri"/>
              </a:endParaRPr>
            </a:p>
          </p:txBody>
        </p:sp>
        <p:grpSp>
          <p:nvGrpSpPr>
            <p:cNvPr id="15" name="Group 14"/>
            <p:cNvGrpSpPr>
              <a:grpSpLocks/>
            </p:cNvGrpSpPr>
            <p:nvPr/>
          </p:nvGrpSpPr>
          <p:grpSpPr bwMode="auto">
            <a:xfrm>
              <a:off x="7689566" y="1903064"/>
              <a:ext cx="843749" cy="974585"/>
              <a:chOff x="4416" y="672"/>
              <a:chExt cx="1344" cy="1552"/>
            </a:xfrm>
          </p:grpSpPr>
          <p:sp>
            <p:nvSpPr>
              <p:cNvPr id="16" name="Line 33"/>
              <p:cNvSpPr>
                <a:spLocks noChangeShapeType="1"/>
              </p:cNvSpPr>
              <p:nvPr/>
            </p:nvSpPr>
            <p:spPr bwMode="auto">
              <a:xfrm>
                <a:off x="4608" y="816"/>
                <a:ext cx="384" cy="768"/>
              </a:xfrm>
              <a:prstGeom prst="line">
                <a:avLst/>
              </a:prstGeom>
              <a:noFill/>
              <a:ln w="762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5pPr>
                <a:lvl6pPr marL="2286000" algn="l" defTabSz="914400" rtl="0" eaLnBrk="1" latinLnBrk="0" hangingPunct="1">
                  <a:defRPr sz="2600" kern="1200">
                    <a:solidFill>
                      <a:schemeClr val="bg2"/>
                    </a:solidFill>
                    <a:latin typeface="Arial" pitchFamily="34" charset="0"/>
                    <a:ea typeface="+mn-ea"/>
                    <a:cs typeface="+mn-cs"/>
                  </a:defRPr>
                </a:lvl6pPr>
                <a:lvl7pPr marL="2743200" algn="l" defTabSz="914400" rtl="0" eaLnBrk="1" latinLnBrk="0" hangingPunct="1">
                  <a:defRPr sz="2600" kern="1200">
                    <a:solidFill>
                      <a:schemeClr val="bg2"/>
                    </a:solidFill>
                    <a:latin typeface="Arial" pitchFamily="34" charset="0"/>
                    <a:ea typeface="+mn-ea"/>
                    <a:cs typeface="+mn-cs"/>
                  </a:defRPr>
                </a:lvl7pPr>
                <a:lvl8pPr marL="3200400" algn="l" defTabSz="914400" rtl="0" eaLnBrk="1" latinLnBrk="0" hangingPunct="1">
                  <a:defRPr sz="2600" kern="1200">
                    <a:solidFill>
                      <a:schemeClr val="bg2"/>
                    </a:solidFill>
                    <a:latin typeface="Arial" pitchFamily="34" charset="0"/>
                    <a:ea typeface="+mn-ea"/>
                    <a:cs typeface="+mn-cs"/>
                  </a:defRPr>
                </a:lvl8pPr>
                <a:lvl9pPr marL="3657600" algn="l" defTabSz="914400" rtl="0" eaLnBrk="1" latinLnBrk="0" hangingPunct="1">
                  <a:defRPr sz="2600" kern="1200">
                    <a:solidFill>
                      <a:schemeClr val="bg2"/>
                    </a:solidFill>
                    <a:latin typeface="Arial" pitchFamily="34" charset="0"/>
                    <a:ea typeface="+mn-ea"/>
                    <a:cs typeface="+mn-cs"/>
                  </a:defRPr>
                </a:lvl9pPr>
              </a:lstStyle>
              <a:p>
                <a:pPr fontAlgn="auto">
                  <a:spcBef>
                    <a:spcPts val="0"/>
                  </a:spcBef>
                  <a:spcAft>
                    <a:spcPts val="0"/>
                  </a:spcAft>
                  <a:buClrTx/>
                  <a:defRPr/>
                </a:pPr>
                <a:endParaRPr lang="de-DE" sz="1800" kern="0">
                  <a:solidFill>
                    <a:prstClr val="black"/>
                  </a:solidFill>
                  <a:latin typeface="Calibri"/>
                </a:endParaRPr>
              </a:p>
            </p:txBody>
          </p:sp>
          <p:sp>
            <p:nvSpPr>
              <p:cNvPr id="17" name="Line 34"/>
              <p:cNvSpPr>
                <a:spLocks noChangeShapeType="1"/>
              </p:cNvSpPr>
              <p:nvPr/>
            </p:nvSpPr>
            <p:spPr bwMode="auto">
              <a:xfrm flipV="1">
                <a:off x="4511" y="763"/>
                <a:ext cx="200" cy="530"/>
              </a:xfrm>
              <a:prstGeom prst="line">
                <a:avLst/>
              </a:prstGeom>
              <a:noFill/>
              <a:ln w="762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5pPr>
                <a:lvl6pPr marL="2286000" algn="l" defTabSz="914400" rtl="0" eaLnBrk="1" latinLnBrk="0" hangingPunct="1">
                  <a:defRPr sz="2600" kern="1200">
                    <a:solidFill>
                      <a:schemeClr val="bg2"/>
                    </a:solidFill>
                    <a:latin typeface="Arial" pitchFamily="34" charset="0"/>
                    <a:ea typeface="+mn-ea"/>
                    <a:cs typeface="+mn-cs"/>
                  </a:defRPr>
                </a:lvl6pPr>
                <a:lvl7pPr marL="2743200" algn="l" defTabSz="914400" rtl="0" eaLnBrk="1" latinLnBrk="0" hangingPunct="1">
                  <a:defRPr sz="2600" kern="1200">
                    <a:solidFill>
                      <a:schemeClr val="bg2"/>
                    </a:solidFill>
                    <a:latin typeface="Arial" pitchFamily="34" charset="0"/>
                    <a:ea typeface="+mn-ea"/>
                    <a:cs typeface="+mn-cs"/>
                  </a:defRPr>
                </a:lvl7pPr>
                <a:lvl8pPr marL="3200400" algn="l" defTabSz="914400" rtl="0" eaLnBrk="1" latinLnBrk="0" hangingPunct="1">
                  <a:defRPr sz="2600" kern="1200">
                    <a:solidFill>
                      <a:schemeClr val="bg2"/>
                    </a:solidFill>
                    <a:latin typeface="Arial" pitchFamily="34" charset="0"/>
                    <a:ea typeface="+mn-ea"/>
                    <a:cs typeface="+mn-cs"/>
                  </a:defRPr>
                </a:lvl8pPr>
                <a:lvl9pPr marL="3657600" algn="l" defTabSz="914400" rtl="0" eaLnBrk="1" latinLnBrk="0" hangingPunct="1">
                  <a:defRPr sz="2600" kern="1200">
                    <a:solidFill>
                      <a:schemeClr val="bg2"/>
                    </a:solidFill>
                    <a:latin typeface="Arial" pitchFamily="34" charset="0"/>
                    <a:ea typeface="+mn-ea"/>
                    <a:cs typeface="+mn-cs"/>
                  </a:defRPr>
                </a:lvl9pPr>
              </a:lstStyle>
              <a:p>
                <a:pPr fontAlgn="auto">
                  <a:spcBef>
                    <a:spcPts val="0"/>
                  </a:spcBef>
                  <a:spcAft>
                    <a:spcPts val="0"/>
                  </a:spcAft>
                  <a:buClrTx/>
                  <a:defRPr/>
                </a:pPr>
                <a:endParaRPr lang="de-DE" sz="1800" kern="0">
                  <a:solidFill>
                    <a:prstClr val="black"/>
                  </a:solidFill>
                  <a:latin typeface="Calibri"/>
                </a:endParaRPr>
              </a:p>
            </p:txBody>
          </p:sp>
          <p:sp>
            <p:nvSpPr>
              <p:cNvPr id="18" name="Line 35"/>
              <p:cNvSpPr>
                <a:spLocks noChangeShapeType="1"/>
              </p:cNvSpPr>
              <p:nvPr/>
            </p:nvSpPr>
            <p:spPr bwMode="auto">
              <a:xfrm>
                <a:off x="4511" y="1293"/>
                <a:ext cx="200" cy="429"/>
              </a:xfrm>
              <a:prstGeom prst="line">
                <a:avLst/>
              </a:prstGeom>
              <a:noFill/>
              <a:ln w="762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5pPr>
                <a:lvl6pPr marL="2286000" algn="l" defTabSz="914400" rtl="0" eaLnBrk="1" latinLnBrk="0" hangingPunct="1">
                  <a:defRPr sz="2600" kern="1200">
                    <a:solidFill>
                      <a:schemeClr val="bg2"/>
                    </a:solidFill>
                    <a:latin typeface="Arial" pitchFamily="34" charset="0"/>
                    <a:ea typeface="+mn-ea"/>
                    <a:cs typeface="+mn-cs"/>
                  </a:defRPr>
                </a:lvl6pPr>
                <a:lvl7pPr marL="2743200" algn="l" defTabSz="914400" rtl="0" eaLnBrk="1" latinLnBrk="0" hangingPunct="1">
                  <a:defRPr sz="2600" kern="1200">
                    <a:solidFill>
                      <a:schemeClr val="bg2"/>
                    </a:solidFill>
                    <a:latin typeface="Arial" pitchFamily="34" charset="0"/>
                    <a:ea typeface="+mn-ea"/>
                    <a:cs typeface="+mn-cs"/>
                  </a:defRPr>
                </a:lvl7pPr>
                <a:lvl8pPr marL="3200400" algn="l" defTabSz="914400" rtl="0" eaLnBrk="1" latinLnBrk="0" hangingPunct="1">
                  <a:defRPr sz="2600" kern="1200">
                    <a:solidFill>
                      <a:schemeClr val="bg2"/>
                    </a:solidFill>
                    <a:latin typeface="Arial" pitchFamily="34" charset="0"/>
                    <a:ea typeface="+mn-ea"/>
                    <a:cs typeface="+mn-cs"/>
                  </a:defRPr>
                </a:lvl8pPr>
                <a:lvl9pPr marL="3657600" algn="l" defTabSz="914400" rtl="0" eaLnBrk="1" latinLnBrk="0" hangingPunct="1">
                  <a:defRPr sz="2600" kern="1200">
                    <a:solidFill>
                      <a:schemeClr val="bg2"/>
                    </a:solidFill>
                    <a:latin typeface="Arial" pitchFamily="34" charset="0"/>
                    <a:ea typeface="+mn-ea"/>
                    <a:cs typeface="+mn-cs"/>
                  </a:defRPr>
                </a:lvl9pPr>
              </a:lstStyle>
              <a:p>
                <a:pPr fontAlgn="auto">
                  <a:spcBef>
                    <a:spcPts val="0"/>
                  </a:spcBef>
                  <a:spcAft>
                    <a:spcPts val="0"/>
                  </a:spcAft>
                  <a:buClrTx/>
                  <a:defRPr/>
                </a:pPr>
                <a:endParaRPr lang="de-DE" sz="1800" kern="0">
                  <a:solidFill>
                    <a:prstClr val="black"/>
                  </a:solidFill>
                  <a:latin typeface="Calibri"/>
                </a:endParaRPr>
              </a:p>
            </p:txBody>
          </p:sp>
          <p:sp>
            <p:nvSpPr>
              <p:cNvPr id="19" name="Line 36"/>
              <p:cNvSpPr>
                <a:spLocks noChangeShapeType="1"/>
              </p:cNvSpPr>
              <p:nvPr/>
            </p:nvSpPr>
            <p:spPr bwMode="auto">
              <a:xfrm flipH="1">
                <a:off x="4560" y="1632"/>
                <a:ext cx="384" cy="528"/>
              </a:xfrm>
              <a:prstGeom prst="line">
                <a:avLst/>
              </a:prstGeom>
              <a:noFill/>
              <a:ln w="762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5pPr>
                <a:lvl6pPr marL="2286000" algn="l" defTabSz="914400" rtl="0" eaLnBrk="1" latinLnBrk="0" hangingPunct="1">
                  <a:defRPr sz="2600" kern="1200">
                    <a:solidFill>
                      <a:schemeClr val="bg2"/>
                    </a:solidFill>
                    <a:latin typeface="Arial" pitchFamily="34" charset="0"/>
                    <a:ea typeface="+mn-ea"/>
                    <a:cs typeface="+mn-cs"/>
                  </a:defRPr>
                </a:lvl6pPr>
                <a:lvl7pPr marL="2743200" algn="l" defTabSz="914400" rtl="0" eaLnBrk="1" latinLnBrk="0" hangingPunct="1">
                  <a:defRPr sz="2600" kern="1200">
                    <a:solidFill>
                      <a:schemeClr val="bg2"/>
                    </a:solidFill>
                    <a:latin typeface="Arial" pitchFamily="34" charset="0"/>
                    <a:ea typeface="+mn-ea"/>
                    <a:cs typeface="+mn-cs"/>
                  </a:defRPr>
                </a:lvl7pPr>
                <a:lvl8pPr marL="3200400" algn="l" defTabSz="914400" rtl="0" eaLnBrk="1" latinLnBrk="0" hangingPunct="1">
                  <a:defRPr sz="2600" kern="1200">
                    <a:solidFill>
                      <a:schemeClr val="bg2"/>
                    </a:solidFill>
                    <a:latin typeface="Arial" pitchFamily="34" charset="0"/>
                    <a:ea typeface="+mn-ea"/>
                    <a:cs typeface="+mn-cs"/>
                  </a:defRPr>
                </a:lvl8pPr>
                <a:lvl9pPr marL="3657600" algn="l" defTabSz="914400" rtl="0" eaLnBrk="1" latinLnBrk="0" hangingPunct="1">
                  <a:defRPr sz="2600" kern="1200">
                    <a:solidFill>
                      <a:schemeClr val="bg2"/>
                    </a:solidFill>
                    <a:latin typeface="Arial" pitchFamily="34" charset="0"/>
                    <a:ea typeface="+mn-ea"/>
                    <a:cs typeface="+mn-cs"/>
                  </a:defRPr>
                </a:lvl9pPr>
              </a:lstStyle>
              <a:p>
                <a:pPr fontAlgn="auto">
                  <a:spcBef>
                    <a:spcPts val="0"/>
                  </a:spcBef>
                  <a:spcAft>
                    <a:spcPts val="0"/>
                  </a:spcAft>
                  <a:buClrTx/>
                  <a:defRPr/>
                </a:pPr>
                <a:endParaRPr lang="de-DE" sz="1800" kern="0">
                  <a:solidFill>
                    <a:prstClr val="black"/>
                  </a:solidFill>
                  <a:latin typeface="Calibri"/>
                </a:endParaRPr>
              </a:p>
            </p:txBody>
          </p:sp>
          <p:sp>
            <p:nvSpPr>
              <p:cNvPr id="20" name="Line 37"/>
              <p:cNvSpPr>
                <a:spLocks noChangeShapeType="1"/>
              </p:cNvSpPr>
              <p:nvPr/>
            </p:nvSpPr>
            <p:spPr bwMode="auto">
              <a:xfrm flipV="1">
                <a:off x="5088" y="1822"/>
                <a:ext cx="541" cy="98"/>
              </a:xfrm>
              <a:prstGeom prst="line">
                <a:avLst/>
              </a:prstGeom>
              <a:noFill/>
              <a:ln w="762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5pPr>
                <a:lvl6pPr marL="2286000" algn="l" defTabSz="914400" rtl="0" eaLnBrk="1" latinLnBrk="0" hangingPunct="1">
                  <a:defRPr sz="2600" kern="1200">
                    <a:solidFill>
                      <a:schemeClr val="bg2"/>
                    </a:solidFill>
                    <a:latin typeface="Arial" pitchFamily="34" charset="0"/>
                    <a:ea typeface="+mn-ea"/>
                    <a:cs typeface="+mn-cs"/>
                  </a:defRPr>
                </a:lvl6pPr>
                <a:lvl7pPr marL="2743200" algn="l" defTabSz="914400" rtl="0" eaLnBrk="1" latinLnBrk="0" hangingPunct="1">
                  <a:defRPr sz="2600" kern="1200">
                    <a:solidFill>
                      <a:schemeClr val="bg2"/>
                    </a:solidFill>
                    <a:latin typeface="Arial" pitchFamily="34" charset="0"/>
                    <a:ea typeface="+mn-ea"/>
                    <a:cs typeface="+mn-cs"/>
                  </a:defRPr>
                </a:lvl7pPr>
                <a:lvl8pPr marL="3200400" algn="l" defTabSz="914400" rtl="0" eaLnBrk="1" latinLnBrk="0" hangingPunct="1">
                  <a:defRPr sz="2600" kern="1200">
                    <a:solidFill>
                      <a:schemeClr val="bg2"/>
                    </a:solidFill>
                    <a:latin typeface="Arial" pitchFamily="34" charset="0"/>
                    <a:ea typeface="+mn-ea"/>
                    <a:cs typeface="+mn-cs"/>
                  </a:defRPr>
                </a:lvl8pPr>
                <a:lvl9pPr marL="3657600" algn="l" defTabSz="914400" rtl="0" eaLnBrk="1" latinLnBrk="0" hangingPunct="1">
                  <a:defRPr sz="2600" kern="1200">
                    <a:solidFill>
                      <a:schemeClr val="bg2"/>
                    </a:solidFill>
                    <a:latin typeface="Arial" pitchFamily="34" charset="0"/>
                    <a:ea typeface="+mn-ea"/>
                    <a:cs typeface="+mn-cs"/>
                  </a:defRPr>
                </a:lvl9pPr>
              </a:lstStyle>
              <a:p>
                <a:pPr fontAlgn="auto">
                  <a:spcBef>
                    <a:spcPts val="0"/>
                  </a:spcBef>
                  <a:spcAft>
                    <a:spcPts val="0"/>
                  </a:spcAft>
                  <a:buClrTx/>
                  <a:defRPr/>
                </a:pPr>
                <a:endParaRPr lang="de-DE" sz="1800" kern="0">
                  <a:solidFill>
                    <a:prstClr val="black"/>
                  </a:solidFill>
                  <a:latin typeface="Calibri"/>
                </a:endParaRPr>
              </a:p>
            </p:txBody>
          </p:sp>
          <p:sp>
            <p:nvSpPr>
              <p:cNvPr id="21" name="Line 38"/>
              <p:cNvSpPr>
                <a:spLocks noChangeShapeType="1"/>
              </p:cNvSpPr>
              <p:nvPr/>
            </p:nvSpPr>
            <p:spPr bwMode="auto">
              <a:xfrm flipH="1" flipV="1">
                <a:off x="5030" y="1118"/>
                <a:ext cx="599" cy="704"/>
              </a:xfrm>
              <a:prstGeom prst="line">
                <a:avLst/>
              </a:prstGeom>
              <a:noFill/>
              <a:ln w="762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5pPr>
                <a:lvl6pPr marL="2286000" algn="l" defTabSz="914400" rtl="0" eaLnBrk="1" latinLnBrk="0" hangingPunct="1">
                  <a:defRPr sz="2600" kern="1200">
                    <a:solidFill>
                      <a:schemeClr val="bg2"/>
                    </a:solidFill>
                    <a:latin typeface="Arial" pitchFamily="34" charset="0"/>
                    <a:ea typeface="+mn-ea"/>
                    <a:cs typeface="+mn-cs"/>
                  </a:defRPr>
                </a:lvl6pPr>
                <a:lvl7pPr marL="2743200" algn="l" defTabSz="914400" rtl="0" eaLnBrk="1" latinLnBrk="0" hangingPunct="1">
                  <a:defRPr sz="2600" kern="1200">
                    <a:solidFill>
                      <a:schemeClr val="bg2"/>
                    </a:solidFill>
                    <a:latin typeface="Arial" pitchFamily="34" charset="0"/>
                    <a:ea typeface="+mn-ea"/>
                    <a:cs typeface="+mn-cs"/>
                  </a:defRPr>
                </a:lvl7pPr>
                <a:lvl8pPr marL="3200400" algn="l" defTabSz="914400" rtl="0" eaLnBrk="1" latinLnBrk="0" hangingPunct="1">
                  <a:defRPr sz="2600" kern="1200">
                    <a:solidFill>
                      <a:schemeClr val="bg2"/>
                    </a:solidFill>
                    <a:latin typeface="Arial" pitchFamily="34" charset="0"/>
                    <a:ea typeface="+mn-ea"/>
                    <a:cs typeface="+mn-cs"/>
                  </a:defRPr>
                </a:lvl8pPr>
                <a:lvl9pPr marL="3657600" algn="l" defTabSz="914400" rtl="0" eaLnBrk="1" latinLnBrk="0" hangingPunct="1">
                  <a:defRPr sz="2600" kern="1200">
                    <a:solidFill>
                      <a:schemeClr val="bg2"/>
                    </a:solidFill>
                    <a:latin typeface="Arial" pitchFamily="34" charset="0"/>
                    <a:ea typeface="+mn-ea"/>
                    <a:cs typeface="+mn-cs"/>
                  </a:defRPr>
                </a:lvl9pPr>
              </a:lstStyle>
              <a:p>
                <a:pPr fontAlgn="auto">
                  <a:spcBef>
                    <a:spcPts val="0"/>
                  </a:spcBef>
                  <a:spcAft>
                    <a:spcPts val="0"/>
                  </a:spcAft>
                  <a:buClrTx/>
                  <a:defRPr/>
                </a:pPr>
                <a:endParaRPr lang="de-DE" sz="1800" kern="0">
                  <a:solidFill>
                    <a:prstClr val="black"/>
                  </a:solidFill>
                  <a:latin typeface="Calibri"/>
                </a:endParaRPr>
              </a:p>
            </p:txBody>
          </p:sp>
          <p:sp>
            <p:nvSpPr>
              <p:cNvPr id="22" name="Line 39"/>
              <p:cNvSpPr>
                <a:spLocks noChangeShapeType="1"/>
              </p:cNvSpPr>
              <p:nvPr/>
            </p:nvSpPr>
            <p:spPr bwMode="auto">
              <a:xfrm>
                <a:off x="4711" y="1722"/>
                <a:ext cx="329" cy="198"/>
              </a:xfrm>
              <a:prstGeom prst="line">
                <a:avLst/>
              </a:prstGeom>
              <a:noFill/>
              <a:ln w="762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5pPr>
                <a:lvl6pPr marL="2286000" algn="l" defTabSz="914400" rtl="0" eaLnBrk="1" latinLnBrk="0" hangingPunct="1">
                  <a:defRPr sz="2600" kern="1200">
                    <a:solidFill>
                      <a:schemeClr val="bg2"/>
                    </a:solidFill>
                    <a:latin typeface="Arial" pitchFamily="34" charset="0"/>
                    <a:ea typeface="+mn-ea"/>
                    <a:cs typeface="+mn-cs"/>
                  </a:defRPr>
                </a:lvl6pPr>
                <a:lvl7pPr marL="2743200" algn="l" defTabSz="914400" rtl="0" eaLnBrk="1" latinLnBrk="0" hangingPunct="1">
                  <a:defRPr sz="2600" kern="1200">
                    <a:solidFill>
                      <a:schemeClr val="bg2"/>
                    </a:solidFill>
                    <a:latin typeface="Arial" pitchFamily="34" charset="0"/>
                    <a:ea typeface="+mn-ea"/>
                    <a:cs typeface="+mn-cs"/>
                  </a:defRPr>
                </a:lvl7pPr>
                <a:lvl8pPr marL="3200400" algn="l" defTabSz="914400" rtl="0" eaLnBrk="1" latinLnBrk="0" hangingPunct="1">
                  <a:defRPr sz="2600" kern="1200">
                    <a:solidFill>
                      <a:schemeClr val="bg2"/>
                    </a:solidFill>
                    <a:latin typeface="Arial" pitchFamily="34" charset="0"/>
                    <a:ea typeface="+mn-ea"/>
                    <a:cs typeface="+mn-cs"/>
                  </a:defRPr>
                </a:lvl8pPr>
                <a:lvl9pPr marL="3657600" algn="l" defTabSz="914400" rtl="0" eaLnBrk="1" latinLnBrk="0" hangingPunct="1">
                  <a:defRPr sz="2600" kern="1200">
                    <a:solidFill>
                      <a:schemeClr val="bg2"/>
                    </a:solidFill>
                    <a:latin typeface="Arial" pitchFamily="34" charset="0"/>
                    <a:ea typeface="+mn-ea"/>
                    <a:cs typeface="+mn-cs"/>
                  </a:defRPr>
                </a:lvl9pPr>
              </a:lstStyle>
              <a:p>
                <a:pPr fontAlgn="auto">
                  <a:spcBef>
                    <a:spcPts val="0"/>
                  </a:spcBef>
                  <a:spcAft>
                    <a:spcPts val="0"/>
                  </a:spcAft>
                  <a:buClrTx/>
                  <a:defRPr/>
                </a:pPr>
                <a:endParaRPr lang="de-DE" sz="1800" kern="0">
                  <a:solidFill>
                    <a:prstClr val="black"/>
                  </a:solidFill>
                  <a:latin typeface="Calibri"/>
                </a:endParaRPr>
              </a:p>
            </p:txBody>
          </p:sp>
          <p:sp>
            <p:nvSpPr>
              <p:cNvPr id="23" name="Oval 22"/>
              <p:cNvSpPr>
                <a:spLocks noChangeArrowheads="1"/>
              </p:cNvSpPr>
              <p:nvPr/>
            </p:nvSpPr>
            <p:spPr bwMode="auto">
              <a:xfrm>
                <a:off x="4416" y="1199"/>
                <a:ext cx="185" cy="187"/>
              </a:xfrm>
              <a:prstGeom prst="ellipse">
                <a:avLst/>
              </a:prstGeom>
              <a:solidFill>
                <a:srgbClr val="3366FF"/>
              </a:solidFill>
              <a:ln w="38100" cap="flat" cmpd="sng" algn="ctr">
                <a:solidFill>
                  <a:sysClr val="window" lastClr="FFFFFF"/>
                </a:solidFill>
                <a:prstDash val="solid"/>
                <a:headEnd/>
                <a:tailEnd/>
              </a:ln>
              <a:effectLst>
                <a:outerShdw blurRad="40000" dist="20000" dir="5400000" rotWithShape="0">
                  <a:srgbClr val="000000">
                    <a:alpha val="38000"/>
                  </a:srgbClr>
                </a:outerShdw>
              </a:effectLst>
            </p:spPr>
            <p:txBody>
              <a:bodyPr wrap="none" anchor="ctr"/>
              <a:lstStyle>
                <a:defPPr>
                  <a:defRPr lang="en-GB"/>
                </a:defPPr>
                <a:lvl1pPr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5pPr>
                <a:lvl6pPr marL="2286000" algn="l" defTabSz="914400" rtl="0" eaLnBrk="1" latinLnBrk="0" hangingPunct="1">
                  <a:defRPr sz="2600" kern="1200">
                    <a:solidFill>
                      <a:schemeClr val="bg2"/>
                    </a:solidFill>
                    <a:latin typeface="Arial" pitchFamily="34" charset="0"/>
                    <a:ea typeface="+mn-ea"/>
                    <a:cs typeface="+mn-cs"/>
                  </a:defRPr>
                </a:lvl6pPr>
                <a:lvl7pPr marL="2743200" algn="l" defTabSz="914400" rtl="0" eaLnBrk="1" latinLnBrk="0" hangingPunct="1">
                  <a:defRPr sz="2600" kern="1200">
                    <a:solidFill>
                      <a:schemeClr val="bg2"/>
                    </a:solidFill>
                    <a:latin typeface="Arial" pitchFamily="34" charset="0"/>
                    <a:ea typeface="+mn-ea"/>
                    <a:cs typeface="+mn-cs"/>
                  </a:defRPr>
                </a:lvl7pPr>
                <a:lvl8pPr marL="3200400" algn="l" defTabSz="914400" rtl="0" eaLnBrk="1" latinLnBrk="0" hangingPunct="1">
                  <a:defRPr sz="2600" kern="1200">
                    <a:solidFill>
                      <a:schemeClr val="bg2"/>
                    </a:solidFill>
                    <a:latin typeface="Arial" pitchFamily="34" charset="0"/>
                    <a:ea typeface="+mn-ea"/>
                    <a:cs typeface="+mn-cs"/>
                  </a:defRPr>
                </a:lvl8pPr>
                <a:lvl9pPr marL="3657600" algn="l" defTabSz="914400" rtl="0" eaLnBrk="1" latinLnBrk="0" hangingPunct="1">
                  <a:defRPr sz="2600" kern="1200">
                    <a:solidFill>
                      <a:schemeClr val="bg2"/>
                    </a:solidFill>
                    <a:latin typeface="Arial" pitchFamily="34" charset="0"/>
                    <a:ea typeface="+mn-ea"/>
                    <a:cs typeface="+mn-cs"/>
                  </a:defRPr>
                </a:lvl9pPr>
              </a:lstStyle>
              <a:p>
                <a:pPr fontAlgn="auto">
                  <a:spcBef>
                    <a:spcPts val="0"/>
                  </a:spcBef>
                  <a:spcAft>
                    <a:spcPts val="0"/>
                  </a:spcAft>
                  <a:buClrTx/>
                  <a:defRPr/>
                </a:pPr>
                <a:endParaRPr lang="en-GB" sz="1800" kern="0">
                  <a:solidFill>
                    <a:prstClr val="white"/>
                  </a:solidFill>
                  <a:latin typeface="Calibri"/>
                </a:endParaRPr>
              </a:p>
            </p:txBody>
          </p:sp>
          <p:sp>
            <p:nvSpPr>
              <p:cNvPr id="24" name="Oval 23"/>
              <p:cNvSpPr>
                <a:spLocks noChangeArrowheads="1"/>
              </p:cNvSpPr>
              <p:nvPr/>
            </p:nvSpPr>
            <p:spPr bwMode="auto">
              <a:xfrm>
                <a:off x="4512" y="2094"/>
                <a:ext cx="130" cy="130"/>
              </a:xfrm>
              <a:prstGeom prst="ellipse">
                <a:avLst/>
              </a:prstGeom>
              <a:solidFill>
                <a:schemeClr val="accent1">
                  <a:lumMod val="40000"/>
                  <a:lumOff val="60000"/>
                </a:schemeClr>
              </a:solidFill>
              <a:ln w="38100" cap="flat" cmpd="sng" algn="ctr">
                <a:solidFill>
                  <a:sysClr val="window" lastClr="FFFFFF"/>
                </a:solidFill>
                <a:prstDash val="solid"/>
                <a:headEnd/>
                <a:tailEnd/>
              </a:ln>
              <a:effectLst>
                <a:outerShdw blurRad="40000" dist="20000" dir="5400000" rotWithShape="0">
                  <a:srgbClr val="000000">
                    <a:alpha val="38000"/>
                  </a:srgbClr>
                </a:outerShdw>
              </a:effectLst>
            </p:spPr>
            <p:txBody>
              <a:bodyPr wrap="none" anchor="ctr"/>
              <a:lstStyle>
                <a:defPPr>
                  <a:defRPr lang="en-GB"/>
                </a:defPPr>
                <a:lvl1pPr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5pPr>
                <a:lvl6pPr marL="2286000" algn="l" defTabSz="914400" rtl="0" eaLnBrk="1" latinLnBrk="0" hangingPunct="1">
                  <a:defRPr sz="2600" kern="1200">
                    <a:solidFill>
                      <a:schemeClr val="bg2"/>
                    </a:solidFill>
                    <a:latin typeface="Arial" pitchFamily="34" charset="0"/>
                    <a:ea typeface="+mn-ea"/>
                    <a:cs typeface="+mn-cs"/>
                  </a:defRPr>
                </a:lvl6pPr>
                <a:lvl7pPr marL="2743200" algn="l" defTabSz="914400" rtl="0" eaLnBrk="1" latinLnBrk="0" hangingPunct="1">
                  <a:defRPr sz="2600" kern="1200">
                    <a:solidFill>
                      <a:schemeClr val="bg2"/>
                    </a:solidFill>
                    <a:latin typeface="Arial" pitchFamily="34" charset="0"/>
                    <a:ea typeface="+mn-ea"/>
                    <a:cs typeface="+mn-cs"/>
                  </a:defRPr>
                </a:lvl7pPr>
                <a:lvl8pPr marL="3200400" algn="l" defTabSz="914400" rtl="0" eaLnBrk="1" latinLnBrk="0" hangingPunct="1">
                  <a:defRPr sz="2600" kern="1200">
                    <a:solidFill>
                      <a:schemeClr val="bg2"/>
                    </a:solidFill>
                    <a:latin typeface="Arial" pitchFamily="34" charset="0"/>
                    <a:ea typeface="+mn-ea"/>
                    <a:cs typeface="+mn-cs"/>
                  </a:defRPr>
                </a:lvl8pPr>
                <a:lvl9pPr marL="3657600" algn="l" defTabSz="914400" rtl="0" eaLnBrk="1" latinLnBrk="0" hangingPunct="1">
                  <a:defRPr sz="2600" kern="1200">
                    <a:solidFill>
                      <a:schemeClr val="bg2"/>
                    </a:solidFill>
                    <a:latin typeface="Arial" pitchFamily="34" charset="0"/>
                    <a:ea typeface="+mn-ea"/>
                    <a:cs typeface="+mn-cs"/>
                  </a:defRPr>
                </a:lvl9pPr>
              </a:lstStyle>
              <a:p>
                <a:pPr fontAlgn="auto">
                  <a:spcBef>
                    <a:spcPts val="0"/>
                  </a:spcBef>
                  <a:spcAft>
                    <a:spcPts val="0"/>
                  </a:spcAft>
                  <a:buClrTx/>
                  <a:defRPr/>
                </a:pPr>
                <a:endParaRPr lang="en-GB" sz="1800" kern="0">
                  <a:solidFill>
                    <a:prstClr val="white"/>
                  </a:solidFill>
                  <a:latin typeface="Calibri"/>
                </a:endParaRPr>
              </a:p>
            </p:txBody>
          </p:sp>
          <p:sp>
            <p:nvSpPr>
              <p:cNvPr id="25" name="Oval 24"/>
              <p:cNvSpPr>
                <a:spLocks noChangeArrowheads="1"/>
              </p:cNvSpPr>
              <p:nvPr/>
            </p:nvSpPr>
            <p:spPr bwMode="auto">
              <a:xfrm>
                <a:off x="4918" y="1007"/>
                <a:ext cx="226" cy="226"/>
              </a:xfrm>
              <a:prstGeom prst="ellipse">
                <a:avLst/>
              </a:prstGeom>
              <a:solidFill>
                <a:schemeClr val="accent1">
                  <a:lumMod val="20000"/>
                  <a:lumOff val="80000"/>
                </a:schemeClr>
              </a:solidFill>
              <a:ln w="38100" algn="ctr">
                <a:solidFill>
                  <a:sysClr val="window" lastClr="FFFFFF"/>
                </a:solidFill>
                <a:round/>
                <a:headEnd/>
                <a:tailEnd/>
              </a:ln>
              <a:effectLst>
                <a:outerShdw dist="20000" dir="5400000" rotWithShape="0">
                  <a:srgbClr val="000000">
                    <a:alpha val="37999"/>
                  </a:srgbClr>
                </a:outerShdw>
              </a:effectLst>
            </p:spPr>
            <p:txBody>
              <a:bodyPr wrap="none" anchor="ctr"/>
              <a:lstStyle>
                <a:defPPr>
                  <a:defRPr lang="en-GB"/>
                </a:defPPr>
                <a:lvl1pPr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5pPr>
                <a:lvl6pPr marL="2286000" algn="l" defTabSz="914400" rtl="0" eaLnBrk="1" latinLnBrk="0" hangingPunct="1">
                  <a:defRPr sz="2600" kern="1200">
                    <a:solidFill>
                      <a:schemeClr val="bg2"/>
                    </a:solidFill>
                    <a:latin typeface="Arial" pitchFamily="34" charset="0"/>
                    <a:ea typeface="+mn-ea"/>
                    <a:cs typeface="+mn-cs"/>
                  </a:defRPr>
                </a:lvl6pPr>
                <a:lvl7pPr marL="2743200" algn="l" defTabSz="914400" rtl="0" eaLnBrk="1" latinLnBrk="0" hangingPunct="1">
                  <a:defRPr sz="2600" kern="1200">
                    <a:solidFill>
                      <a:schemeClr val="bg2"/>
                    </a:solidFill>
                    <a:latin typeface="Arial" pitchFamily="34" charset="0"/>
                    <a:ea typeface="+mn-ea"/>
                    <a:cs typeface="+mn-cs"/>
                  </a:defRPr>
                </a:lvl7pPr>
                <a:lvl8pPr marL="3200400" algn="l" defTabSz="914400" rtl="0" eaLnBrk="1" latinLnBrk="0" hangingPunct="1">
                  <a:defRPr sz="2600" kern="1200">
                    <a:solidFill>
                      <a:schemeClr val="bg2"/>
                    </a:solidFill>
                    <a:latin typeface="Arial" pitchFamily="34" charset="0"/>
                    <a:ea typeface="+mn-ea"/>
                    <a:cs typeface="+mn-cs"/>
                  </a:defRPr>
                </a:lvl8pPr>
                <a:lvl9pPr marL="3657600" algn="l" defTabSz="914400" rtl="0" eaLnBrk="1" latinLnBrk="0" hangingPunct="1">
                  <a:defRPr sz="2600" kern="1200">
                    <a:solidFill>
                      <a:schemeClr val="bg2"/>
                    </a:solidFill>
                    <a:latin typeface="Arial" pitchFamily="34" charset="0"/>
                    <a:ea typeface="+mn-ea"/>
                    <a:cs typeface="+mn-cs"/>
                  </a:defRPr>
                </a:lvl9pPr>
              </a:lstStyle>
              <a:p>
                <a:pPr fontAlgn="auto">
                  <a:spcBef>
                    <a:spcPts val="0"/>
                  </a:spcBef>
                  <a:spcAft>
                    <a:spcPts val="0"/>
                  </a:spcAft>
                  <a:buClrTx/>
                  <a:defRPr/>
                </a:pPr>
                <a:endParaRPr lang="en-GB" sz="1800" kern="0">
                  <a:solidFill>
                    <a:prstClr val="white"/>
                  </a:solidFill>
                  <a:latin typeface="Calibri"/>
                </a:endParaRPr>
              </a:p>
            </p:txBody>
          </p:sp>
          <p:sp>
            <p:nvSpPr>
              <p:cNvPr id="26" name="Oval 25"/>
              <p:cNvSpPr>
                <a:spLocks noChangeArrowheads="1"/>
              </p:cNvSpPr>
              <p:nvPr/>
            </p:nvSpPr>
            <p:spPr bwMode="auto">
              <a:xfrm>
                <a:off x="4632" y="1636"/>
                <a:ext cx="157" cy="158"/>
              </a:xfrm>
              <a:prstGeom prst="ellipse">
                <a:avLst/>
              </a:prstGeom>
              <a:solidFill>
                <a:srgbClr val="4BC161"/>
              </a:solidFill>
              <a:ln w="38100" algn="ctr">
                <a:solidFill>
                  <a:sysClr val="window" lastClr="FFFFFF"/>
                </a:solidFill>
                <a:round/>
                <a:headEnd/>
                <a:tailEnd/>
              </a:ln>
              <a:effectLst>
                <a:outerShdw dist="20000" dir="5400000" rotWithShape="0">
                  <a:srgbClr val="000000">
                    <a:alpha val="37999"/>
                  </a:srgbClr>
                </a:outerShdw>
              </a:effectLst>
            </p:spPr>
            <p:txBody>
              <a:bodyPr wrap="none" anchor="ctr"/>
              <a:lstStyle>
                <a:defPPr>
                  <a:defRPr lang="en-GB"/>
                </a:defPPr>
                <a:lvl1pPr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5pPr>
                <a:lvl6pPr marL="2286000" algn="l" defTabSz="914400" rtl="0" eaLnBrk="1" latinLnBrk="0" hangingPunct="1">
                  <a:defRPr sz="2600" kern="1200">
                    <a:solidFill>
                      <a:schemeClr val="bg2"/>
                    </a:solidFill>
                    <a:latin typeface="Arial" pitchFamily="34" charset="0"/>
                    <a:ea typeface="+mn-ea"/>
                    <a:cs typeface="+mn-cs"/>
                  </a:defRPr>
                </a:lvl6pPr>
                <a:lvl7pPr marL="2743200" algn="l" defTabSz="914400" rtl="0" eaLnBrk="1" latinLnBrk="0" hangingPunct="1">
                  <a:defRPr sz="2600" kern="1200">
                    <a:solidFill>
                      <a:schemeClr val="bg2"/>
                    </a:solidFill>
                    <a:latin typeface="Arial" pitchFamily="34" charset="0"/>
                    <a:ea typeface="+mn-ea"/>
                    <a:cs typeface="+mn-cs"/>
                  </a:defRPr>
                </a:lvl7pPr>
                <a:lvl8pPr marL="3200400" algn="l" defTabSz="914400" rtl="0" eaLnBrk="1" latinLnBrk="0" hangingPunct="1">
                  <a:defRPr sz="2600" kern="1200">
                    <a:solidFill>
                      <a:schemeClr val="bg2"/>
                    </a:solidFill>
                    <a:latin typeface="Arial" pitchFamily="34" charset="0"/>
                    <a:ea typeface="+mn-ea"/>
                    <a:cs typeface="+mn-cs"/>
                  </a:defRPr>
                </a:lvl8pPr>
                <a:lvl9pPr marL="3657600" algn="l" defTabSz="914400" rtl="0" eaLnBrk="1" latinLnBrk="0" hangingPunct="1">
                  <a:defRPr sz="2600" kern="1200">
                    <a:solidFill>
                      <a:schemeClr val="bg2"/>
                    </a:solidFill>
                    <a:latin typeface="Arial" pitchFamily="34" charset="0"/>
                    <a:ea typeface="+mn-ea"/>
                    <a:cs typeface="+mn-cs"/>
                  </a:defRPr>
                </a:lvl9pPr>
              </a:lstStyle>
              <a:p>
                <a:pPr fontAlgn="auto">
                  <a:spcBef>
                    <a:spcPts val="0"/>
                  </a:spcBef>
                  <a:spcAft>
                    <a:spcPts val="0"/>
                  </a:spcAft>
                  <a:buClrTx/>
                  <a:defRPr/>
                </a:pPr>
                <a:endParaRPr lang="en-GB" sz="1800" kern="0">
                  <a:solidFill>
                    <a:prstClr val="white"/>
                  </a:solidFill>
                  <a:latin typeface="Calibri"/>
                </a:endParaRPr>
              </a:p>
            </p:txBody>
          </p:sp>
          <p:sp>
            <p:nvSpPr>
              <p:cNvPr id="27" name="Oval 26"/>
              <p:cNvSpPr>
                <a:spLocks noChangeArrowheads="1"/>
              </p:cNvSpPr>
              <p:nvPr/>
            </p:nvSpPr>
            <p:spPr bwMode="auto">
              <a:xfrm>
                <a:off x="5489" y="1664"/>
                <a:ext cx="271" cy="272"/>
              </a:xfrm>
              <a:prstGeom prst="ellipse">
                <a:avLst/>
              </a:prstGeom>
              <a:solidFill>
                <a:schemeClr val="accent1">
                  <a:lumMod val="40000"/>
                  <a:lumOff val="60000"/>
                </a:schemeClr>
              </a:solidFill>
              <a:ln w="38100" algn="ctr">
                <a:solidFill>
                  <a:sysClr val="window" lastClr="FFFFFF"/>
                </a:solidFill>
                <a:round/>
                <a:headEnd/>
                <a:tailEnd/>
              </a:ln>
              <a:effectLst>
                <a:outerShdw dist="20000" dir="5400000" rotWithShape="0">
                  <a:srgbClr val="000000">
                    <a:alpha val="37999"/>
                  </a:srgbClr>
                </a:outerShdw>
              </a:effectLst>
            </p:spPr>
            <p:txBody>
              <a:bodyPr wrap="none" anchor="ctr"/>
              <a:lstStyle>
                <a:defPPr>
                  <a:defRPr lang="en-GB"/>
                </a:defPPr>
                <a:lvl1pPr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5pPr>
                <a:lvl6pPr marL="2286000" algn="l" defTabSz="914400" rtl="0" eaLnBrk="1" latinLnBrk="0" hangingPunct="1">
                  <a:defRPr sz="2600" kern="1200">
                    <a:solidFill>
                      <a:schemeClr val="bg2"/>
                    </a:solidFill>
                    <a:latin typeface="Arial" pitchFamily="34" charset="0"/>
                    <a:ea typeface="+mn-ea"/>
                    <a:cs typeface="+mn-cs"/>
                  </a:defRPr>
                </a:lvl6pPr>
                <a:lvl7pPr marL="2743200" algn="l" defTabSz="914400" rtl="0" eaLnBrk="1" latinLnBrk="0" hangingPunct="1">
                  <a:defRPr sz="2600" kern="1200">
                    <a:solidFill>
                      <a:schemeClr val="bg2"/>
                    </a:solidFill>
                    <a:latin typeface="Arial" pitchFamily="34" charset="0"/>
                    <a:ea typeface="+mn-ea"/>
                    <a:cs typeface="+mn-cs"/>
                  </a:defRPr>
                </a:lvl7pPr>
                <a:lvl8pPr marL="3200400" algn="l" defTabSz="914400" rtl="0" eaLnBrk="1" latinLnBrk="0" hangingPunct="1">
                  <a:defRPr sz="2600" kern="1200">
                    <a:solidFill>
                      <a:schemeClr val="bg2"/>
                    </a:solidFill>
                    <a:latin typeface="Arial" pitchFamily="34" charset="0"/>
                    <a:ea typeface="+mn-ea"/>
                    <a:cs typeface="+mn-cs"/>
                  </a:defRPr>
                </a:lvl8pPr>
                <a:lvl9pPr marL="3657600" algn="l" defTabSz="914400" rtl="0" eaLnBrk="1" latinLnBrk="0" hangingPunct="1">
                  <a:defRPr sz="2600" kern="1200">
                    <a:solidFill>
                      <a:schemeClr val="bg2"/>
                    </a:solidFill>
                    <a:latin typeface="Arial" pitchFamily="34" charset="0"/>
                    <a:ea typeface="+mn-ea"/>
                    <a:cs typeface="+mn-cs"/>
                  </a:defRPr>
                </a:lvl9pPr>
              </a:lstStyle>
              <a:p>
                <a:pPr fontAlgn="auto">
                  <a:spcBef>
                    <a:spcPts val="0"/>
                  </a:spcBef>
                  <a:spcAft>
                    <a:spcPts val="0"/>
                  </a:spcAft>
                  <a:buClrTx/>
                  <a:defRPr/>
                </a:pPr>
                <a:endParaRPr lang="en-GB" sz="1800" kern="0">
                  <a:solidFill>
                    <a:prstClr val="white"/>
                  </a:solidFill>
                  <a:latin typeface="Calibri"/>
                </a:endParaRPr>
              </a:p>
            </p:txBody>
          </p:sp>
          <p:sp>
            <p:nvSpPr>
              <p:cNvPr id="28" name="Oval 27"/>
              <p:cNvSpPr>
                <a:spLocks noChangeArrowheads="1"/>
              </p:cNvSpPr>
              <p:nvPr/>
            </p:nvSpPr>
            <p:spPr bwMode="auto">
              <a:xfrm>
                <a:off x="4848" y="1392"/>
                <a:ext cx="305" cy="308"/>
              </a:xfrm>
              <a:prstGeom prst="ellipse">
                <a:avLst/>
              </a:prstGeom>
              <a:solidFill>
                <a:schemeClr val="accent5">
                  <a:lumMod val="75000"/>
                </a:schemeClr>
              </a:solidFill>
              <a:ln w="38100" algn="ctr">
                <a:solidFill>
                  <a:sysClr val="window" lastClr="FFFFFF"/>
                </a:solidFill>
                <a:round/>
                <a:headEnd/>
                <a:tailEnd/>
              </a:ln>
              <a:effectLst>
                <a:outerShdw dist="20000" dir="5400000" rotWithShape="0">
                  <a:srgbClr val="000000">
                    <a:alpha val="37999"/>
                  </a:srgbClr>
                </a:outerShdw>
              </a:effectLst>
            </p:spPr>
            <p:txBody>
              <a:bodyPr wrap="none" anchor="ctr"/>
              <a:lstStyle>
                <a:defPPr>
                  <a:defRPr lang="en-GB"/>
                </a:defPPr>
                <a:lvl1pPr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5pPr>
                <a:lvl6pPr marL="2286000" algn="l" defTabSz="914400" rtl="0" eaLnBrk="1" latinLnBrk="0" hangingPunct="1">
                  <a:defRPr sz="2600" kern="1200">
                    <a:solidFill>
                      <a:schemeClr val="bg2"/>
                    </a:solidFill>
                    <a:latin typeface="Arial" pitchFamily="34" charset="0"/>
                    <a:ea typeface="+mn-ea"/>
                    <a:cs typeface="+mn-cs"/>
                  </a:defRPr>
                </a:lvl6pPr>
                <a:lvl7pPr marL="2743200" algn="l" defTabSz="914400" rtl="0" eaLnBrk="1" latinLnBrk="0" hangingPunct="1">
                  <a:defRPr sz="2600" kern="1200">
                    <a:solidFill>
                      <a:schemeClr val="bg2"/>
                    </a:solidFill>
                    <a:latin typeface="Arial" pitchFamily="34" charset="0"/>
                    <a:ea typeface="+mn-ea"/>
                    <a:cs typeface="+mn-cs"/>
                  </a:defRPr>
                </a:lvl7pPr>
                <a:lvl8pPr marL="3200400" algn="l" defTabSz="914400" rtl="0" eaLnBrk="1" latinLnBrk="0" hangingPunct="1">
                  <a:defRPr sz="2600" kern="1200">
                    <a:solidFill>
                      <a:schemeClr val="bg2"/>
                    </a:solidFill>
                    <a:latin typeface="Arial" pitchFamily="34" charset="0"/>
                    <a:ea typeface="+mn-ea"/>
                    <a:cs typeface="+mn-cs"/>
                  </a:defRPr>
                </a:lvl8pPr>
                <a:lvl9pPr marL="3657600" algn="l" defTabSz="914400" rtl="0" eaLnBrk="1" latinLnBrk="0" hangingPunct="1">
                  <a:defRPr sz="2600" kern="1200">
                    <a:solidFill>
                      <a:schemeClr val="bg2"/>
                    </a:solidFill>
                    <a:latin typeface="Arial" pitchFamily="34" charset="0"/>
                    <a:ea typeface="+mn-ea"/>
                    <a:cs typeface="+mn-cs"/>
                  </a:defRPr>
                </a:lvl9pPr>
              </a:lstStyle>
              <a:p>
                <a:pPr fontAlgn="auto">
                  <a:spcBef>
                    <a:spcPts val="0"/>
                  </a:spcBef>
                  <a:spcAft>
                    <a:spcPts val="0"/>
                  </a:spcAft>
                  <a:buClrTx/>
                  <a:defRPr/>
                </a:pPr>
                <a:endParaRPr lang="en-GB" sz="1800" kern="0">
                  <a:solidFill>
                    <a:prstClr val="white"/>
                  </a:solidFill>
                  <a:latin typeface="Calibri"/>
                </a:endParaRPr>
              </a:p>
            </p:txBody>
          </p:sp>
          <p:sp>
            <p:nvSpPr>
              <p:cNvPr id="29" name="Oval 28"/>
              <p:cNvSpPr>
                <a:spLocks noChangeArrowheads="1"/>
              </p:cNvSpPr>
              <p:nvPr/>
            </p:nvSpPr>
            <p:spPr bwMode="auto">
              <a:xfrm>
                <a:off x="4567" y="672"/>
                <a:ext cx="238" cy="238"/>
              </a:xfrm>
              <a:prstGeom prst="ellipse">
                <a:avLst/>
              </a:prstGeom>
              <a:solidFill>
                <a:schemeClr val="accent1">
                  <a:lumMod val="60000"/>
                  <a:lumOff val="40000"/>
                </a:schemeClr>
              </a:solidFill>
              <a:ln w="38100" cap="flat" cmpd="sng" algn="ctr">
                <a:solidFill>
                  <a:sysClr val="window" lastClr="FFFFFF"/>
                </a:solidFill>
                <a:prstDash val="solid"/>
                <a:headEnd/>
                <a:tailEnd/>
              </a:ln>
              <a:effectLst>
                <a:outerShdw blurRad="40000" dist="20000" dir="5400000" rotWithShape="0">
                  <a:srgbClr val="000000">
                    <a:alpha val="38000"/>
                  </a:srgbClr>
                </a:outerShdw>
              </a:effectLst>
            </p:spPr>
            <p:txBody>
              <a:bodyPr wrap="none" anchor="ctr"/>
              <a:lstStyle>
                <a:defPPr>
                  <a:defRPr lang="en-GB"/>
                </a:defPPr>
                <a:lvl1pPr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5pPr>
                <a:lvl6pPr marL="2286000" algn="l" defTabSz="914400" rtl="0" eaLnBrk="1" latinLnBrk="0" hangingPunct="1">
                  <a:defRPr sz="2600" kern="1200">
                    <a:solidFill>
                      <a:schemeClr val="bg2"/>
                    </a:solidFill>
                    <a:latin typeface="Arial" pitchFamily="34" charset="0"/>
                    <a:ea typeface="+mn-ea"/>
                    <a:cs typeface="+mn-cs"/>
                  </a:defRPr>
                </a:lvl6pPr>
                <a:lvl7pPr marL="2743200" algn="l" defTabSz="914400" rtl="0" eaLnBrk="1" latinLnBrk="0" hangingPunct="1">
                  <a:defRPr sz="2600" kern="1200">
                    <a:solidFill>
                      <a:schemeClr val="bg2"/>
                    </a:solidFill>
                    <a:latin typeface="Arial" pitchFamily="34" charset="0"/>
                    <a:ea typeface="+mn-ea"/>
                    <a:cs typeface="+mn-cs"/>
                  </a:defRPr>
                </a:lvl7pPr>
                <a:lvl8pPr marL="3200400" algn="l" defTabSz="914400" rtl="0" eaLnBrk="1" latinLnBrk="0" hangingPunct="1">
                  <a:defRPr sz="2600" kern="1200">
                    <a:solidFill>
                      <a:schemeClr val="bg2"/>
                    </a:solidFill>
                    <a:latin typeface="Arial" pitchFamily="34" charset="0"/>
                    <a:ea typeface="+mn-ea"/>
                    <a:cs typeface="+mn-cs"/>
                  </a:defRPr>
                </a:lvl8pPr>
                <a:lvl9pPr marL="3657600" algn="l" defTabSz="914400" rtl="0" eaLnBrk="1" latinLnBrk="0" hangingPunct="1">
                  <a:defRPr sz="2600" kern="1200">
                    <a:solidFill>
                      <a:schemeClr val="bg2"/>
                    </a:solidFill>
                    <a:latin typeface="Arial" pitchFamily="34" charset="0"/>
                    <a:ea typeface="+mn-ea"/>
                    <a:cs typeface="+mn-cs"/>
                  </a:defRPr>
                </a:lvl9pPr>
              </a:lstStyle>
              <a:p>
                <a:pPr fontAlgn="auto">
                  <a:spcBef>
                    <a:spcPts val="0"/>
                  </a:spcBef>
                  <a:spcAft>
                    <a:spcPts val="0"/>
                  </a:spcAft>
                  <a:buClrTx/>
                  <a:defRPr/>
                </a:pPr>
                <a:endParaRPr lang="en-GB" sz="1800" kern="0">
                  <a:solidFill>
                    <a:prstClr val="white"/>
                  </a:solidFill>
                  <a:latin typeface="Calibri"/>
                </a:endParaRPr>
              </a:p>
            </p:txBody>
          </p:sp>
          <p:sp>
            <p:nvSpPr>
              <p:cNvPr id="30" name="Oval 29"/>
              <p:cNvSpPr>
                <a:spLocks noChangeArrowheads="1"/>
              </p:cNvSpPr>
              <p:nvPr/>
            </p:nvSpPr>
            <p:spPr bwMode="auto">
              <a:xfrm>
                <a:off x="4943" y="1824"/>
                <a:ext cx="245" cy="244"/>
              </a:xfrm>
              <a:prstGeom prst="ellipse">
                <a:avLst/>
              </a:prstGeom>
              <a:solidFill>
                <a:schemeClr val="accent5">
                  <a:lumMod val="50000"/>
                </a:schemeClr>
              </a:solidFill>
              <a:ln w="38100" cap="flat" cmpd="sng" algn="ctr">
                <a:solidFill>
                  <a:sysClr val="window" lastClr="FFFFFF"/>
                </a:solidFill>
                <a:prstDash val="solid"/>
                <a:headEnd/>
                <a:tailEnd/>
              </a:ln>
              <a:effectLst>
                <a:outerShdw blurRad="40000" dist="20000" dir="5400000" rotWithShape="0">
                  <a:srgbClr val="000000">
                    <a:alpha val="38000"/>
                  </a:srgbClr>
                </a:outerShdw>
              </a:effectLst>
            </p:spPr>
            <p:txBody>
              <a:bodyPr wrap="none" anchor="ctr"/>
              <a:lstStyle>
                <a:defPPr>
                  <a:defRPr lang="en-GB"/>
                </a:defPPr>
                <a:lvl1pPr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5pPr>
                <a:lvl6pPr marL="2286000" algn="l" defTabSz="914400" rtl="0" eaLnBrk="1" latinLnBrk="0" hangingPunct="1">
                  <a:defRPr sz="2600" kern="1200">
                    <a:solidFill>
                      <a:schemeClr val="bg2"/>
                    </a:solidFill>
                    <a:latin typeface="Arial" pitchFamily="34" charset="0"/>
                    <a:ea typeface="+mn-ea"/>
                    <a:cs typeface="+mn-cs"/>
                  </a:defRPr>
                </a:lvl6pPr>
                <a:lvl7pPr marL="2743200" algn="l" defTabSz="914400" rtl="0" eaLnBrk="1" latinLnBrk="0" hangingPunct="1">
                  <a:defRPr sz="2600" kern="1200">
                    <a:solidFill>
                      <a:schemeClr val="bg2"/>
                    </a:solidFill>
                    <a:latin typeface="Arial" pitchFamily="34" charset="0"/>
                    <a:ea typeface="+mn-ea"/>
                    <a:cs typeface="+mn-cs"/>
                  </a:defRPr>
                </a:lvl7pPr>
                <a:lvl8pPr marL="3200400" algn="l" defTabSz="914400" rtl="0" eaLnBrk="1" latinLnBrk="0" hangingPunct="1">
                  <a:defRPr sz="2600" kern="1200">
                    <a:solidFill>
                      <a:schemeClr val="bg2"/>
                    </a:solidFill>
                    <a:latin typeface="Arial" pitchFamily="34" charset="0"/>
                    <a:ea typeface="+mn-ea"/>
                    <a:cs typeface="+mn-cs"/>
                  </a:defRPr>
                </a:lvl8pPr>
                <a:lvl9pPr marL="3657600" algn="l" defTabSz="914400" rtl="0" eaLnBrk="1" latinLnBrk="0" hangingPunct="1">
                  <a:defRPr sz="2600" kern="1200">
                    <a:solidFill>
                      <a:schemeClr val="bg2"/>
                    </a:solidFill>
                    <a:latin typeface="Arial" pitchFamily="34" charset="0"/>
                    <a:ea typeface="+mn-ea"/>
                    <a:cs typeface="+mn-cs"/>
                  </a:defRPr>
                </a:lvl9pPr>
              </a:lstStyle>
              <a:p>
                <a:pPr fontAlgn="auto">
                  <a:spcBef>
                    <a:spcPts val="0"/>
                  </a:spcBef>
                  <a:spcAft>
                    <a:spcPts val="0"/>
                  </a:spcAft>
                  <a:buClrTx/>
                  <a:defRPr/>
                </a:pPr>
                <a:endParaRPr lang="en-GB" sz="1800" kern="0">
                  <a:solidFill>
                    <a:prstClr val="white"/>
                  </a:solidFill>
                  <a:latin typeface="Calibri"/>
                </a:endParaRPr>
              </a:p>
            </p:txBody>
          </p:sp>
        </p:grpSp>
      </p:grpSp>
      <p:sp>
        <p:nvSpPr>
          <p:cNvPr id="12" name="Rectangle 11"/>
          <p:cNvSpPr/>
          <p:nvPr/>
        </p:nvSpPr>
        <p:spPr>
          <a:xfrm>
            <a:off x="5321580" y="3217422"/>
            <a:ext cx="2792256" cy="1200329"/>
          </a:xfrm>
          <a:prstGeom prst="rect">
            <a:avLst/>
          </a:prstGeom>
          <a:noFill/>
          <a:ln w="57150">
            <a:noFill/>
          </a:ln>
        </p:spPr>
        <p:txBody>
          <a:bodyPr wrap="square">
            <a:spAutoFit/>
          </a:bodyPr>
          <a:lstStyle>
            <a:defPPr>
              <a:defRPr lang="en-GB"/>
            </a:defPPr>
            <a:lvl1pPr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5pPr>
            <a:lvl6pPr marL="2286000" algn="l" defTabSz="914400" rtl="0" eaLnBrk="1" latinLnBrk="0" hangingPunct="1">
              <a:defRPr sz="2600" kern="1200">
                <a:solidFill>
                  <a:schemeClr val="bg2"/>
                </a:solidFill>
                <a:latin typeface="Arial" pitchFamily="34" charset="0"/>
                <a:ea typeface="+mn-ea"/>
                <a:cs typeface="+mn-cs"/>
              </a:defRPr>
            </a:lvl6pPr>
            <a:lvl7pPr marL="2743200" algn="l" defTabSz="914400" rtl="0" eaLnBrk="1" latinLnBrk="0" hangingPunct="1">
              <a:defRPr sz="2600" kern="1200">
                <a:solidFill>
                  <a:schemeClr val="bg2"/>
                </a:solidFill>
                <a:latin typeface="Arial" pitchFamily="34" charset="0"/>
                <a:ea typeface="+mn-ea"/>
                <a:cs typeface="+mn-cs"/>
              </a:defRPr>
            </a:lvl7pPr>
            <a:lvl8pPr marL="3200400" algn="l" defTabSz="914400" rtl="0" eaLnBrk="1" latinLnBrk="0" hangingPunct="1">
              <a:defRPr sz="2600" kern="1200">
                <a:solidFill>
                  <a:schemeClr val="bg2"/>
                </a:solidFill>
                <a:latin typeface="Arial" pitchFamily="34" charset="0"/>
                <a:ea typeface="+mn-ea"/>
                <a:cs typeface="+mn-cs"/>
              </a:defRPr>
            </a:lvl8pPr>
            <a:lvl9pPr marL="3657600" algn="l" defTabSz="914400" rtl="0" eaLnBrk="1" latinLnBrk="0" hangingPunct="1">
              <a:defRPr sz="2600" kern="1200">
                <a:solidFill>
                  <a:schemeClr val="bg2"/>
                </a:solidFill>
                <a:latin typeface="Arial" pitchFamily="34" charset="0"/>
                <a:ea typeface="+mn-ea"/>
                <a:cs typeface="+mn-cs"/>
              </a:defRPr>
            </a:lvl9pPr>
          </a:lstStyle>
          <a:p>
            <a:pPr>
              <a:buClrTx/>
              <a:buFontTx/>
              <a:buNone/>
            </a:pPr>
            <a:r>
              <a:rPr lang="de-DE" sz="1800" b="1" dirty="0" err="1">
                <a:solidFill>
                  <a:srgbClr val="808080"/>
                </a:solidFill>
              </a:rPr>
              <a:t>Ontologies</a:t>
            </a:r>
            <a:r>
              <a:rPr lang="de-DE" sz="1800" b="1" dirty="0">
                <a:solidFill>
                  <a:srgbClr val="808080"/>
                </a:solidFill>
              </a:rPr>
              <a:t> </a:t>
            </a:r>
            <a:r>
              <a:rPr lang="de-DE" sz="1800" b="1" dirty="0" err="1">
                <a:solidFill>
                  <a:srgbClr val="808080"/>
                </a:solidFill>
              </a:rPr>
              <a:t>encode</a:t>
            </a:r>
            <a:r>
              <a:rPr lang="de-DE" sz="1800" b="1" dirty="0">
                <a:solidFill>
                  <a:srgbClr val="808080"/>
                </a:solidFill>
              </a:rPr>
              <a:t> </a:t>
            </a:r>
            <a:r>
              <a:rPr lang="de-DE" sz="1800" b="1" dirty="0" err="1">
                <a:solidFill>
                  <a:srgbClr val="808080"/>
                </a:solidFill>
              </a:rPr>
              <a:t>the</a:t>
            </a:r>
            <a:r>
              <a:rPr lang="de-DE" sz="1800" b="1" dirty="0">
                <a:solidFill>
                  <a:srgbClr val="808080"/>
                </a:solidFill>
              </a:rPr>
              <a:t> </a:t>
            </a:r>
            <a:r>
              <a:rPr lang="de-DE" sz="1800" b="1" dirty="0" err="1">
                <a:solidFill>
                  <a:srgbClr val="808080"/>
                </a:solidFill>
              </a:rPr>
              <a:t>knowledge</a:t>
            </a:r>
            <a:r>
              <a:rPr lang="de-DE" sz="1800" b="1" dirty="0">
                <a:solidFill>
                  <a:srgbClr val="808080"/>
                </a:solidFill>
              </a:rPr>
              <a:t> </a:t>
            </a:r>
            <a:r>
              <a:rPr lang="de-DE" sz="1800" b="1" dirty="0" err="1">
                <a:solidFill>
                  <a:srgbClr val="808080"/>
                </a:solidFill>
              </a:rPr>
              <a:t>itself</a:t>
            </a:r>
            <a:r>
              <a:rPr lang="de-DE" sz="1800" b="1" dirty="0">
                <a:solidFill>
                  <a:srgbClr val="808080"/>
                </a:solidFill>
              </a:rPr>
              <a:t> in a </a:t>
            </a:r>
            <a:r>
              <a:rPr lang="de-DE" sz="1800" b="1" dirty="0" err="1">
                <a:solidFill>
                  <a:srgbClr val="808080"/>
                </a:solidFill>
              </a:rPr>
              <a:t>consistent</a:t>
            </a:r>
            <a:r>
              <a:rPr lang="de-DE" sz="1800" b="1" dirty="0">
                <a:solidFill>
                  <a:srgbClr val="808080"/>
                </a:solidFill>
              </a:rPr>
              <a:t> </a:t>
            </a:r>
            <a:r>
              <a:rPr lang="de-DE" sz="1800" b="1" dirty="0" err="1">
                <a:solidFill>
                  <a:srgbClr val="808080"/>
                </a:solidFill>
              </a:rPr>
              <a:t>and</a:t>
            </a:r>
            <a:r>
              <a:rPr lang="de-DE" sz="1800" b="1" dirty="0">
                <a:solidFill>
                  <a:srgbClr val="808080"/>
                </a:solidFill>
              </a:rPr>
              <a:t> </a:t>
            </a:r>
            <a:r>
              <a:rPr lang="de-DE" sz="1800" b="1" dirty="0" err="1">
                <a:solidFill>
                  <a:srgbClr val="808080"/>
                </a:solidFill>
              </a:rPr>
              <a:t>computable</a:t>
            </a:r>
            <a:r>
              <a:rPr lang="de-DE" sz="1800" b="1" dirty="0">
                <a:solidFill>
                  <a:srgbClr val="808080"/>
                </a:solidFill>
              </a:rPr>
              <a:t> </a:t>
            </a:r>
            <a:r>
              <a:rPr lang="de-DE" sz="1800" b="1" dirty="0" err="1">
                <a:solidFill>
                  <a:srgbClr val="808080"/>
                </a:solidFill>
              </a:rPr>
              <a:t>way</a:t>
            </a:r>
            <a:endParaRPr lang="de-DE" sz="1800" b="1" dirty="0">
              <a:solidFill>
                <a:srgbClr val="808080"/>
              </a:solidFill>
            </a:endParaRPr>
          </a:p>
        </p:txBody>
      </p:sp>
      <p:pic>
        <p:nvPicPr>
          <p:cNvPr id="13"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07589" y="3482997"/>
            <a:ext cx="1217009" cy="67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42462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702593" y="2577755"/>
            <a:ext cx="1877158" cy="1340827"/>
            <a:chOff x="7113536" y="1710749"/>
            <a:chExt cx="1877158" cy="1340827"/>
          </a:xfrm>
        </p:grpSpPr>
        <p:sp>
          <p:nvSpPr>
            <p:cNvPr id="113" name="AutoShape 7"/>
            <p:cNvSpPr>
              <a:spLocks noChangeArrowheads="1"/>
            </p:cNvSpPr>
            <p:nvPr/>
          </p:nvSpPr>
          <p:spPr bwMode="auto">
            <a:xfrm>
              <a:off x="7113536" y="1710749"/>
              <a:ext cx="1877158" cy="1340827"/>
            </a:xfrm>
            <a:prstGeom prst="cloudCallout">
              <a:avLst>
                <a:gd name="adj1" fmla="val -46401"/>
                <a:gd name="adj2" fmla="val 70392"/>
              </a:avLst>
            </a:prstGeom>
            <a:solidFill>
              <a:sysClr val="window" lastClr="FFFFFF"/>
            </a:solidFill>
            <a:ln w="9525">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5pPr>
              <a:lvl6pPr marL="2286000" algn="l" defTabSz="914400" rtl="0" eaLnBrk="1" latinLnBrk="0" hangingPunct="1">
                <a:defRPr sz="2600" kern="1200">
                  <a:solidFill>
                    <a:schemeClr val="bg2"/>
                  </a:solidFill>
                  <a:latin typeface="Arial" pitchFamily="34" charset="0"/>
                  <a:ea typeface="+mn-ea"/>
                  <a:cs typeface="+mn-cs"/>
                </a:defRPr>
              </a:lvl6pPr>
              <a:lvl7pPr marL="2743200" algn="l" defTabSz="914400" rtl="0" eaLnBrk="1" latinLnBrk="0" hangingPunct="1">
                <a:defRPr sz="2600" kern="1200">
                  <a:solidFill>
                    <a:schemeClr val="bg2"/>
                  </a:solidFill>
                  <a:latin typeface="Arial" pitchFamily="34" charset="0"/>
                  <a:ea typeface="+mn-ea"/>
                  <a:cs typeface="+mn-cs"/>
                </a:defRPr>
              </a:lvl7pPr>
              <a:lvl8pPr marL="3200400" algn="l" defTabSz="914400" rtl="0" eaLnBrk="1" latinLnBrk="0" hangingPunct="1">
                <a:defRPr sz="2600" kern="1200">
                  <a:solidFill>
                    <a:schemeClr val="bg2"/>
                  </a:solidFill>
                  <a:latin typeface="Arial" pitchFamily="34" charset="0"/>
                  <a:ea typeface="+mn-ea"/>
                  <a:cs typeface="+mn-cs"/>
                </a:defRPr>
              </a:lvl8pPr>
              <a:lvl9pPr marL="3657600" algn="l" defTabSz="914400" rtl="0" eaLnBrk="1" latinLnBrk="0" hangingPunct="1">
                <a:defRPr sz="2600" kern="1200">
                  <a:solidFill>
                    <a:schemeClr val="bg2"/>
                  </a:solidFill>
                  <a:latin typeface="Arial" pitchFamily="34" charset="0"/>
                  <a:ea typeface="+mn-ea"/>
                  <a:cs typeface="+mn-cs"/>
                </a:defRPr>
              </a:lvl9pPr>
            </a:lstStyle>
            <a:p>
              <a:pPr algn="ctr" fontAlgn="auto">
                <a:spcBef>
                  <a:spcPts val="0"/>
                </a:spcBef>
                <a:spcAft>
                  <a:spcPts val="0"/>
                </a:spcAft>
                <a:buClrTx/>
                <a:defRPr/>
              </a:pPr>
              <a:endParaRPr lang="de-DE" altLang="de-DE" sz="1800" kern="0">
                <a:solidFill>
                  <a:prstClr val="black"/>
                </a:solidFill>
                <a:latin typeface="Calibri"/>
              </a:endParaRPr>
            </a:p>
          </p:txBody>
        </p:sp>
        <p:grpSp>
          <p:nvGrpSpPr>
            <p:cNvPr id="114" name="Group 113"/>
            <p:cNvGrpSpPr>
              <a:grpSpLocks/>
            </p:cNvGrpSpPr>
            <p:nvPr/>
          </p:nvGrpSpPr>
          <p:grpSpPr bwMode="auto">
            <a:xfrm>
              <a:off x="7689566" y="1903064"/>
              <a:ext cx="843749" cy="974585"/>
              <a:chOff x="4416" y="672"/>
              <a:chExt cx="1344" cy="1552"/>
            </a:xfrm>
          </p:grpSpPr>
          <p:sp>
            <p:nvSpPr>
              <p:cNvPr id="115" name="Line 33"/>
              <p:cNvSpPr>
                <a:spLocks noChangeShapeType="1"/>
              </p:cNvSpPr>
              <p:nvPr/>
            </p:nvSpPr>
            <p:spPr bwMode="auto">
              <a:xfrm>
                <a:off x="4608" y="816"/>
                <a:ext cx="384" cy="768"/>
              </a:xfrm>
              <a:prstGeom prst="line">
                <a:avLst/>
              </a:prstGeom>
              <a:noFill/>
              <a:ln w="762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5pPr>
                <a:lvl6pPr marL="2286000" algn="l" defTabSz="914400" rtl="0" eaLnBrk="1" latinLnBrk="0" hangingPunct="1">
                  <a:defRPr sz="2600" kern="1200">
                    <a:solidFill>
                      <a:schemeClr val="bg2"/>
                    </a:solidFill>
                    <a:latin typeface="Arial" pitchFamily="34" charset="0"/>
                    <a:ea typeface="+mn-ea"/>
                    <a:cs typeface="+mn-cs"/>
                  </a:defRPr>
                </a:lvl6pPr>
                <a:lvl7pPr marL="2743200" algn="l" defTabSz="914400" rtl="0" eaLnBrk="1" latinLnBrk="0" hangingPunct="1">
                  <a:defRPr sz="2600" kern="1200">
                    <a:solidFill>
                      <a:schemeClr val="bg2"/>
                    </a:solidFill>
                    <a:latin typeface="Arial" pitchFamily="34" charset="0"/>
                    <a:ea typeface="+mn-ea"/>
                    <a:cs typeface="+mn-cs"/>
                  </a:defRPr>
                </a:lvl7pPr>
                <a:lvl8pPr marL="3200400" algn="l" defTabSz="914400" rtl="0" eaLnBrk="1" latinLnBrk="0" hangingPunct="1">
                  <a:defRPr sz="2600" kern="1200">
                    <a:solidFill>
                      <a:schemeClr val="bg2"/>
                    </a:solidFill>
                    <a:latin typeface="Arial" pitchFamily="34" charset="0"/>
                    <a:ea typeface="+mn-ea"/>
                    <a:cs typeface="+mn-cs"/>
                  </a:defRPr>
                </a:lvl8pPr>
                <a:lvl9pPr marL="3657600" algn="l" defTabSz="914400" rtl="0" eaLnBrk="1" latinLnBrk="0" hangingPunct="1">
                  <a:defRPr sz="2600" kern="1200">
                    <a:solidFill>
                      <a:schemeClr val="bg2"/>
                    </a:solidFill>
                    <a:latin typeface="Arial" pitchFamily="34" charset="0"/>
                    <a:ea typeface="+mn-ea"/>
                    <a:cs typeface="+mn-cs"/>
                  </a:defRPr>
                </a:lvl9pPr>
              </a:lstStyle>
              <a:p>
                <a:pPr fontAlgn="auto">
                  <a:spcBef>
                    <a:spcPts val="0"/>
                  </a:spcBef>
                  <a:spcAft>
                    <a:spcPts val="0"/>
                  </a:spcAft>
                  <a:buClrTx/>
                  <a:defRPr/>
                </a:pPr>
                <a:endParaRPr lang="de-DE" sz="1800" kern="0">
                  <a:solidFill>
                    <a:prstClr val="black"/>
                  </a:solidFill>
                  <a:latin typeface="Calibri"/>
                </a:endParaRPr>
              </a:p>
            </p:txBody>
          </p:sp>
          <p:sp>
            <p:nvSpPr>
              <p:cNvPr id="116" name="Line 34"/>
              <p:cNvSpPr>
                <a:spLocks noChangeShapeType="1"/>
              </p:cNvSpPr>
              <p:nvPr/>
            </p:nvSpPr>
            <p:spPr bwMode="auto">
              <a:xfrm flipV="1">
                <a:off x="4511" y="763"/>
                <a:ext cx="200" cy="530"/>
              </a:xfrm>
              <a:prstGeom prst="line">
                <a:avLst/>
              </a:prstGeom>
              <a:noFill/>
              <a:ln w="762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5pPr>
                <a:lvl6pPr marL="2286000" algn="l" defTabSz="914400" rtl="0" eaLnBrk="1" latinLnBrk="0" hangingPunct="1">
                  <a:defRPr sz="2600" kern="1200">
                    <a:solidFill>
                      <a:schemeClr val="bg2"/>
                    </a:solidFill>
                    <a:latin typeface="Arial" pitchFamily="34" charset="0"/>
                    <a:ea typeface="+mn-ea"/>
                    <a:cs typeface="+mn-cs"/>
                  </a:defRPr>
                </a:lvl6pPr>
                <a:lvl7pPr marL="2743200" algn="l" defTabSz="914400" rtl="0" eaLnBrk="1" latinLnBrk="0" hangingPunct="1">
                  <a:defRPr sz="2600" kern="1200">
                    <a:solidFill>
                      <a:schemeClr val="bg2"/>
                    </a:solidFill>
                    <a:latin typeface="Arial" pitchFamily="34" charset="0"/>
                    <a:ea typeface="+mn-ea"/>
                    <a:cs typeface="+mn-cs"/>
                  </a:defRPr>
                </a:lvl7pPr>
                <a:lvl8pPr marL="3200400" algn="l" defTabSz="914400" rtl="0" eaLnBrk="1" latinLnBrk="0" hangingPunct="1">
                  <a:defRPr sz="2600" kern="1200">
                    <a:solidFill>
                      <a:schemeClr val="bg2"/>
                    </a:solidFill>
                    <a:latin typeface="Arial" pitchFamily="34" charset="0"/>
                    <a:ea typeface="+mn-ea"/>
                    <a:cs typeface="+mn-cs"/>
                  </a:defRPr>
                </a:lvl8pPr>
                <a:lvl9pPr marL="3657600" algn="l" defTabSz="914400" rtl="0" eaLnBrk="1" latinLnBrk="0" hangingPunct="1">
                  <a:defRPr sz="2600" kern="1200">
                    <a:solidFill>
                      <a:schemeClr val="bg2"/>
                    </a:solidFill>
                    <a:latin typeface="Arial" pitchFamily="34" charset="0"/>
                    <a:ea typeface="+mn-ea"/>
                    <a:cs typeface="+mn-cs"/>
                  </a:defRPr>
                </a:lvl9pPr>
              </a:lstStyle>
              <a:p>
                <a:pPr fontAlgn="auto">
                  <a:spcBef>
                    <a:spcPts val="0"/>
                  </a:spcBef>
                  <a:spcAft>
                    <a:spcPts val="0"/>
                  </a:spcAft>
                  <a:buClrTx/>
                  <a:defRPr/>
                </a:pPr>
                <a:endParaRPr lang="de-DE" sz="1800" kern="0">
                  <a:solidFill>
                    <a:prstClr val="black"/>
                  </a:solidFill>
                  <a:latin typeface="Calibri"/>
                </a:endParaRPr>
              </a:p>
            </p:txBody>
          </p:sp>
          <p:sp>
            <p:nvSpPr>
              <p:cNvPr id="117" name="Line 35"/>
              <p:cNvSpPr>
                <a:spLocks noChangeShapeType="1"/>
              </p:cNvSpPr>
              <p:nvPr/>
            </p:nvSpPr>
            <p:spPr bwMode="auto">
              <a:xfrm>
                <a:off x="4511" y="1293"/>
                <a:ext cx="200" cy="429"/>
              </a:xfrm>
              <a:prstGeom prst="line">
                <a:avLst/>
              </a:prstGeom>
              <a:noFill/>
              <a:ln w="762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5pPr>
                <a:lvl6pPr marL="2286000" algn="l" defTabSz="914400" rtl="0" eaLnBrk="1" latinLnBrk="0" hangingPunct="1">
                  <a:defRPr sz="2600" kern="1200">
                    <a:solidFill>
                      <a:schemeClr val="bg2"/>
                    </a:solidFill>
                    <a:latin typeface="Arial" pitchFamily="34" charset="0"/>
                    <a:ea typeface="+mn-ea"/>
                    <a:cs typeface="+mn-cs"/>
                  </a:defRPr>
                </a:lvl6pPr>
                <a:lvl7pPr marL="2743200" algn="l" defTabSz="914400" rtl="0" eaLnBrk="1" latinLnBrk="0" hangingPunct="1">
                  <a:defRPr sz="2600" kern="1200">
                    <a:solidFill>
                      <a:schemeClr val="bg2"/>
                    </a:solidFill>
                    <a:latin typeface="Arial" pitchFamily="34" charset="0"/>
                    <a:ea typeface="+mn-ea"/>
                    <a:cs typeface="+mn-cs"/>
                  </a:defRPr>
                </a:lvl7pPr>
                <a:lvl8pPr marL="3200400" algn="l" defTabSz="914400" rtl="0" eaLnBrk="1" latinLnBrk="0" hangingPunct="1">
                  <a:defRPr sz="2600" kern="1200">
                    <a:solidFill>
                      <a:schemeClr val="bg2"/>
                    </a:solidFill>
                    <a:latin typeface="Arial" pitchFamily="34" charset="0"/>
                    <a:ea typeface="+mn-ea"/>
                    <a:cs typeface="+mn-cs"/>
                  </a:defRPr>
                </a:lvl8pPr>
                <a:lvl9pPr marL="3657600" algn="l" defTabSz="914400" rtl="0" eaLnBrk="1" latinLnBrk="0" hangingPunct="1">
                  <a:defRPr sz="2600" kern="1200">
                    <a:solidFill>
                      <a:schemeClr val="bg2"/>
                    </a:solidFill>
                    <a:latin typeface="Arial" pitchFamily="34" charset="0"/>
                    <a:ea typeface="+mn-ea"/>
                    <a:cs typeface="+mn-cs"/>
                  </a:defRPr>
                </a:lvl9pPr>
              </a:lstStyle>
              <a:p>
                <a:pPr fontAlgn="auto">
                  <a:spcBef>
                    <a:spcPts val="0"/>
                  </a:spcBef>
                  <a:spcAft>
                    <a:spcPts val="0"/>
                  </a:spcAft>
                  <a:buClrTx/>
                  <a:defRPr/>
                </a:pPr>
                <a:endParaRPr lang="de-DE" sz="1800" kern="0">
                  <a:solidFill>
                    <a:prstClr val="black"/>
                  </a:solidFill>
                  <a:latin typeface="Calibri"/>
                </a:endParaRPr>
              </a:p>
            </p:txBody>
          </p:sp>
          <p:sp>
            <p:nvSpPr>
              <p:cNvPr id="118" name="Line 36"/>
              <p:cNvSpPr>
                <a:spLocks noChangeShapeType="1"/>
              </p:cNvSpPr>
              <p:nvPr/>
            </p:nvSpPr>
            <p:spPr bwMode="auto">
              <a:xfrm flipH="1">
                <a:off x="4560" y="1632"/>
                <a:ext cx="384" cy="528"/>
              </a:xfrm>
              <a:prstGeom prst="line">
                <a:avLst/>
              </a:prstGeom>
              <a:noFill/>
              <a:ln w="762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5pPr>
                <a:lvl6pPr marL="2286000" algn="l" defTabSz="914400" rtl="0" eaLnBrk="1" latinLnBrk="0" hangingPunct="1">
                  <a:defRPr sz="2600" kern="1200">
                    <a:solidFill>
                      <a:schemeClr val="bg2"/>
                    </a:solidFill>
                    <a:latin typeface="Arial" pitchFamily="34" charset="0"/>
                    <a:ea typeface="+mn-ea"/>
                    <a:cs typeface="+mn-cs"/>
                  </a:defRPr>
                </a:lvl6pPr>
                <a:lvl7pPr marL="2743200" algn="l" defTabSz="914400" rtl="0" eaLnBrk="1" latinLnBrk="0" hangingPunct="1">
                  <a:defRPr sz="2600" kern="1200">
                    <a:solidFill>
                      <a:schemeClr val="bg2"/>
                    </a:solidFill>
                    <a:latin typeface="Arial" pitchFamily="34" charset="0"/>
                    <a:ea typeface="+mn-ea"/>
                    <a:cs typeface="+mn-cs"/>
                  </a:defRPr>
                </a:lvl7pPr>
                <a:lvl8pPr marL="3200400" algn="l" defTabSz="914400" rtl="0" eaLnBrk="1" latinLnBrk="0" hangingPunct="1">
                  <a:defRPr sz="2600" kern="1200">
                    <a:solidFill>
                      <a:schemeClr val="bg2"/>
                    </a:solidFill>
                    <a:latin typeface="Arial" pitchFamily="34" charset="0"/>
                    <a:ea typeface="+mn-ea"/>
                    <a:cs typeface="+mn-cs"/>
                  </a:defRPr>
                </a:lvl8pPr>
                <a:lvl9pPr marL="3657600" algn="l" defTabSz="914400" rtl="0" eaLnBrk="1" latinLnBrk="0" hangingPunct="1">
                  <a:defRPr sz="2600" kern="1200">
                    <a:solidFill>
                      <a:schemeClr val="bg2"/>
                    </a:solidFill>
                    <a:latin typeface="Arial" pitchFamily="34" charset="0"/>
                    <a:ea typeface="+mn-ea"/>
                    <a:cs typeface="+mn-cs"/>
                  </a:defRPr>
                </a:lvl9pPr>
              </a:lstStyle>
              <a:p>
                <a:pPr fontAlgn="auto">
                  <a:spcBef>
                    <a:spcPts val="0"/>
                  </a:spcBef>
                  <a:spcAft>
                    <a:spcPts val="0"/>
                  </a:spcAft>
                  <a:buClrTx/>
                  <a:defRPr/>
                </a:pPr>
                <a:endParaRPr lang="de-DE" sz="1800" kern="0">
                  <a:solidFill>
                    <a:prstClr val="black"/>
                  </a:solidFill>
                  <a:latin typeface="Calibri"/>
                </a:endParaRPr>
              </a:p>
            </p:txBody>
          </p:sp>
          <p:sp>
            <p:nvSpPr>
              <p:cNvPr id="119" name="Line 37"/>
              <p:cNvSpPr>
                <a:spLocks noChangeShapeType="1"/>
              </p:cNvSpPr>
              <p:nvPr/>
            </p:nvSpPr>
            <p:spPr bwMode="auto">
              <a:xfrm flipV="1">
                <a:off x="5088" y="1822"/>
                <a:ext cx="541" cy="98"/>
              </a:xfrm>
              <a:prstGeom prst="line">
                <a:avLst/>
              </a:prstGeom>
              <a:noFill/>
              <a:ln w="762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5pPr>
                <a:lvl6pPr marL="2286000" algn="l" defTabSz="914400" rtl="0" eaLnBrk="1" latinLnBrk="0" hangingPunct="1">
                  <a:defRPr sz="2600" kern="1200">
                    <a:solidFill>
                      <a:schemeClr val="bg2"/>
                    </a:solidFill>
                    <a:latin typeface="Arial" pitchFamily="34" charset="0"/>
                    <a:ea typeface="+mn-ea"/>
                    <a:cs typeface="+mn-cs"/>
                  </a:defRPr>
                </a:lvl6pPr>
                <a:lvl7pPr marL="2743200" algn="l" defTabSz="914400" rtl="0" eaLnBrk="1" latinLnBrk="0" hangingPunct="1">
                  <a:defRPr sz="2600" kern="1200">
                    <a:solidFill>
                      <a:schemeClr val="bg2"/>
                    </a:solidFill>
                    <a:latin typeface="Arial" pitchFamily="34" charset="0"/>
                    <a:ea typeface="+mn-ea"/>
                    <a:cs typeface="+mn-cs"/>
                  </a:defRPr>
                </a:lvl7pPr>
                <a:lvl8pPr marL="3200400" algn="l" defTabSz="914400" rtl="0" eaLnBrk="1" latinLnBrk="0" hangingPunct="1">
                  <a:defRPr sz="2600" kern="1200">
                    <a:solidFill>
                      <a:schemeClr val="bg2"/>
                    </a:solidFill>
                    <a:latin typeface="Arial" pitchFamily="34" charset="0"/>
                    <a:ea typeface="+mn-ea"/>
                    <a:cs typeface="+mn-cs"/>
                  </a:defRPr>
                </a:lvl8pPr>
                <a:lvl9pPr marL="3657600" algn="l" defTabSz="914400" rtl="0" eaLnBrk="1" latinLnBrk="0" hangingPunct="1">
                  <a:defRPr sz="2600" kern="1200">
                    <a:solidFill>
                      <a:schemeClr val="bg2"/>
                    </a:solidFill>
                    <a:latin typeface="Arial" pitchFamily="34" charset="0"/>
                    <a:ea typeface="+mn-ea"/>
                    <a:cs typeface="+mn-cs"/>
                  </a:defRPr>
                </a:lvl9pPr>
              </a:lstStyle>
              <a:p>
                <a:pPr fontAlgn="auto">
                  <a:spcBef>
                    <a:spcPts val="0"/>
                  </a:spcBef>
                  <a:spcAft>
                    <a:spcPts val="0"/>
                  </a:spcAft>
                  <a:buClrTx/>
                  <a:defRPr/>
                </a:pPr>
                <a:endParaRPr lang="de-DE" sz="1800" kern="0">
                  <a:solidFill>
                    <a:prstClr val="black"/>
                  </a:solidFill>
                  <a:latin typeface="Calibri"/>
                </a:endParaRPr>
              </a:p>
            </p:txBody>
          </p:sp>
          <p:sp>
            <p:nvSpPr>
              <p:cNvPr id="120" name="Line 38"/>
              <p:cNvSpPr>
                <a:spLocks noChangeShapeType="1"/>
              </p:cNvSpPr>
              <p:nvPr/>
            </p:nvSpPr>
            <p:spPr bwMode="auto">
              <a:xfrm flipH="1" flipV="1">
                <a:off x="5030" y="1118"/>
                <a:ext cx="599" cy="704"/>
              </a:xfrm>
              <a:prstGeom prst="line">
                <a:avLst/>
              </a:prstGeom>
              <a:noFill/>
              <a:ln w="762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5pPr>
                <a:lvl6pPr marL="2286000" algn="l" defTabSz="914400" rtl="0" eaLnBrk="1" latinLnBrk="0" hangingPunct="1">
                  <a:defRPr sz="2600" kern="1200">
                    <a:solidFill>
                      <a:schemeClr val="bg2"/>
                    </a:solidFill>
                    <a:latin typeface="Arial" pitchFamily="34" charset="0"/>
                    <a:ea typeface="+mn-ea"/>
                    <a:cs typeface="+mn-cs"/>
                  </a:defRPr>
                </a:lvl6pPr>
                <a:lvl7pPr marL="2743200" algn="l" defTabSz="914400" rtl="0" eaLnBrk="1" latinLnBrk="0" hangingPunct="1">
                  <a:defRPr sz="2600" kern="1200">
                    <a:solidFill>
                      <a:schemeClr val="bg2"/>
                    </a:solidFill>
                    <a:latin typeface="Arial" pitchFamily="34" charset="0"/>
                    <a:ea typeface="+mn-ea"/>
                    <a:cs typeface="+mn-cs"/>
                  </a:defRPr>
                </a:lvl7pPr>
                <a:lvl8pPr marL="3200400" algn="l" defTabSz="914400" rtl="0" eaLnBrk="1" latinLnBrk="0" hangingPunct="1">
                  <a:defRPr sz="2600" kern="1200">
                    <a:solidFill>
                      <a:schemeClr val="bg2"/>
                    </a:solidFill>
                    <a:latin typeface="Arial" pitchFamily="34" charset="0"/>
                    <a:ea typeface="+mn-ea"/>
                    <a:cs typeface="+mn-cs"/>
                  </a:defRPr>
                </a:lvl8pPr>
                <a:lvl9pPr marL="3657600" algn="l" defTabSz="914400" rtl="0" eaLnBrk="1" latinLnBrk="0" hangingPunct="1">
                  <a:defRPr sz="2600" kern="1200">
                    <a:solidFill>
                      <a:schemeClr val="bg2"/>
                    </a:solidFill>
                    <a:latin typeface="Arial" pitchFamily="34" charset="0"/>
                    <a:ea typeface="+mn-ea"/>
                    <a:cs typeface="+mn-cs"/>
                  </a:defRPr>
                </a:lvl9pPr>
              </a:lstStyle>
              <a:p>
                <a:pPr fontAlgn="auto">
                  <a:spcBef>
                    <a:spcPts val="0"/>
                  </a:spcBef>
                  <a:spcAft>
                    <a:spcPts val="0"/>
                  </a:spcAft>
                  <a:buClrTx/>
                  <a:defRPr/>
                </a:pPr>
                <a:endParaRPr lang="de-DE" sz="1800" kern="0">
                  <a:solidFill>
                    <a:prstClr val="black"/>
                  </a:solidFill>
                  <a:latin typeface="Calibri"/>
                </a:endParaRPr>
              </a:p>
            </p:txBody>
          </p:sp>
          <p:sp>
            <p:nvSpPr>
              <p:cNvPr id="121" name="Line 39"/>
              <p:cNvSpPr>
                <a:spLocks noChangeShapeType="1"/>
              </p:cNvSpPr>
              <p:nvPr/>
            </p:nvSpPr>
            <p:spPr bwMode="auto">
              <a:xfrm>
                <a:off x="4711" y="1722"/>
                <a:ext cx="329" cy="198"/>
              </a:xfrm>
              <a:prstGeom prst="line">
                <a:avLst/>
              </a:prstGeom>
              <a:noFill/>
              <a:ln w="762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5pPr>
                <a:lvl6pPr marL="2286000" algn="l" defTabSz="914400" rtl="0" eaLnBrk="1" latinLnBrk="0" hangingPunct="1">
                  <a:defRPr sz="2600" kern="1200">
                    <a:solidFill>
                      <a:schemeClr val="bg2"/>
                    </a:solidFill>
                    <a:latin typeface="Arial" pitchFamily="34" charset="0"/>
                    <a:ea typeface="+mn-ea"/>
                    <a:cs typeface="+mn-cs"/>
                  </a:defRPr>
                </a:lvl6pPr>
                <a:lvl7pPr marL="2743200" algn="l" defTabSz="914400" rtl="0" eaLnBrk="1" latinLnBrk="0" hangingPunct="1">
                  <a:defRPr sz="2600" kern="1200">
                    <a:solidFill>
                      <a:schemeClr val="bg2"/>
                    </a:solidFill>
                    <a:latin typeface="Arial" pitchFamily="34" charset="0"/>
                    <a:ea typeface="+mn-ea"/>
                    <a:cs typeface="+mn-cs"/>
                  </a:defRPr>
                </a:lvl7pPr>
                <a:lvl8pPr marL="3200400" algn="l" defTabSz="914400" rtl="0" eaLnBrk="1" latinLnBrk="0" hangingPunct="1">
                  <a:defRPr sz="2600" kern="1200">
                    <a:solidFill>
                      <a:schemeClr val="bg2"/>
                    </a:solidFill>
                    <a:latin typeface="Arial" pitchFamily="34" charset="0"/>
                    <a:ea typeface="+mn-ea"/>
                    <a:cs typeface="+mn-cs"/>
                  </a:defRPr>
                </a:lvl8pPr>
                <a:lvl9pPr marL="3657600" algn="l" defTabSz="914400" rtl="0" eaLnBrk="1" latinLnBrk="0" hangingPunct="1">
                  <a:defRPr sz="2600" kern="1200">
                    <a:solidFill>
                      <a:schemeClr val="bg2"/>
                    </a:solidFill>
                    <a:latin typeface="Arial" pitchFamily="34" charset="0"/>
                    <a:ea typeface="+mn-ea"/>
                    <a:cs typeface="+mn-cs"/>
                  </a:defRPr>
                </a:lvl9pPr>
              </a:lstStyle>
              <a:p>
                <a:pPr fontAlgn="auto">
                  <a:spcBef>
                    <a:spcPts val="0"/>
                  </a:spcBef>
                  <a:spcAft>
                    <a:spcPts val="0"/>
                  </a:spcAft>
                  <a:buClrTx/>
                  <a:defRPr/>
                </a:pPr>
                <a:endParaRPr lang="de-DE" sz="1800" kern="0">
                  <a:solidFill>
                    <a:prstClr val="black"/>
                  </a:solidFill>
                  <a:latin typeface="Calibri"/>
                </a:endParaRPr>
              </a:p>
            </p:txBody>
          </p:sp>
          <p:sp>
            <p:nvSpPr>
              <p:cNvPr id="122" name="Oval 121"/>
              <p:cNvSpPr>
                <a:spLocks noChangeArrowheads="1"/>
              </p:cNvSpPr>
              <p:nvPr/>
            </p:nvSpPr>
            <p:spPr bwMode="auto">
              <a:xfrm>
                <a:off x="4416" y="1199"/>
                <a:ext cx="185" cy="187"/>
              </a:xfrm>
              <a:prstGeom prst="ellipse">
                <a:avLst/>
              </a:prstGeom>
              <a:solidFill>
                <a:srgbClr val="3366FF"/>
              </a:solidFill>
              <a:ln w="38100" cap="flat" cmpd="sng" algn="ctr">
                <a:solidFill>
                  <a:sysClr val="window" lastClr="FFFFFF"/>
                </a:solidFill>
                <a:prstDash val="solid"/>
                <a:headEnd/>
                <a:tailEnd/>
              </a:ln>
              <a:effectLst>
                <a:outerShdw blurRad="40000" dist="20000" dir="5400000" rotWithShape="0">
                  <a:srgbClr val="000000">
                    <a:alpha val="38000"/>
                  </a:srgbClr>
                </a:outerShdw>
              </a:effectLst>
            </p:spPr>
            <p:txBody>
              <a:bodyPr wrap="none" anchor="ctr"/>
              <a:lstStyle>
                <a:defPPr>
                  <a:defRPr lang="en-GB"/>
                </a:defPPr>
                <a:lvl1pPr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5pPr>
                <a:lvl6pPr marL="2286000" algn="l" defTabSz="914400" rtl="0" eaLnBrk="1" latinLnBrk="0" hangingPunct="1">
                  <a:defRPr sz="2600" kern="1200">
                    <a:solidFill>
                      <a:schemeClr val="bg2"/>
                    </a:solidFill>
                    <a:latin typeface="Arial" pitchFamily="34" charset="0"/>
                    <a:ea typeface="+mn-ea"/>
                    <a:cs typeface="+mn-cs"/>
                  </a:defRPr>
                </a:lvl6pPr>
                <a:lvl7pPr marL="2743200" algn="l" defTabSz="914400" rtl="0" eaLnBrk="1" latinLnBrk="0" hangingPunct="1">
                  <a:defRPr sz="2600" kern="1200">
                    <a:solidFill>
                      <a:schemeClr val="bg2"/>
                    </a:solidFill>
                    <a:latin typeface="Arial" pitchFamily="34" charset="0"/>
                    <a:ea typeface="+mn-ea"/>
                    <a:cs typeface="+mn-cs"/>
                  </a:defRPr>
                </a:lvl7pPr>
                <a:lvl8pPr marL="3200400" algn="l" defTabSz="914400" rtl="0" eaLnBrk="1" latinLnBrk="0" hangingPunct="1">
                  <a:defRPr sz="2600" kern="1200">
                    <a:solidFill>
                      <a:schemeClr val="bg2"/>
                    </a:solidFill>
                    <a:latin typeface="Arial" pitchFamily="34" charset="0"/>
                    <a:ea typeface="+mn-ea"/>
                    <a:cs typeface="+mn-cs"/>
                  </a:defRPr>
                </a:lvl8pPr>
                <a:lvl9pPr marL="3657600" algn="l" defTabSz="914400" rtl="0" eaLnBrk="1" latinLnBrk="0" hangingPunct="1">
                  <a:defRPr sz="2600" kern="1200">
                    <a:solidFill>
                      <a:schemeClr val="bg2"/>
                    </a:solidFill>
                    <a:latin typeface="Arial" pitchFamily="34" charset="0"/>
                    <a:ea typeface="+mn-ea"/>
                    <a:cs typeface="+mn-cs"/>
                  </a:defRPr>
                </a:lvl9pPr>
              </a:lstStyle>
              <a:p>
                <a:pPr fontAlgn="auto">
                  <a:spcBef>
                    <a:spcPts val="0"/>
                  </a:spcBef>
                  <a:spcAft>
                    <a:spcPts val="0"/>
                  </a:spcAft>
                  <a:buClrTx/>
                  <a:defRPr/>
                </a:pPr>
                <a:endParaRPr lang="en-GB" sz="1800" kern="0">
                  <a:solidFill>
                    <a:prstClr val="white"/>
                  </a:solidFill>
                  <a:latin typeface="Calibri"/>
                </a:endParaRPr>
              </a:p>
            </p:txBody>
          </p:sp>
          <p:sp>
            <p:nvSpPr>
              <p:cNvPr id="123" name="Oval 122"/>
              <p:cNvSpPr>
                <a:spLocks noChangeArrowheads="1"/>
              </p:cNvSpPr>
              <p:nvPr/>
            </p:nvSpPr>
            <p:spPr bwMode="auto">
              <a:xfrm>
                <a:off x="4512" y="2094"/>
                <a:ext cx="130" cy="130"/>
              </a:xfrm>
              <a:prstGeom prst="ellipse">
                <a:avLst/>
              </a:prstGeom>
              <a:solidFill>
                <a:schemeClr val="accent1">
                  <a:lumMod val="40000"/>
                  <a:lumOff val="60000"/>
                </a:schemeClr>
              </a:solidFill>
              <a:ln w="38100" cap="flat" cmpd="sng" algn="ctr">
                <a:solidFill>
                  <a:sysClr val="window" lastClr="FFFFFF"/>
                </a:solidFill>
                <a:prstDash val="solid"/>
                <a:headEnd/>
                <a:tailEnd/>
              </a:ln>
              <a:effectLst>
                <a:outerShdw blurRad="40000" dist="20000" dir="5400000" rotWithShape="0">
                  <a:srgbClr val="000000">
                    <a:alpha val="38000"/>
                  </a:srgbClr>
                </a:outerShdw>
              </a:effectLst>
            </p:spPr>
            <p:txBody>
              <a:bodyPr wrap="none" anchor="ctr"/>
              <a:lstStyle>
                <a:defPPr>
                  <a:defRPr lang="en-GB"/>
                </a:defPPr>
                <a:lvl1pPr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5pPr>
                <a:lvl6pPr marL="2286000" algn="l" defTabSz="914400" rtl="0" eaLnBrk="1" latinLnBrk="0" hangingPunct="1">
                  <a:defRPr sz="2600" kern="1200">
                    <a:solidFill>
                      <a:schemeClr val="bg2"/>
                    </a:solidFill>
                    <a:latin typeface="Arial" pitchFamily="34" charset="0"/>
                    <a:ea typeface="+mn-ea"/>
                    <a:cs typeface="+mn-cs"/>
                  </a:defRPr>
                </a:lvl6pPr>
                <a:lvl7pPr marL="2743200" algn="l" defTabSz="914400" rtl="0" eaLnBrk="1" latinLnBrk="0" hangingPunct="1">
                  <a:defRPr sz="2600" kern="1200">
                    <a:solidFill>
                      <a:schemeClr val="bg2"/>
                    </a:solidFill>
                    <a:latin typeface="Arial" pitchFamily="34" charset="0"/>
                    <a:ea typeface="+mn-ea"/>
                    <a:cs typeface="+mn-cs"/>
                  </a:defRPr>
                </a:lvl7pPr>
                <a:lvl8pPr marL="3200400" algn="l" defTabSz="914400" rtl="0" eaLnBrk="1" latinLnBrk="0" hangingPunct="1">
                  <a:defRPr sz="2600" kern="1200">
                    <a:solidFill>
                      <a:schemeClr val="bg2"/>
                    </a:solidFill>
                    <a:latin typeface="Arial" pitchFamily="34" charset="0"/>
                    <a:ea typeface="+mn-ea"/>
                    <a:cs typeface="+mn-cs"/>
                  </a:defRPr>
                </a:lvl8pPr>
                <a:lvl9pPr marL="3657600" algn="l" defTabSz="914400" rtl="0" eaLnBrk="1" latinLnBrk="0" hangingPunct="1">
                  <a:defRPr sz="2600" kern="1200">
                    <a:solidFill>
                      <a:schemeClr val="bg2"/>
                    </a:solidFill>
                    <a:latin typeface="Arial" pitchFamily="34" charset="0"/>
                    <a:ea typeface="+mn-ea"/>
                    <a:cs typeface="+mn-cs"/>
                  </a:defRPr>
                </a:lvl9pPr>
              </a:lstStyle>
              <a:p>
                <a:pPr fontAlgn="auto">
                  <a:spcBef>
                    <a:spcPts val="0"/>
                  </a:spcBef>
                  <a:spcAft>
                    <a:spcPts val="0"/>
                  </a:spcAft>
                  <a:buClrTx/>
                  <a:defRPr/>
                </a:pPr>
                <a:endParaRPr lang="en-GB" sz="1800" kern="0">
                  <a:solidFill>
                    <a:prstClr val="white"/>
                  </a:solidFill>
                  <a:latin typeface="Calibri"/>
                </a:endParaRPr>
              </a:p>
            </p:txBody>
          </p:sp>
          <p:sp>
            <p:nvSpPr>
              <p:cNvPr id="124" name="Oval 123"/>
              <p:cNvSpPr>
                <a:spLocks noChangeArrowheads="1"/>
              </p:cNvSpPr>
              <p:nvPr/>
            </p:nvSpPr>
            <p:spPr bwMode="auto">
              <a:xfrm>
                <a:off x="4918" y="1007"/>
                <a:ext cx="226" cy="226"/>
              </a:xfrm>
              <a:prstGeom prst="ellipse">
                <a:avLst/>
              </a:prstGeom>
              <a:solidFill>
                <a:schemeClr val="accent1">
                  <a:lumMod val="20000"/>
                  <a:lumOff val="80000"/>
                </a:schemeClr>
              </a:solidFill>
              <a:ln w="38100" algn="ctr">
                <a:solidFill>
                  <a:sysClr val="window" lastClr="FFFFFF"/>
                </a:solidFill>
                <a:round/>
                <a:headEnd/>
                <a:tailEnd/>
              </a:ln>
              <a:effectLst>
                <a:outerShdw dist="20000" dir="5400000" rotWithShape="0">
                  <a:srgbClr val="000000">
                    <a:alpha val="37999"/>
                  </a:srgbClr>
                </a:outerShdw>
              </a:effectLst>
            </p:spPr>
            <p:txBody>
              <a:bodyPr wrap="none" anchor="ctr"/>
              <a:lstStyle>
                <a:defPPr>
                  <a:defRPr lang="en-GB"/>
                </a:defPPr>
                <a:lvl1pPr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5pPr>
                <a:lvl6pPr marL="2286000" algn="l" defTabSz="914400" rtl="0" eaLnBrk="1" latinLnBrk="0" hangingPunct="1">
                  <a:defRPr sz="2600" kern="1200">
                    <a:solidFill>
                      <a:schemeClr val="bg2"/>
                    </a:solidFill>
                    <a:latin typeface="Arial" pitchFamily="34" charset="0"/>
                    <a:ea typeface="+mn-ea"/>
                    <a:cs typeface="+mn-cs"/>
                  </a:defRPr>
                </a:lvl6pPr>
                <a:lvl7pPr marL="2743200" algn="l" defTabSz="914400" rtl="0" eaLnBrk="1" latinLnBrk="0" hangingPunct="1">
                  <a:defRPr sz="2600" kern="1200">
                    <a:solidFill>
                      <a:schemeClr val="bg2"/>
                    </a:solidFill>
                    <a:latin typeface="Arial" pitchFamily="34" charset="0"/>
                    <a:ea typeface="+mn-ea"/>
                    <a:cs typeface="+mn-cs"/>
                  </a:defRPr>
                </a:lvl7pPr>
                <a:lvl8pPr marL="3200400" algn="l" defTabSz="914400" rtl="0" eaLnBrk="1" latinLnBrk="0" hangingPunct="1">
                  <a:defRPr sz="2600" kern="1200">
                    <a:solidFill>
                      <a:schemeClr val="bg2"/>
                    </a:solidFill>
                    <a:latin typeface="Arial" pitchFamily="34" charset="0"/>
                    <a:ea typeface="+mn-ea"/>
                    <a:cs typeface="+mn-cs"/>
                  </a:defRPr>
                </a:lvl8pPr>
                <a:lvl9pPr marL="3657600" algn="l" defTabSz="914400" rtl="0" eaLnBrk="1" latinLnBrk="0" hangingPunct="1">
                  <a:defRPr sz="2600" kern="1200">
                    <a:solidFill>
                      <a:schemeClr val="bg2"/>
                    </a:solidFill>
                    <a:latin typeface="Arial" pitchFamily="34" charset="0"/>
                    <a:ea typeface="+mn-ea"/>
                    <a:cs typeface="+mn-cs"/>
                  </a:defRPr>
                </a:lvl9pPr>
              </a:lstStyle>
              <a:p>
                <a:pPr fontAlgn="auto">
                  <a:spcBef>
                    <a:spcPts val="0"/>
                  </a:spcBef>
                  <a:spcAft>
                    <a:spcPts val="0"/>
                  </a:spcAft>
                  <a:buClrTx/>
                  <a:defRPr/>
                </a:pPr>
                <a:endParaRPr lang="en-GB" sz="1800" kern="0">
                  <a:solidFill>
                    <a:prstClr val="white"/>
                  </a:solidFill>
                  <a:latin typeface="Calibri"/>
                </a:endParaRPr>
              </a:p>
            </p:txBody>
          </p:sp>
          <p:sp>
            <p:nvSpPr>
              <p:cNvPr id="125" name="Oval 124"/>
              <p:cNvSpPr>
                <a:spLocks noChangeArrowheads="1"/>
              </p:cNvSpPr>
              <p:nvPr/>
            </p:nvSpPr>
            <p:spPr bwMode="auto">
              <a:xfrm>
                <a:off x="4632" y="1636"/>
                <a:ext cx="157" cy="158"/>
              </a:xfrm>
              <a:prstGeom prst="ellipse">
                <a:avLst/>
              </a:prstGeom>
              <a:solidFill>
                <a:srgbClr val="4BC161"/>
              </a:solidFill>
              <a:ln w="38100" algn="ctr">
                <a:solidFill>
                  <a:sysClr val="window" lastClr="FFFFFF"/>
                </a:solidFill>
                <a:round/>
                <a:headEnd/>
                <a:tailEnd/>
              </a:ln>
              <a:effectLst>
                <a:outerShdw dist="20000" dir="5400000" rotWithShape="0">
                  <a:srgbClr val="000000">
                    <a:alpha val="37999"/>
                  </a:srgbClr>
                </a:outerShdw>
              </a:effectLst>
            </p:spPr>
            <p:txBody>
              <a:bodyPr wrap="none" anchor="ctr"/>
              <a:lstStyle>
                <a:defPPr>
                  <a:defRPr lang="en-GB"/>
                </a:defPPr>
                <a:lvl1pPr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5pPr>
                <a:lvl6pPr marL="2286000" algn="l" defTabSz="914400" rtl="0" eaLnBrk="1" latinLnBrk="0" hangingPunct="1">
                  <a:defRPr sz="2600" kern="1200">
                    <a:solidFill>
                      <a:schemeClr val="bg2"/>
                    </a:solidFill>
                    <a:latin typeface="Arial" pitchFamily="34" charset="0"/>
                    <a:ea typeface="+mn-ea"/>
                    <a:cs typeface="+mn-cs"/>
                  </a:defRPr>
                </a:lvl6pPr>
                <a:lvl7pPr marL="2743200" algn="l" defTabSz="914400" rtl="0" eaLnBrk="1" latinLnBrk="0" hangingPunct="1">
                  <a:defRPr sz="2600" kern="1200">
                    <a:solidFill>
                      <a:schemeClr val="bg2"/>
                    </a:solidFill>
                    <a:latin typeface="Arial" pitchFamily="34" charset="0"/>
                    <a:ea typeface="+mn-ea"/>
                    <a:cs typeface="+mn-cs"/>
                  </a:defRPr>
                </a:lvl7pPr>
                <a:lvl8pPr marL="3200400" algn="l" defTabSz="914400" rtl="0" eaLnBrk="1" latinLnBrk="0" hangingPunct="1">
                  <a:defRPr sz="2600" kern="1200">
                    <a:solidFill>
                      <a:schemeClr val="bg2"/>
                    </a:solidFill>
                    <a:latin typeface="Arial" pitchFamily="34" charset="0"/>
                    <a:ea typeface="+mn-ea"/>
                    <a:cs typeface="+mn-cs"/>
                  </a:defRPr>
                </a:lvl8pPr>
                <a:lvl9pPr marL="3657600" algn="l" defTabSz="914400" rtl="0" eaLnBrk="1" latinLnBrk="0" hangingPunct="1">
                  <a:defRPr sz="2600" kern="1200">
                    <a:solidFill>
                      <a:schemeClr val="bg2"/>
                    </a:solidFill>
                    <a:latin typeface="Arial" pitchFamily="34" charset="0"/>
                    <a:ea typeface="+mn-ea"/>
                    <a:cs typeface="+mn-cs"/>
                  </a:defRPr>
                </a:lvl9pPr>
              </a:lstStyle>
              <a:p>
                <a:pPr fontAlgn="auto">
                  <a:spcBef>
                    <a:spcPts val="0"/>
                  </a:spcBef>
                  <a:spcAft>
                    <a:spcPts val="0"/>
                  </a:spcAft>
                  <a:buClrTx/>
                  <a:defRPr/>
                </a:pPr>
                <a:endParaRPr lang="en-GB" sz="1800" kern="0">
                  <a:solidFill>
                    <a:prstClr val="white"/>
                  </a:solidFill>
                  <a:latin typeface="Calibri"/>
                </a:endParaRPr>
              </a:p>
            </p:txBody>
          </p:sp>
          <p:sp>
            <p:nvSpPr>
              <p:cNvPr id="126" name="Oval 125"/>
              <p:cNvSpPr>
                <a:spLocks noChangeArrowheads="1"/>
              </p:cNvSpPr>
              <p:nvPr/>
            </p:nvSpPr>
            <p:spPr bwMode="auto">
              <a:xfrm>
                <a:off x="5489" y="1664"/>
                <a:ext cx="271" cy="272"/>
              </a:xfrm>
              <a:prstGeom prst="ellipse">
                <a:avLst/>
              </a:prstGeom>
              <a:solidFill>
                <a:schemeClr val="accent1">
                  <a:lumMod val="40000"/>
                  <a:lumOff val="60000"/>
                </a:schemeClr>
              </a:solidFill>
              <a:ln w="38100" algn="ctr">
                <a:solidFill>
                  <a:sysClr val="window" lastClr="FFFFFF"/>
                </a:solidFill>
                <a:round/>
                <a:headEnd/>
                <a:tailEnd/>
              </a:ln>
              <a:effectLst>
                <a:outerShdw dist="20000" dir="5400000" rotWithShape="0">
                  <a:srgbClr val="000000">
                    <a:alpha val="37999"/>
                  </a:srgbClr>
                </a:outerShdw>
              </a:effectLst>
            </p:spPr>
            <p:txBody>
              <a:bodyPr wrap="none" anchor="ctr"/>
              <a:lstStyle>
                <a:defPPr>
                  <a:defRPr lang="en-GB"/>
                </a:defPPr>
                <a:lvl1pPr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5pPr>
                <a:lvl6pPr marL="2286000" algn="l" defTabSz="914400" rtl="0" eaLnBrk="1" latinLnBrk="0" hangingPunct="1">
                  <a:defRPr sz="2600" kern="1200">
                    <a:solidFill>
                      <a:schemeClr val="bg2"/>
                    </a:solidFill>
                    <a:latin typeface="Arial" pitchFamily="34" charset="0"/>
                    <a:ea typeface="+mn-ea"/>
                    <a:cs typeface="+mn-cs"/>
                  </a:defRPr>
                </a:lvl6pPr>
                <a:lvl7pPr marL="2743200" algn="l" defTabSz="914400" rtl="0" eaLnBrk="1" latinLnBrk="0" hangingPunct="1">
                  <a:defRPr sz="2600" kern="1200">
                    <a:solidFill>
                      <a:schemeClr val="bg2"/>
                    </a:solidFill>
                    <a:latin typeface="Arial" pitchFamily="34" charset="0"/>
                    <a:ea typeface="+mn-ea"/>
                    <a:cs typeface="+mn-cs"/>
                  </a:defRPr>
                </a:lvl7pPr>
                <a:lvl8pPr marL="3200400" algn="l" defTabSz="914400" rtl="0" eaLnBrk="1" latinLnBrk="0" hangingPunct="1">
                  <a:defRPr sz="2600" kern="1200">
                    <a:solidFill>
                      <a:schemeClr val="bg2"/>
                    </a:solidFill>
                    <a:latin typeface="Arial" pitchFamily="34" charset="0"/>
                    <a:ea typeface="+mn-ea"/>
                    <a:cs typeface="+mn-cs"/>
                  </a:defRPr>
                </a:lvl8pPr>
                <a:lvl9pPr marL="3657600" algn="l" defTabSz="914400" rtl="0" eaLnBrk="1" latinLnBrk="0" hangingPunct="1">
                  <a:defRPr sz="2600" kern="1200">
                    <a:solidFill>
                      <a:schemeClr val="bg2"/>
                    </a:solidFill>
                    <a:latin typeface="Arial" pitchFamily="34" charset="0"/>
                    <a:ea typeface="+mn-ea"/>
                    <a:cs typeface="+mn-cs"/>
                  </a:defRPr>
                </a:lvl9pPr>
              </a:lstStyle>
              <a:p>
                <a:pPr fontAlgn="auto">
                  <a:spcBef>
                    <a:spcPts val="0"/>
                  </a:spcBef>
                  <a:spcAft>
                    <a:spcPts val="0"/>
                  </a:spcAft>
                  <a:buClrTx/>
                  <a:defRPr/>
                </a:pPr>
                <a:endParaRPr lang="en-GB" sz="1800" kern="0">
                  <a:solidFill>
                    <a:prstClr val="white"/>
                  </a:solidFill>
                  <a:latin typeface="Calibri"/>
                </a:endParaRPr>
              </a:p>
            </p:txBody>
          </p:sp>
          <p:sp>
            <p:nvSpPr>
              <p:cNvPr id="127" name="Oval 126"/>
              <p:cNvSpPr>
                <a:spLocks noChangeArrowheads="1"/>
              </p:cNvSpPr>
              <p:nvPr/>
            </p:nvSpPr>
            <p:spPr bwMode="auto">
              <a:xfrm>
                <a:off x="4848" y="1392"/>
                <a:ext cx="305" cy="308"/>
              </a:xfrm>
              <a:prstGeom prst="ellipse">
                <a:avLst/>
              </a:prstGeom>
              <a:solidFill>
                <a:schemeClr val="accent5">
                  <a:lumMod val="75000"/>
                </a:schemeClr>
              </a:solidFill>
              <a:ln w="38100" algn="ctr">
                <a:solidFill>
                  <a:sysClr val="window" lastClr="FFFFFF"/>
                </a:solidFill>
                <a:round/>
                <a:headEnd/>
                <a:tailEnd/>
              </a:ln>
              <a:effectLst>
                <a:outerShdw dist="20000" dir="5400000" rotWithShape="0">
                  <a:srgbClr val="000000">
                    <a:alpha val="37999"/>
                  </a:srgbClr>
                </a:outerShdw>
              </a:effectLst>
            </p:spPr>
            <p:txBody>
              <a:bodyPr wrap="none" anchor="ctr"/>
              <a:lstStyle>
                <a:defPPr>
                  <a:defRPr lang="en-GB"/>
                </a:defPPr>
                <a:lvl1pPr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5pPr>
                <a:lvl6pPr marL="2286000" algn="l" defTabSz="914400" rtl="0" eaLnBrk="1" latinLnBrk="0" hangingPunct="1">
                  <a:defRPr sz="2600" kern="1200">
                    <a:solidFill>
                      <a:schemeClr val="bg2"/>
                    </a:solidFill>
                    <a:latin typeface="Arial" pitchFamily="34" charset="0"/>
                    <a:ea typeface="+mn-ea"/>
                    <a:cs typeface="+mn-cs"/>
                  </a:defRPr>
                </a:lvl6pPr>
                <a:lvl7pPr marL="2743200" algn="l" defTabSz="914400" rtl="0" eaLnBrk="1" latinLnBrk="0" hangingPunct="1">
                  <a:defRPr sz="2600" kern="1200">
                    <a:solidFill>
                      <a:schemeClr val="bg2"/>
                    </a:solidFill>
                    <a:latin typeface="Arial" pitchFamily="34" charset="0"/>
                    <a:ea typeface="+mn-ea"/>
                    <a:cs typeface="+mn-cs"/>
                  </a:defRPr>
                </a:lvl7pPr>
                <a:lvl8pPr marL="3200400" algn="l" defTabSz="914400" rtl="0" eaLnBrk="1" latinLnBrk="0" hangingPunct="1">
                  <a:defRPr sz="2600" kern="1200">
                    <a:solidFill>
                      <a:schemeClr val="bg2"/>
                    </a:solidFill>
                    <a:latin typeface="Arial" pitchFamily="34" charset="0"/>
                    <a:ea typeface="+mn-ea"/>
                    <a:cs typeface="+mn-cs"/>
                  </a:defRPr>
                </a:lvl8pPr>
                <a:lvl9pPr marL="3657600" algn="l" defTabSz="914400" rtl="0" eaLnBrk="1" latinLnBrk="0" hangingPunct="1">
                  <a:defRPr sz="2600" kern="1200">
                    <a:solidFill>
                      <a:schemeClr val="bg2"/>
                    </a:solidFill>
                    <a:latin typeface="Arial" pitchFamily="34" charset="0"/>
                    <a:ea typeface="+mn-ea"/>
                    <a:cs typeface="+mn-cs"/>
                  </a:defRPr>
                </a:lvl9pPr>
              </a:lstStyle>
              <a:p>
                <a:pPr fontAlgn="auto">
                  <a:spcBef>
                    <a:spcPts val="0"/>
                  </a:spcBef>
                  <a:spcAft>
                    <a:spcPts val="0"/>
                  </a:spcAft>
                  <a:buClrTx/>
                  <a:defRPr/>
                </a:pPr>
                <a:endParaRPr lang="en-GB" sz="1800" kern="0">
                  <a:solidFill>
                    <a:prstClr val="white"/>
                  </a:solidFill>
                  <a:latin typeface="Calibri"/>
                </a:endParaRPr>
              </a:p>
            </p:txBody>
          </p:sp>
          <p:sp>
            <p:nvSpPr>
              <p:cNvPr id="128" name="Oval 127"/>
              <p:cNvSpPr>
                <a:spLocks noChangeArrowheads="1"/>
              </p:cNvSpPr>
              <p:nvPr/>
            </p:nvSpPr>
            <p:spPr bwMode="auto">
              <a:xfrm>
                <a:off x="4567" y="672"/>
                <a:ext cx="238" cy="238"/>
              </a:xfrm>
              <a:prstGeom prst="ellipse">
                <a:avLst/>
              </a:prstGeom>
              <a:solidFill>
                <a:schemeClr val="accent1">
                  <a:lumMod val="60000"/>
                  <a:lumOff val="40000"/>
                </a:schemeClr>
              </a:solidFill>
              <a:ln w="38100" cap="flat" cmpd="sng" algn="ctr">
                <a:solidFill>
                  <a:sysClr val="window" lastClr="FFFFFF"/>
                </a:solidFill>
                <a:prstDash val="solid"/>
                <a:headEnd/>
                <a:tailEnd/>
              </a:ln>
              <a:effectLst>
                <a:outerShdw blurRad="40000" dist="20000" dir="5400000" rotWithShape="0">
                  <a:srgbClr val="000000">
                    <a:alpha val="38000"/>
                  </a:srgbClr>
                </a:outerShdw>
              </a:effectLst>
            </p:spPr>
            <p:txBody>
              <a:bodyPr wrap="none" anchor="ctr"/>
              <a:lstStyle>
                <a:defPPr>
                  <a:defRPr lang="en-GB"/>
                </a:defPPr>
                <a:lvl1pPr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5pPr>
                <a:lvl6pPr marL="2286000" algn="l" defTabSz="914400" rtl="0" eaLnBrk="1" latinLnBrk="0" hangingPunct="1">
                  <a:defRPr sz="2600" kern="1200">
                    <a:solidFill>
                      <a:schemeClr val="bg2"/>
                    </a:solidFill>
                    <a:latin typeface="Arial" pitchFamily="34" charset="0"/>
                    <a:ea typeface="+mn-ea"/>
                    <a:cs typeface="+mn-cs"/>
                  </a:defRPr>
                </a:lvl6pPr>
                <a:lvl7pPr marL="2743200" algn="l" defTabSz="914400" rtl="0" eaLnBrk="1" latinLnBrk="0" hangingPunct="1">
                  <a:defRPr sz="2600" kern="1200">
                    <a:solidFill>
                      <a:schemeClr val="bg2"/>
                    </a:solidFill>
                    <a:latin typeface="Arial" pitchFamily="34" charset="0"/>
                    <a:ea typeface="+mn-ea"/>
                    <a:cs typeface="+mn-cs"/>
                  </a:defRPr>
                </a:lvl7pPr>
                <a:lvl8pPr marL="3200400" algn="l" defTabSz="914400" rtl="0" eaLnBrk="1" latinLnBrk="0" hangingPunct="1">
                  <a:defRPr sz="2600" kern="1200">
                    <a:solidFill>
                      <a:schemeClr val="bg2"/>
                    </a:solidFill>
                    <a:latin typeface="Arial" pitchFamily="34" charset="0"/>
                    <a:ea typeface="+mn-ea"/>
                    <a:cs typeface="+mn-cs"/>
                  </a:defRPr>
                </a:lvl8pPr>
                <a:lvl9pPr marL="3657600" algn="l" defTabSz="914400" rtl="0" eaLnBrk="1" latinLnBrk="0" hangingPunct="1">
                  <a:defRPr sz="2600" kern="1200">
                    <a:solidFill>
                      <a:schemeClr val="bg2"/>
                    </a:solidFill>
                    <a:latin typeface="Arial" pitchFamily="34" charset="0"/>
                    <a:ea typeface="+mn-ea"/>
                    <a:cs typeface="+mn-cs"/>
                  </a:defRPr>
                </a:lvl9pPr>
              </a:lstStyle>
              <a:p>
                <a:pPr fontAlgn="auto">
                  <a:spcBef>
                    <a:spcPts val="0"/>
                  </a:spcBef>
                  <a:spcAft>
                    <a:spcPts val="0"/>
                  </a:spcAft>
                  <a:buClrTx/>
                  <a:defRPr/>
                </a:pPr>
                <a:endParaRPr lang="en-GB" sz="1800" kern="0">
                  <a:solidFill>
                    <a:prstClr val="white"/>
                  </a:solidFill>
                  <a:latin typeface="Calibri"/>
                </a:endParaRPr>
              </a:p>
            </p:txBody>
          </p:sp>
          <p:sp>
            <p:nvSpPr>
              <p:cNvPr id="129" name="Oval 128"/>
              <p:cNvSpPr>
                <a:spLocks noChangeArrowheads="1"/>
              </p:cNvSpPr>
              <p:nvPr/>
            </p:nvSpPr>
            <p:spPr bwMode="auto">
              <a:xfrm>
                <a:off x="4943" y="1824"/>
                <a:ext cx="245" cy="244"/>
              </a:xfrm>
              <a:prstGeom prst="ellipse">
                <a:avLst/>
              </a:prstGeom>
              <a:solidFill>
                <a:schemeClr val="accent5">
                  <a:lumMod val="50000"/>
                </a:schemeClr>
              </a:solidFill>
              <a:ln w="38100" cap="flat" cmpd="sng" algn="ctr">
                <a:solidFill>
                  <a:sysClr val="window" lastClr="FFFFFF"/>
                </a:solidFill>
                <a:prstDash val="solid"/>
                <a:headEnd/>
                <a:tailEnd/>
              </a:ln>
              <a:effectLst>
                <a:outerShdw blurRad="40000" dist="20000" dir="5400000" rotWithShape="0">
                  <a:srgbClr val="000000">
                    <a:alpha val="38000"/>
                  </a:srgbClr>
                </a:outerShdw>
              </a:effectLst>
            </p:spPr>
            <p:txBody>
              <a:bodyPr wrap="none" anchor="ctr"/>
              <a:lstStyle>
                <a:defPPr>
                  <a:defRPr lang="en-GB"/>
                </a:defPPr>
                <a:lvl1pPr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5pPr>
                <a:lvl6pPr marL="2286000" algn="l" defTabSz="914400" rtl="0" eaLnBrk="1" latinLnBrk="0" hangingPunct="1">
                  <a:defRPr sz="2600" kern="1200">
                    <a:solidFill>
                      <a:schemeClr val="bg2"/>
                    </a:solidFill>
                    <a:latin typeface="Arial" pitchFamily="34" charset="0"/>
                    <a:ea typeface="+mn-ea"/>
                    <a:cs typeface="+mn-cs"/>
                  </a:defRPr>
                </a:lvl6pPr>
                <a:lvl7pPr marL="2743200" algn="l" defTabSz="914400" rtl="0" eaLnBrk="1" latinLnBrk="0" hangingPunct="1">
                  <a:defRPr sz="2600" kern="1200">
                    <a:solidFill>
                      <a:schemeClr val="bg2"/>
                    </a:solidFill>
                    <a:latin typeface="Arial" pitchFamily="34" charset="0"/>
                    <a:ea typeface="+mn-ea"/>
                    <a:cs typeface="+mn-cs"/>
                  </a:defRPr>
                </a:lvl7pPr>
                <a:lvl8pPr marL="3200400" algn="l" defTabSz="914400" rtl="0" eaLnBrk="1" latinLnBrk="0" hangingPunct="1">
                  <a:defRPr sz="2600" kern="1200">
                    <a:solidFill>
                      <a:schemeClr val="bg2"/>
                    </a:solidFill>
                    <a:latin typeface="Arial" pitchFamily="34" charset="0"/>
                    <a:ea typeface="+mn-ea"/>
                    <a:cs typeface="+mn-cs"/>
                  </a:defRPr>
                </a:lvl8pPr>
                <a:lvl9pPr marL="3657600" algn="l" defTabSz="914400" rtl="0" eaLnBrk="1" latinLnBrk="0" hangingPunct="1">
                  <a:defRPr sz="2600" kern="1200">
                    <a:solidFill>
                      <a:schemeClr val="bg2"/>
                    </a:solidFill>
                    <a:latin typeface="Arial" pitchFamily="34" charset="0"/>
                    <a:ea typeface="+mn-ea"/>
                    <a:cs typeface="+mn-cs"/>
                  </a:defRPr>
                </a:lvl9pPr>
              </a:lstStyle>
              <a:p>
                <a:pPr fontAlgn="auto">
                  <a:spcBef>
                    <a:spcPts val="0"/>
                  </a:spcBef>
                  <a:spcAft>
                    <a:spcPts val="0"/>
                  </a:spcAft>
                  <a:buClrTx/>
                  <a:defRPr/>
                </a:pPr>
                <a:endParaRPr lang="en-GB" sz="1800" kern="0">
                  <a:solidFill>
                    <a:prstClr val="white"/>
                  </a:solidFill>
                  <a:latin typeface="Calibri"/>
                </a:endParaRPr>
              </a:p>
            </p:txBody>
          </p:sp>
        </p:grpSp>
      </p:grpSp>
      <p:sp>
        <p:nvSpPr>
          <p:cNvPr id="3" name="Foliennummernplatzhalter 3"/>
          <p:cNvSpPr>
            <a:spLocks noGrp="1"/>
          </p:cNvSpPr>
          <p:nvPr/>
        </p:nvSpPr>
        <p:spPr bwMode="auto">
          <a:xfrm>
            <a:off x="1754033" y="5825685"/>
            <a:ext cx="1905000" cy="13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anchor="t" anchorCtr="0" compatLnSpc="1">
            <a:prstTxWarp prst="textNoShape">
              <a:avLst/>
            </a:prstTxWarp>
          </a:bodyPr>
          <a:lstStyle>
            <a:defPPr>
              <a:defRPr lang="en-GB"/>
            </a:defPPr>
            <a:lvl1pPr algn="l" rtl="0" fontAlgn="base">
              <a:spcBef>
                <a:spcPct val="20000"/>
              </a:spcBef>
              <a:spcAft>
                <a:spcPct val="0"/>
              </a:spcAft>
              <a:buClr>
                <a:schemeClr val="tx1"/>
              </a:buClr>
              <a:buFont typeface="Wingdings" pitchFamily="2" charset="2"/>
              <a:defRPr sz="700" kern="1200">
                <a:solidFill>
                  <a:schemeClr val="bg1"/>
                </a:solidFill>
                <a:latin typeface="Arial" pitchFamily="34" charset="0"/>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5pPr>
            <a:lvl6pPr marL="2286000" algn="l" defTabSz="914400" rtl="0" eaLnBrk="1" latinLnBrk="0" hangingPunct="1">
              <a:defRPr sz="2600" kern="1200">
                <a:solidFill>
                  <a:schemeClr val="bg2"/>
                </a:solidFill>
                <a:latin typeface="Arial" pitchFamily="34" charset="0"/>
                <a:ea typeface="+mn-ea"/>
                <a:cs typeface="+mn-cs"/>
              </a:defRPr>
            </a:lvl6pPr>
            <a:lvl7pPr marL="2743200" algn="l" defTabSz="914400" rtl="0" eaLnBrk="1" latinLnBrk="0" hangingPunct="1">
              <a:defRPr sz="2600" kern="1200">
                <a:solidFill>
                  <a:schemeClr val="bg2"/>
                </a:solidFill>
                <a:latin typeface="Arial" pitchFamily="34" charset="0"/>
                <a:ea typeface="+mn-ea"/>
                <a:cs typeface="+mn-cs"/>
              </a:defRPr>
            </a:lvl7pPr>
            <a:lvl8pPr marL="3200400" algn="l" defTabSz="914400" rtl="0" eaLnBrk="1" latinLnBrk="0" hangingPunct="1">
              <a:defRPr sz="2600" kern="1200">
                <a:solidFill>
                  <a:schemeClr val="bg2"/>
                </a:solidFill>
                <a:latin typeface="Arial" pitchFamily="34" charset="0"/>
                <a:ea typeface="+mn-ea"/>
                <a:cs typeface="+mn-cs"/>
              </a:defRPr>
            </a:lvl8pPr>
            <a:lvl9pPr marL="3657600" algn="l" defTabSz="914400" rtl="0" eaLnBrk="1" latinLnBrk="0" hangingPunct="1">
              <a:defRPr sz="2600" kern="1200">
                <a:solidFill>
                  <a:schemeClr val="bg2"/>
                </a:solidFill>
                <a:latin typeface="Arial" pitchFamily="34" charset="0"/>
                <a:ea typeface="+mn-ea"/>
                <a:cs typeface="+mn-cs"/>
              </a:defRPr>
            </a:lvl9pPr>
          </a:lstStyle>
          <a:p>
            <a:pPr>
              <a:buClr>
                <a:srgbClr val="000000"/>
              </a:buClr>
            </a:pPr>
            <a:r>
              <a:rPr lang="en-GB">
                <a:solidFill>
                  <a:srgbClr val="FFFFFF"/>
                </a:solidFill>
              </a:rPr>
              <a:t>Seite </a:t>
            </a:r>
            <a:fld id="{ADEAA7B7-8ADB-4983-AF1A-4E25FF1A6F59}" type="slidenum">
              <a:rPr lang="en-GB">
                <a:solidFill>
                  <a:srgbClr val="FFFFFF"/>
                </a:solidFill>
              </a:rPr>
              <a:pPr>
                <a:buClr>
                  <a:srgbClr val="000000"/>
                </a:buClr>
              </a:pPr>
              <a:t>11</a:t>
            </a:fld>
            <a:endParaRPr lang="en-GB">
              <a:solidFill>
                <a:srgbClr val="FFFFFF"/>
              </a:solidFill>
            </a:endParaRPr>
          </a:p>
        </p:txBody>
      </p:sp>
      <p:sp>
        <p:nvSpPr>
          <p:cNvPr id="5" name="AutoShape 7"/>
          <p:cNvSpPr>
            <a:spLocks noChangeArrowheads="1"/>
          </p:cNvSpPr>
          <p:nvPr/>
        </p:nvSpPr>
        <p:spPr bwMode="auto">
          <a:xfrm>
            <a:off x="1793185" y="2117467"/>
            <a:ext cx="1877158" cy="1340827"/>
          </a:xfrm>
          <a:prstGeom prst="cloudCallout">
            <a:avLst>
              <a:gd name="adj1" fmla="val -11606"/>
              <a:gd name="adj2" fmla="val 89065"/>
            </a:avLst>
          </a:prstGeom>
          <a:solidFill>
            <a:sysClr val="window" lastClr="FFFFFF"/>
          </a:solidFill>
          <a:ln w="9525">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5pPr>
            <a:lvl6pPr marL="2286000" algn="l" defTabSz="914400" rtl="0" eaLnBrk="1" latinLnBrk="0" hangingPunct="1">
              <a:defRPr sz="2600" kern="1200">
                <a:solidFill>
                  <a:schemeClr val="bg2"/>
                </a:solidFill>
                <a:latin typeface="Arial" pitchFamily="34" charset="0"/>
                <a:ea typeface="+mn-ea"/>
                <a:cs typeface="+mn-cs"/>
              </a:defRPr>
            </a:lvl6pPr>
            <a:lvl7pPr marL="2743200" algn="l" defTabSz="914400" rtl="0" eaLnBrk="1" latinLnBrk="0" hangingPunct="1">
              <a:defRPr sz="2600" kern="1200">
                <a:solidFill>
                  <a:schemeClr val="bg2"/>
                </a:solidFill>
                <a:latin typeface="Arial" pitchFamily="34" charset="0"/>
                <a:ea typeface="+mn-ea"/>
                <a:cs typeface="+mn-cs"/>
              </a:defRPr>
            </a:lvl7pPr>
            <a:lvl8pPr marL="3200400" algn="l" defTabSz="914400" rtl="0" eaLnBrk="1" latinLnBrk="0" hangingPunct="1">
              <a:defRPr sz="2600" kern="1200">
                <a:solidFill>
                  <a:schemeClr val="bg2"/>
                </a:solidFill>
                <a:latin typeface="Arial" pitchFamily="34" charset="0"/>
                <a:ea typeface="+mn-ea"/>
                <a:cs typeface="+mn-cs"/>
              </a:defRPr>
            </a:lvl8pPr>
            <a:lvl9pPr marL="3657600" algn="l" defTabSz="914400" rtl="0" eaLnBrk="1" latinLnBrk="0" hangingPunct="1">
              <a:defRPr sz="2600" kern="1200">
                <a:solidFill>
                  <a:schemeClr val="bg2"/>
                </a:solidFill>
                <a:latin typeface="Arial" pitchFamily="34" charset="0"/>
                <a:ea typeface="+mn-ea"/>
                <a:cs typeface="+mn-cs"/>
              </a:defRPr>
            </a:lvl9pPr>
          </a:lstStyle>
          <a:p>
            <a:pPr algn="ctr" fontAlgn="auto">
              <a:spcBef>
                <a:spcPts val="0"/>
              </a:spcBef>
              <a:spcAft>
                <a:spcPts val="0"/>
              </a:spcAft>
              <a:buClrTx/>
              <a:defRPr/>
            </a:pPr>
            <a:endParaRPr lang="de-DE" altLang="de-DE" sz="1800" kern="0">
              <a:solidFill>
                <a:prstClr val="black"/>
              </a:solidFill>
              <a:latin typeface="Calibri"/>
            </a:endParaRPr>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05062" y="2461649"/>
            <a:ext cx="1331993" cy="71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8205" y="4086827"/>
            <a:ext cx="912853" cy="1690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p:nvPr/>
        </p:nvGrpSpPr>
        <p:grpSpPr>
          <a:xfrm>
            <a:off x="7712856" y="4091090"/>
            <a:ext cx="1200888" cy="1763685"/>
            <a:chOff x="2565584" y="1589436"/>
            <a:chExt cx="833512" cy="1224137"/>
          </a:xfrm>
        </p:grpSpPr>
        <p:grpSp>
          <p:nvGrpSpPr>
            <p:cNvPr id="106" name="Group 105"/>
            <p:cNvGrpSpPr/>
            <p:nvPr/>
          </p:nvGrpSpPr>
          <p:grpSpPr>
            <a:xfrm>
              <a:off x="2565584" y="1589436"/>
              <a:ext cx="833512" cy="1224137"/>
              <a:chOff x="1179979" y="4820667"/>
              <a:chExt cx="833512" cy="1224137"/>
            </a:xfrm>
          </p:grpSpPr>
          <p:grpSp>
            <p:nvGrpSpPr>
              <p:cNvPr id="108" name="Group 107"/>
              <p:cNvGrpSpPr/>
              <p:nvPr/>
            </p:nvGrpSpPr>
            <p:grpSpPr>
              <a:xfrm>
                <a:off x="1365419" y="4820667"/>
                <a:ext cx="648072" cy="1224137"/>
                <a:chOff x="1412070" y="4430792"/>
                <a:chExt cx="648072" cy="1224137"/>
              </a:xfrm>
            </p:grpSpPr>
            <p:sp>
              <p:nvSpPr>
                <p:cNvPr id="110" name="Flowchart: Delay 109"/>
                <p:cNvSpPr/>
                <p:nvPr/>
              </p:nvSpPr>
              <p:spPr>
                <a:xfrm rot="16200000">
                  <a:off x="1448074" y="5078865"/>
                  <a:ext cx="576064" cy="576064"/>
                </a:xfrm>
                <a:prstGeom prst="flowChartDelay">
                  <a:avLst/>
                </a:prstGeom>
                <a:solidFill>
                  <a:srgbClr val="FF9900"/>
                </a:solidFill>
                <a:ln w="25400" cap="flat" cmpd="sng" algn="ctr">
                  <a:solidFill>
                    <a:srgbClr val="F79646">
                      <a:lumMod val="75000"/>
                    </a:srgbClr>
                  </a:solidFill>
                  <a:prstDash val="solid"/>
                </a:ln>
                <a:effectLst/>
              </p:spPr>
              <p:txBody>
                <a:bodyPr rtlCol="0" anchor="ctr"/>
                <a:lstStyle>
                  <a:defPPr>
                    <a:defRPr lang="en-GB"/>
                  </a:defPPr>
                  <a:lvl1pPr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5pPr>
                  <a:lvl6pPr marL="2286000" algn="l" defTabSz="914400" rtl="0" eaLnBrk="1" latinLnBrk="0" hangingPunct="1">
                    <a:defRPr sz="2600" kern="1200">
                      <a:solidFill>
                        <a:schemeClr val="bg2"/>
                      </a:solidFill>
                      <a:latin typeface="Arial" pitchFamily="34" charset="0"/>
                      <a:ea typeface="+mn-ea"/>
                      <a:cs typeface="+mn-cs"/>
                    </a:defRPr>
                  </a:lvl6pPr>
                  <a:lvl7pPr marL="2743200" algn="l" defTabSz="914400" rtl="0" eaLnBrk="1" latinLnBrk="0" hangingPunct="1">
                    <a:defRPr sz="2600" kern="1200">
                      <a:solidFill>
                        <a:schemeClr val="bg2"/>
                      </a:solidFill>
                      <a:latin typeface="Arial" pitchFamily="34" charset="0"/>
                      <a:ea typeface="+mn-ea"/>
                      <a:cs typeface="+mn-cs"/>
                    </a:defRPr>
                  </a:lvl7pPr>
                  <a:lvl8pPr marL="3200400" algn="l" defTabSz="914400" rtl="0" eaLnBrk="1" latinLnBrk="0" hangingPunct="1">
                    <a:defRPr sz="2600" kern="1200">
                      <a:solidFill>
                        <a:schemeClr val="bg2"/>
                      </a:solidFill>
                      <a:latin typeface="Arial" pitchFamily="34" charset="0"/>
                      <a:ea typeface="+mn-ea"/>
                      <a:cs typeface="+mn-cs"/>
                    </a:defRPr>
                  </a:lvl8pPr>
                  <a:lvl9pPr marL="3657600" algn="l" defTabSz="914400" rtl="0" eaLnBrk="1" latinLnBrk="0" hangingPunct="1">
                    <a:defRPr sz="2600" kern="1200">
                      <a:solidFill>
                        <a:schemeClr val="bg2"/>
                      </a:solidFill>
                      <a:latin typeface="Arial" pitchFamily="34" charset="0"/>
                      <a:ea typeface="+mn-ea"/>
                      <a:cs typeface="+mn-cs"/>
                    </a:defRPr>
                  </a:lvl9pPr>
                </a:lstStyle>
                <a:p>
                  <a:pPr algn="ctr" fontAlgn="auto">
                    <a:spcBef>
                      <a:spcPts val="0"/>
                    </a:spcBef>
                    <a:spcAft>
                      <a:spcPts val="0"/>
                    </a:spcAft>
                    <a:buClrTx/>
                    <a:defRPr/>
                  </a:pPr>
                  <a:endParaRPr lang="en-GB" sz="1800" kern="0">
                    <a:solidFill>
                      <a:prstClr val="white"/>
                    </a:solidFill>
                    <a:latin typeface="Calibri"/>
                  </a:endParaRPr>
                </a:p>
              </p:txBody>
            </p:sp>
            <p:sp>
              <p:nvSpPr>
                <p:cNvPr id="111" name="Flowchart: Connector 110"/>
                <p:cNvSpPr/>
                <p:nvPr/>
              </p:nvSpPr>
              <p:spPr>
                <a:xfrm>
                  <a:off x="1412070" y="4430792"/>
                  <a:ext cx="648072" cy="648072"/>
                </a:xfrm>
                <a:prstGeom prst="flowChartConnector">
                  <a:avLst/>
                </a:prstGeom>
                <a:solidFill>
                  <a:srgbClr val="FF9900"/>
                </a:solidFill>
                <a:ln w="25400" cap="flat" cmpd="sng" algn="ctr">
                  <a:solidFill>
                    <a:srgbClr val="F79646">
                      <a:lumMod val="75000"/>
                    </a:srgbClr>
                  </a:solidFill>
                  <a:prstDash val="solid"/>
                </a:ln>
                <a:effectLst/>
              </p:spPr>
              <p:txBody>
                <a:bodyPr rtlCol="0" anchor="ctr"/>
                <a:lstStyle>
                  <a:defPPr>
                    <a:defRPr lang="en-GB"/>
                  </a:defPPr>
                  <a:lvl1pPr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5pPr>
                  <a:lvl6pPr marL="2286000" algn="l" defTabSz="914400" rtl="0" eaLnBrk="1" latinLnBrk="0" hangingPunct="1">
                    <a:defRPr sz="2600" kern="1200">
                      <a:solidFill>
                        <a:schemeClr val="bg2"/>
                      </a:solidFill>
                      <a:latin typeface="Arial" pitchFamily="34" charset="0"/>
                      <a:ea typeface="+mn-ea"/>
                      <a:cs typeface="+mn-cs"/>
                    </a:defRPr>
                  </a:lvl6pPr>
                  <a:lvl7pPr marL="2743200" algn="l" defTabSz="914400" rtl="0" eaLnBrk="1" latinLnBrk="0" hangingPunct="1">
                    <a:defRPr sz="2600" kern="1200">
                      <a:solidFill>
                        <a:schemeClr val="bg2"/>
                      </a:solidFill>
                      <a:latin typeface="Arial" pitchFamily="34" charset="0"/>
                      <a:ea typeface="+mn-ea"/>
                      <a:cs typeface="+mn-cs"/>
                    </a:defRPr>
                  </a:lvl7pPr>
                  <a:lvl8pPr marL="3200400" algn="l" defTabSz="914400" rtl="0" eaLnBrk="1" latinLnBrk="0" hangingPunct="1">
                    <a:defRPr sz="2600" kern="1200">
                      <a:solidFill>
                        <a:schemeClr val="bg2"/>
                      </a:solidFill>
                      <a:latin typeface="Arial" pitchFamily="34" charset="0"/>
                      <a:ea typeface="+mn-ea"/>
                      <a:cs typeface="+mn-cs"/>
                    </a:defRPr>
                  </a:lvl8pPr>
                  <a:lvl9pPr marL="3657600" algn="l" defTabSz="914400" rtl="0" eaLnBrk="1" latinLnBrk="0" hangingPunct="1">
                    <a:defRPr sz="2600" kern="1200">
                      <a:solidFill>
                        <a:schemeClr val="bg2"/>
                      </a:solidFill>
                      <a:latin typeface="Arial" pitchFamily="34" charset="0"/>
                      <a:ea typeface="+mn-ea"/>
                      <a:cs typeface="+mn-cs"/>
                    </a:defRPr>
                  </a:lvl9pPr>
                </a:lstStyle>
                <a:p>
                  <a:pPr algn="ctr" fontAlgn="auto">
                    <a:spcBef>
                      <a:spcPts val="0"/>
                    </a:spcBef>
                    <a:spcAft>
                      <a:spcPts val="0"/>
                    </a:spcAft>
                    <a:buClrTx/>
                    <a:defRPr/>
                  </a:pPr>
                  <a:endParaRPr lang="en-GB" sz="1800" kern="0">
                    <a:solidFill>
                      <a:prstClr val="white"/>
                    </a:solidFill>
                    <a:latin typeface="Calibri"/>
                  </a:endParaRPr>
                </a:p>
              </p:txBody>
            </p:sp>
            <p:sp>
              <p:nvSpPr>
                <p:cNvPr id="112" name="Flowchart: Connector 111"/>
                <p:cNvSpPr/>
                <p:nvPr/>
              </p:nvSpPr>
              <p:spPr>
                <a:xfrm>
                  <a:off x="1529307" y="4590598"/>
                  <a:ext cx="413597" cy="413597"/>
                </a:xfrm>
                <a:prstGeom prst="flowChartConnector">
                  <a:avLst/>
                </a:prstGeom>
                <a:solidFill>
                  <a:srgbClr val="F79646">
                    <a:lumMod val="40000"/>
                    <a:lumOff val="60000"/>
                  </a:srgbClr>
                </a:solidFill>
                <a:ln w="25400" cap="flat" cmpd="sng" algn="ctr">
                  <a:solidFill>
                    <a:srgbClr val="F79646">
                      <a:lumMod val="75000"/>
                    </a:srgbClr>
                  </a:solidFill>
                  <a:prstDash val="solid"/>
                </a:ln>
                <a:effectLst/>
              </p:spPr>
              <p:txBody>
                <a:bodyPr rtlCol="0" anchor="ctr"/>
                <a:lstStyle>
                  <a:defPPr>
                    <a:defRPr lang="en-GB"/>
                  </a:defPPr>
                  <a:lvl1pPr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5pPr>
                  <a:lvl6pPr marL="2286000" algn="l" defTabSz="914400" rtl="0" eaLnBrk="1" latinLnBrk="0" hangingPunct="1">
                    <a:defRPr sz="2600" kern="1200">
                      <a:solidFill>
                        <a:schemeClr val="bg2"/>
                      </a:solidFill>
                      <a:latin typeface="Arial" pitchFamily="34" charset="0"/>
                      <a:ea typeface="+mn-ea"/>
                      <a:cs typeface="+mn-cs"/>
                    </a:defRPr>
                  </a:lvl6pPr>
                  <a:lvl7pPr marL="2743200" algn="l" defTabSz="914400" rtl="0" eaLnBrk="1" latinLnBrk="0" hangingPunct="1">
                    <a:defRPr sz="2600" kern="1200">
                      <a:solidFill>
                        <a:schemeClr val="bg2"/>
                      </a:solidFill>
                      <a:latin typeface="Arial" pitchFamily="34" charset="0"/>
                      <a:ea typeface="+mn-ea"/>
                      <a:cs typeface="+mn-cs"/>
                    </a:defRPr>
                  </a:lvl7pPr>
                  <a:lvl8pPr marL="3200400" algn="l" defTabSz="914400" rtl="0" eaLnBrk="1" latinLnBrk="0" hangingPunct="1">
                    <a:defRPr sz="2600" kern="1200">
                      <a:solidFill>
                        <a:schemeClr val="bg2"/>
                      </a:solidFill>
                      <a:latin typeface="Arial" pitchFamily="34" charset="0"/>
                      <a:ea typeface="+mn-ea"/>
                      <a:cs typeface="+mn-cs"/>
                    </a:defRPr>
                  </a:lvl8pPr>
                  <a:lvl9pPr marL="3657600" algn="l" defTabSz="914400" rtl="0" eaLnBrk="1" latinLnBrk="0" hangingPunct="1">
                    <a:defRPr sz="2600" kern="1200">
                      <a:solidFill>
                        <a:schemeClr val="bg2"/>
                      </a:solidFill>
                      <a:latin typeface="Arial" pitchFamily="34" charset="0"/>
                      <a:ea typeface="+mn-ea"/>
                      <a:cs typeface="+mn-cs"/>
                    </a:defRPr>
                  </a:lvl9pPr>
                </a:lstStyle>
                <a:p>
                  <a:pPr algn="ctr" fontAlgn="auto">
                    <a:spcBef>
                      <a:spcPts val="0"/>
                    </a:spcBef>
                    <a:spcAft>
                      <a:spcPts val="0"/>
                    </a:spcAft>
                    <a:buClrTx/>
                    <a:defRPr/>
                  </a:pPr>
                  <a:endParaRPr lang="en-GB" sz="1800" kern="0">
                    <a:solidFill>
                      <a:prstClr val="white"/>
                    </a:solidFill>
                    <a:latin typeface="Calibri"/>
                  </a:endParaRPr>
                </a:p>
              </p:txBody>
            </p:sp>
          </p:grpSp>
          <p:pic>
            <p:nvPicPr>
              <p:cNvPr id="109" name="Picture 108" descr="C:\Users\pbuttigi\AppData\Local\Microsoft\Windows\Temporary Internet Files\Content.IE5\63JDIP6A\water0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79979" y="5140167"/>
                <a:ext cx="370881" cy="692696"/>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07" name="Straight Connector 106"/>
            <p:cNvCxnSpPr>
              <a:stCxn id="110" idx="3"/>
              <a:endCxn id="110" idx="1"/>
            </p:cNvCxnSpPr>
            <p:nvPr/>
          </p:nvCxnSpPr>
          <p:spPr>
            <a:xfrm>
              <a:off x="3075060" y="2237509"/>
              <a:ext cx="0" cy="576064"/>
            </a:xfrm>
            <a:prstGeom prst="line">
              <a:avLst/>
            </a:prstGeom>
            <a:noFill/>
            <a:ln w="28575" cap="flat" cmpd="sng" algn="ctr">
              <a:solidFill>
                <a:srgbClr val="F79646">
                  <a:lumMod val="75000"/>
                </a:srgbClr>
              </a:solidFill>
              <a:prstDash val="solid"/>
            </a:ln>
            <a:effectLst/>
          </p:spPr>
        </p:cxnSp>
      </p:grpSp>
      <p:grpSp>
        <p:nvGrpSpPr>
          <p:cNvPr id="9" name="Group 8"/>
          <p:cNvGrpSpPr/>
          <p:nvPr/>
        </p:nvGrpSpPr>
        <p:grpSpPr>
          <a:xfrm>
            <a:off x="4156337" y="2890280"/>
            <a:ext cx="778876" cy="1161201"/>
            <a:chOff x="467544" y="811191"/>
            <a:chExt cx="1557753" cy="2322404"/>
          </a:xfrm>
        </p:grpSpPr>
        <p:sp>
          <p:nvSpPr>
            <p:cNvPr id="97" name="Rounded Rectangle 96"/>
            <p:cNvSpPr/>
            <p:nvPr/>
          </p:nvSpPr>
          <p:spPr>
            <a:xfrm>
              <a:off x="467544" y="811191"/>
              <a:ext cx="1557753" cy="2322404"/>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lgn="ctr">
                <a:buClr>
                  <a:srgbClr val="000000"/>
                </a:buClr>
              </a:pPr>
              <a:endParaRPr lang="en-GB">
                <a:solidFill>
                  <a:srgbClr val="FFFFFF"/>
                </a:solidFill>
              </a:endParaRPr>
            </a:p>
          </p:txBody>
        </p:sp>
        <p:sp>
          <p:nvSpPr>
            <p:cNvPr id="98" name="Rounded Rectangle 97"/>
            <p:cNvSpPr/>
            <p:nvPr/>
          </p:nvSpPr>
          <p:spPr>
            <a:xfrm>
              <a:off x="580080" y="1025801"/>
              <a:ext cx="1352342" cy="248797"/>
            </a:xfrm>
            <a:prstGeom prst="round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buClr>
                  <a:srgbClr val="000000"/>
                </a:buClr>
              </a:pPr>
              <a:endParaRPr lang="en-GB" sz="1600" b="1" dirty="0">
                <a:solidFill>
                  <a:srgbClr val="000000"/>
                </a:solidFill>
              </a:endParaRPr>
            </a:p>
          </p:txBody>
        </p:sp>
        <p:sp>
          <p:nvSpPr>
            <p:cNvPr id="99" name="Rounded Rectangle 98"/>
            <p:cNvSpPr/>
            <p:nvPr/>
          </p:nvSpPr>
          <p:spPr>
            <a:xfrm>
              <a:off x="580080" y="1414970"/>
              <a:ext cx="676171" cy="206238"/>
            </a:xfrm>
            <a:prstGeom prst="round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buClr>
                  <a:srgbClr val="000000"/>
                </a:buClr>
              </a:pPr>
              <a:endParaRPr lang="en-GB" sz="1600" b="1" dirty="0">
                <a:solidFill>
                  <a:srgbClr val="000000"/>
                </a:solidFill>
              </a:endParaRPr>
            </a:p>
          </p:txBody>
        </p:sp>
        <p:sp>
          <p:nvSpPr>
            <p:cNvPr id="100" name="Rounded Rectangle 99"/>
            <p:cNvSpPr/>
            <p:nvPr/>
          </p:nvSpPr>
          <p:spPr>
            <a:xfrm>
              <a:off x="580080" y="1782192"/>
              <a:ext cx="967584" cy="230574"/>
            </a:xfrm>
            <a:prstGeom prst="round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buClr>
                  <a:srgbClr val="000000"/>
                </a:buClr>
              </a:pPr>
              <a:endParaRPr lang="en-GB" sz="1600" b="1" dirty="0">
                <a:solidFill>
                  <a:srgbClr val="000000"/>
                </a:solidFill>
              </a:endParaRPr>
            </a:p>
          </p:txBody>
        </p:sp>
        <p:sp>
          <p:nvSpPr>
            <p:cNvPr id="101" name="Rounded Rectangle 100"/>
            <p:cNvSpPr/>
            <p:nvPr/>
          </p:nvSpPr>
          <p:spPr>
            <a:xfrm>
              <a:off x="580080" y="2142782"/>
              <a:ext cx="1352342" cy="104746"/>
            </a:xfrm>
            <a:prstGeom prst="round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lgn="ctr">
                <a:buClr>
                  <a:srgbClr val="000000"/>
                </a:buClr>
              </a:pPr>
              <a:endParaRPr lang="en-GB">
                <a:solidFill>
                  <a:srgbClr val="FFFFFF"/>
                </a:solidFill>
              </a:endParaRPr>
            </a:p>
          </p:txBody>
        </p:sp>
        <p:sp>
          <p:nvSpPr>
            <p:cNvPr id="102" name="Rounded Rectangle 101"/>
            <p:cNvSpPr/>
            <p:nvPr/>
          </p:nvSpPr>
          <p:spPr>
            <a:xfrm>
              <a:off x="580080" y="2564592"/>
              <a:ext cx="1352342" cy="104746"/>
            </a:xfrm>
            <a:prstGeom prst="round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lgn="ctr">
                <a:buClr>
                  <a:srgbClr val="000000"/>
                </a:buClr>
              </a:pPr>
              <a:endParaRPr lang="en-GB">
                <a:solidFill>
                  <a:srgbClr val="FFFFFF"/>
                </a:solidFill>
              </a:endParaRPr>
            </a:p>
          </p:txBody>
        </p:sp>
        <p:sp>
          <p:nvSpPr>
            <p:cNvPr id="103" name="Rounded Rectangle 102"/>
            <p:cNvSpPr/>
            <p:nvPr/>
          </p:nvSpPr>
          <p:spPr>
            <a:xfrm>
              <a:off x="580080" y="2756695"/>
              <a:ext cx="1352342" cy="104746"/>
            </a:xfrm>
            <a:prstGeom prst="round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lgn="ctr">
                <a:buClr>
                  <a:srgbClr val="000000"/>
                </a:buClr>
              </a:pPr>
              <a:endParaRPr lang="en-GB">
                <a:solidFill>
                  <a:srgbClr val="FFFFFF"/>
                </a:solidFill>
              </a:endParaRPr>
            </a:p>
          </p:txBody>
        </p:sp>
        <p:sp>
          <p:nvSpPr>
            <p:cNvPr id="104" name="Rounded Rectangle 103"/>
            <p:cNvSpPr/>
            <p:nvPr/>
          </p:nvSpPr>
          <p:spPr>
            <a:xfrm>
              <a:off x="1303541" y="1414970"/>
              <a:ext cx="676171" cy="206238"/>
            </a:xfrm>
            <a:prstGeom prst="round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buClr>
                  <a:srgbClr val="000000"/>
                </a:buClr>
              </a:pPr>
              <a:endParaRPr lang="en-GB" sz="1600" b="1" dirty="0">
                <a:solidFill>
                  <a:srgbClr val="000000"/>
                </a:solidFill>
              </a:endParaRPr>
            </a:p>
          </p:txBody>
        </p:sp>
        <p:sp>
          <p:nvSpPr>
            <p:cNvPr id="105" name="Rounded Rectangle 104"/>
            <p:cNvSpPr/>
            <p:nvPr/>
          </p:nvSpPr>
          <p:spPr>
            <a:xfrm>
              <a:off x="580080" y="2348880"/>
              <a:ext cx="1352342" cy="104746"/>
            </a:xfrm>
            <a:prstGeom prst="round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lgn="ctr">
                <a:buClr>
                  <a:srgbClr val="000000"/>
                </a:buClr>
              </a:pPr>
              <a:endParaRPr lang="en-GB">
                <a:solidFill>
                  <a:srgbClr val="FFFFFF"/>
                </a:solidFill>
              </a:endParaRPr>
            </a:p>
          </p:txBody>
        </p:sp>
      </p:grpSp>
      <p:grpSp>
        <p:nvGrpSpPr>
          <p:cNvPr id="10" name="Group 9"/>
          <p:cNvGrpSpPr/>
          <p:nvPr/>
        </p:nvGrpSpPr>
        <p:grpSpPr>
          <a:xfrm>
            <a:off x="5481425" y="2851371"/>
            <a:ext cx="778876" cy="1161201"/>
            <a:chOff x="467544" y="811191"/>
            <a:chExt cx="1557753" cy="2322404"/>
          </a:xfrm>
        </p:grpSpPr>
        <p:sp>
          <p:nvSpPr>
            <p:cNvPr id="88" name="Rounded Rectangle 87"/>
            <p:cNvSpPr/>
            <p:nvPr/>
          </p:nvSpPr>
          <p:spPr>
            <a:xfrm>
              <a:off x="467544" y="811191"/>
              <a:ext cx="1557753" cy="2322404"/>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lgn="ctr">
                <a:buClr>
                  <a:srgbClr val="000000"/>
                </a:buClr>
              </a:pPr>
              <a:endParaRPr lang="en-GB">
                <a:solidFill>
                  <a:srgbClr val="FFFFFF"/>
                </a:solidFill>
              </a:endParaRPr>
            </a:p>
          </p:txBody>
        </p:sp>
        <p:sp>
          <p:nvSpPr>
            <p:cNvPr id="89" name="Rounded Rectangle 88"/>
            <p:cNvSpPr/>
            <p:nvPr/>
          </p:nvSpPr>
          <p:spPr>
            <a:xfrm>
              <a:off x="580080" y="1025801"/>
              <a:ext cx="1352342" cy="248797"/>
            </a:xfrm>
            <a:prstGeom prst="round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buClr>
                  <a:srgbClr val="000000"/>
                </a:buClr>
              </a:pPr>
              <a:endParaRPr lang="en-GB" sz="1600" b="1" dirty="0">
                <a:solidFill>
                  <a:srgbClr val="000000"/>
                </a:solidFill>
              </a:endParaRPr>
            </a:p>
          </p:txBody>
        </p:sp>
        <p:sp>
          <p:nvSpPr>
            <p:cNvPr id="90" name="Rounded Rectangle 89"/>
            <p:cNvSpPr/>
            <p:nvPr/>
          </p:nvSpPr>
          <p:spPr>
            <a:xfrm>
              <a:off x="580080" y="1414970"/>
              <a:ext cx="676171" cy="206238"/>
            </a:xfrm>
            <a:prstGeom prst="round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buClr>
                  <a:srgbClr val="000000"/>
                </a:buClr>
              </a:pPr>
              <a:endParaRPr lang="en-GB" sz="1600" b="1" dirty="0">
                <a:solidFill>
                  <a:srgbClr val="000000"/>
                </a:solidFill>
              </a:endParaRPr>
            </a:p>
          </p:txBody>
        </p:sp>
        <p:sp>
          <p:nvSpPr>
            <p:cNvPr id="91" name="Rounded Rectangle 90"/>
            <p:cNvSpPr/>
            <p:nvPr/>
          </p:nvSpPr>
          <p:spPr>
            <a:xfrm>
              <a:off x="580080" y="1782192"/>
              <a:ext cx="967584" cy="230574"/>
            </a:xfrm>
            <a:prstGeom prst="round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buClr>
                  <a:srgbClr val="000000"/>
                </a:buClr>
              </a:pPr>
              <a:endParaRPr lang="en-GB" sz="1600" b="1" dirty="0">
                <a:solidFill>
                  <a:srgbClr val="000000"/>
                </a:solidFill>
              </a:endParaRPr>
            </a:p>
          </p:txBody>
        </p:sp>
        <p:sp>
          <p:nvSpPr>
            <p:cNvPr id="92" name="Rounded Rectangle 91"/>
            <p:cNvSpPr/>
            <p:nvPr/>
          </p:nvSpPr>
          <p:spPr>
            <a:xfrm>
              <a:off x="580080" y="2142782"/>
              <a:ext cx="1352342" cy="104746"/>
            </a:xfrm>
            <a:prstGeom prst="round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lgn="ctr">
                <a:buClr>
                  <a:srgbClr val="000000"/>
                </a:buClr>
              </a:pPr>
              <a:endParaRPr lang="en-GB">
                <a:solidFill>
                  <a:srgbClr val="FFFFFF"/>
                </a:solidFill>
              </a:endParaRPr>
            </a:p>
          </p:txBody>
        </p:sp>
        <p:sp>
          <p:nvSpPr>
            <p:cNvPr id="93" name="Rounded Rectangle 92"/>
            <p:cNvSpPr/>
            <p:nvPr/>
          </p:nvSpPr>
          <p:spPr>
            <a:xfrm>
              <a:off x="580080" y="2564592"/>
              <a:ext cx="1352342" cy="104746"/>
            </a:xfrm>
            <a:prstGeom prst="round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lgn="ctr">
                <a:buClr>
                  <a:srgbClr val="000000"/>
                </a:buClr>
              </a:pPr>
              <a:endParaRPr lang="en-GB">
                <a:solidFill>
                  <a:srgbClr val="FFFFFF"/>
                </a:solidFill>
              </a:endParaRPr>
            </a:p>
          </p:txBody>
        </p:sp>
        <p:sp>
          <p:nvSpPr>
            <p:cNvPr id="94" name="Rounded Rectangle 93"/>
            <p:cNvSpPr/>
            <p:nvPr/>
          </p:nvSpPr>
          <p:spPr>
            <a:xfrm>
              <a:off x="580080" y="2756695"/>
              <a:ext cx="1352342" cy="104746"/>
            </a:xfrm>
            <a:prstGeom prst="round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lgn="ctr">
                <a:buClr>
                  <a:srgbClr val="000000"/>
                </a:buClr>
              </a:pPr>
              <a:endParaRPr lang="en-GB">
                <a:solidFill>
                  <a:srgbClr val="FFFFFF"/>
                </a:solidFill>
              </a:endParaRPr>
            </a:p>
          </p:txBody>
        </p:sp>
        <p:sp>
          <p:nvSpPr>
            <p:cNvPr id="95" name="Rounded Rectangle 94"/>
            <p:cNvSpPr/>
            <p:nvPr/>
          </p:nvSpPr>
          <p:spPr>
            <a:xfrm>
              <a:off x="1303541" y="1414970"/>
              <a:ext cx="676171" cy="206238"/>
            </a:xfrm>
            <a:prstGeom prst="round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buClr>
                  <a:srgbClr val="000000"/>
                </a:buClr>
              </a:pPr>
              <a:endParaRPr lang="en-GB" sz="1600" b="1" dirty="0">
                <a:solidFill>
                  <a:srgbClr val="000000"/>
                </a:solidFill>
              </a:endParaRPr>
            </a:p>
          </p:txBody>
        </p:sp>
        <p:sp>
          <p:nvSpPr>
            <p:cNvPr id="96" name="Rounded Rectangle 95"/>
            <p:cNvSpPr/>
            <p:nvPr/>
          </p:nvSpPr>
          <p:spPr>
            <a:xfrm>
              <a:off x="580080" y="2348880"/>
              <a:ext cx="1352342" cy="104746"/>
            </a:xfrm>
            <a:prstGeom prst="round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lgn="ctr">
                <a:buClr>
                  <a:srgbClr val="000000"/>
                </a:buClr>
              </a:pPr>
              <a:endParaRPr lang="en-GB">
                <a:solidFill>
                  <a:srgbClr val="FFFFFF"/>
                </a:solidFill>
              </a:endParaRPr>
            </a:p>
          </p:txBody>
        </p:sp>
      </p:grpSp>
      <p:grpSp>
        <p:nvGrpSpPr>
          <p:cNvPr id="11" name="Group 10"/>
          <p:cNvGrpSpPr/>
          <p:nvPr/>
        </p:nvGrpSpPr>
        <p:grpSpPr>
          <a:xfrm>
            <a:off x="5032040" y="3385686"/>
            <a:ext cx="778876" cy="1161201"/>
            <a:chOff x="467544" y="811191"/>
            <a:chExt cx="1557753" cy="2322404"/>
          </a:xfrm>
        </p:grpSpPr>
        <p:sp>
          <p:nvSpPr>
            <p:cNvPr id="79" name="Rounded Rectangle 78"/>
            <p:cNvSpPr/>
            <p:nvPr/>
          </p:nvSpPr>
          <p:spPr>
            <a:xfrm>
              <a:off x="467544" y="811191"/>
              <a:ext cx="1557753" cy="2322404"/>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lgn="ctr">
                <a:buClr>
                  <a:srgbClr val="000000"/>
                </a:buClr>
              </a:pPr>
              <a:endParaRPr lang="en-GB">
                <a:solidFill>
                  <a:srgbClr val="FFFFFF"/>
                </a:solidFill>
              </a:endParaRPr>
            </a:p>
          </p:txBody>
        </p:sp>
        <p:sp>
          <p:nvSpPr>
            <p:cNvPr id="80" name="Rounded Rectangle 79"/>
            <p:cNvSpPr/>
            <p:nvPr/>
          </p:nvSpPr>
          <p:spPr>
            <a:xfrm>
              <a:off x="580080" y="1025801"/>
              <a:ext cx="1352342" cy="248797"/>
            </a:xfrm>
            <a:prstGeom prst="round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buClr>
                  <a:srgbClr val="000000"/>
                </a:buClr>
              </a:pPr>
              <a:endParaRPr lang="en-GB" sz="1600" b="1" dirty="0">
                <a:solidFill>
                  <a:srgbClr val="000000"/>
                </a:solidFill>
              </a:endParaRPr>
            </a:p>
          </p:txBody>
        </p:sp>
        <p:sp>
          <p:nvSpPr>
            <p:cNvPr id="81" name="Rounded Rectangle 80"/>
            <p:cNvSpPr/>
            <p:nvPr/>
          </p:nvSpPr>
          <p:spPr>
            <a:xfrm>
              <a:off x="580080" y="1414970"/>
              <a:ext cx="676171" cy="206238"/>
            </a:xfrm>
            <a:prstGeom prst="round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buClr>
                  <a:srgbClr val="000000"/>
                </a:buClr>
              </a:pPr>
              <a:endParaRPr lang="en-GB" sz="1600" b="1" dirty="0">
                <a:solidFill>
                  <a:srgbClr val="000000"/>
                </a:solidFill>
              </a:endParaRPr>
            </a:p>
          </p:txBody>
        </p:sp>
        <p:sp>
          <p:nvSpPr>
            <p:cNvPr id="82" name="Rounded Rectangle 81"/>
            <p:cNvSpPr/>
            <p:nvPr/>
          </p:nvSpPr>
          <p:spPr>
            <a:xfrm>
              <a:off x="580080" y="1782192"/>
              <a:ext cx="967584" cy="230574"/>
            </a:xfrm>
            <a:prstGeom prst="round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buClr>
                  <a:srgbClr val="000000"/>
                </a:buClr>
              </a:pPr>
              <a:endParaRPr lang="en-GB" sz="1600" b="1" dirty="0">
                <a:solidFill>
                  <a:srgbClr val="000000"/>
                </a:solidFill>
              </a:endParaRPr>
            </a:p>
          </p:txBody>
        </p:sp>
        <p:sp>
          <p:nvSpPr>
            <p:cNvPr id="83" name="Rounded Rectangle 82"/>
            <p:cNvSpPr/>
            <p:nvPr/>
          </p:nvSpPr>
          <p:spPr>
            <a:xfrm>
              <a:off x="580080" y="2142782"/>
              <a:ext cx="1352342" cy="104746"/>
            </a:xfrm>
            <a:prstGeom prst="round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lgn="ctr">
                <a:buClr>
                  <a:srgbClr val="000000"/>
                </a:buClr>
              </a:pPr>
              <a:endParaRPr lang="en-GB">
                <a:solidFill>
                  <a:srgbClr val="FFFFFF"/>
                </a:solidFill>
              </a:endParaRPr>
            </a:p>
          </p:txBody>
        </p:sp>
        <p:sp>
          <p:nvSpPr>
            <p:cNvPr id="84" name="Rounded Rectangle 83"/>
            <p:cNvSpPr/>
            <p:nvPr/>
          </p:nvSpPr>
          <p:spPr>
            <a:xfrm>
              <a:off x="580080" y="2564592"/>
              <a:ext cx="1352342" cy="104746"/>
            </a:xfrm>
            <a:prstGeom prst="round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lgn="ctr">
                <a:buClr>
                  <a:srgbClr val="000000"/>
                </a:buClr>
              </a:pPr>
              <a:endParaRPr lang="en-GB">
                <a:solidFill>
                  <a:srgbClr val="FFFFFF"/>
                </a:solidFill>
              </a:endParaRPr>
            </a:p>
          </p:txBody>
        </p:sp>
        <p:sp>
          <p:nvSpPr>
            <p:cNvPr id="85" name="Rounded Rectangle 84"/>
            <p:cNvSpPr/>
            <p:nvPr/>
          </p:nvSpPr>
          <p:spPr>
            <a:xfrm>
              <a:off x="580080" y="2756695"/>
              <a:ext cx="1352342" cy="104746"/>
            </a:xfrm>
            <a:prstGeom prst="round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lgn="ctr">
                <a:buClr>
                  <a:srgbClr val="000000"/>
                </a:buClr>
              </a:pPr>
              <a:endParaRPr lang="en-GB">
                <a:solidFill>
                  <a:srgbClr val="FFFFFF"/>
                </a:solidFill>
              </a:endParaRPr>
            </a:p>
          </p:txBody>
        </p:sp>
        <p:sp>
          <p:nvSpPr>
            <p:cNvPr id="86" name="Rounded Rectangle 85"/>
            <p:cNvSpPr/>
            <p:nvPr/>
          </p:nvSpPr>
          <p:spPr>
            <a:xfrm>
              <a:off x="1303541" y="1414970"/>
              <a:ext cx="676171" cy="206238"/>
            </a:xfrm>
            <a:prstGeom prst="round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buClr>
                  <a:srgbClr val="000000"/>
                </a:buClr>
              </a:pPr>
              <a:endParaRPr lang="en-GB" sz="1600" b="1" dirty="0">
                <a:solidFill>
                  <a:srgbClr val="000000"/>
                </a:solidFill>
              </a:endParaRPr>
            </a:p>
          </p:txBody>
        </p:sp>
        <p:sp>
          <p:nvSpPr>
            <p:cNvPr id="87" name="Rounded Rectangle 86"/>
            <p:cNvSpPr/>
            <p:nvPr/>
          </p:nvSpPr>
          <p:spPr>
            <a:xfrm>
              <a:off x="580080" y="2348880"/>
              <a:ext cx="1352342" cy="104746"/>
            </a:xfrm>
            <a:prstGeom prst="round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lgn="ctr">
                <a:buClr>
                  <a:srgbClr val="000000"/>
                </a:buClr>
              </a:pPr>
              <a:endParaRPr lang="en-GB">
                <a:solidFill>
                  <a:srgbClr val="FFFFFF"/>
                </a:solidFill>
              </a:endParaRPr>
            </a:p>
          </p:txBody>
        </p:sp>
      </p:grpSp>
      <p:grpSp>
        <p:nvGrpSpPr>
          <p:cNvPr id="12" name="Group 11"/>
          <p:cNvGrpSpPr/>
          <p:nvPr/>
        </p:nvGrpSpPr>
        <p:grpSpPr>
          <a:xfrm>
            <a:off x="4436074" y="3549212"/>
            <a:ext cx="778876" cy="1161201"/>
            <a:chOff x="467544" y="811191"/>
            <a:chExt cx="1557753" cy="2322404"/>
          </a:xfrm>
        </p:grpSpPr>
        <p:sp>
          <p:nvSpPr>
            <p:cNvPr id="70" name="Rounded Rectangle 69"/>
            <p:cNvSpPr/>
            <p:nvPr/>
          </p:nvSpPr>
          <p:spPr>
            <a:xfrm>
              <a:off x="467544" y="811191"/>
              <a:ext cx="1557753" cy="2322404"/>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lgn="ctr">
                <a:buClr>
                  <a:srgbClr val="000000"/>
                </a:buClr>
              </a:pPr>
              <a:endParaRPr lang="en-GB">
                <a:solidFill>
                  <a:srgbClr val="FFFFFF"/>
                </a:solidFill>
              </a:endParaRPr>
            </a:p>
          </p:txBody>
        </p:sp>
        <p:sp>
          <p:nvSpPr>
            <p:cNvPr id="71" name="Rounded Rectangle 70"/>
            <p:cNvSpPr/>
            <p:nvPr/>
          </p:nvSpPr>
          <p:spPr>
            <a:xfrm>
              <a:off x="580080" y="1025801"/>
              <a:ext cx="1352342" cy="248797"/>
            </a:xfrm>
            <a:prstGeom prst="round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buClr>
                  <a:srgbClr val="000000"/>
                </a:buClr>
              </a:pPr>
              <a:endParaRPr lang="en-GB" sz="1600" b="1" dirty="0">
                <a:solidFill>
                  <a:srgbClr val="000000"/>
                </a:solidFill>
              </a:endParaRPr>
            </a:p>
          </p:txBody>
        </p:sp>
        <p:sp>
          <p:nvSpPr>
            <p:cNvPr id="72" name="Rounded Rectangle 71"/>
            <p:cNvSpPr/>
            <p:nvPr/>
          </p:nvSpPr>
          <p:spPr>
            <a:xfrm>
              <a:off x="580080" y="1414970"/>
              <a:ext cx="676171" cy="206238"/>
            </a:xfrm>
            <a:prstGeom prst="round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buClr>
                  <a:srgbClr val="000000"/>
                </a:buClr>
              </a:pPr>
              <a:endParaRPr lang="en-GB" sz="1600" b="1" dirty="0">
                <a:solidFill>
                  <a:srgbClr val="000000"/>
                </a:solidFill>
              </a:endParaRPr>
            </a:p>
          </p:txBody>
        </p:sp>
        <p:sp>
          <p:nvSpPr>
            <p:cNvPr id="73" name="Rounded Rectangle 72"/>
            <p:cNvSpPr/>
            <p:nvPr/>
          </p:nvSpPr>
          <p:spPr>
            <a:xfrm>
              <a:off x="580080" y="1782192"/>
              <a:ext cx="967584" cy="230574"/>
            </a:xfrm>
            <a:prstGeom prst="round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buClr>
                  <a:srgbClr val="000000"/>
                </a:buClr>
              </a:pPr>
              <a:endParaRPr lang="en-GB" sz="1600" b="1" dirty="0">
                <a:solidFill>
                  <a:srgbClr val="000000"/>
                </a:solidFill>
              </a:endParaRPr>
            </a:p>
          </p:txBody>
        </p:sp>
        <p:sp>
          <p:nvSpPr>
            <p:cNvPr id="74" name="Rounded Rectangle 73"/>
            <p:cNvSpPr/>
            <p:nvPr/>
          </p:nvSpPr>
          <p:spPr>
            <a:xfrm>
              <a:off x="580080" y="2142782"/>
              <a:ext cx="1352342" cy="104746"/>
            </a:xfrm>
            <a:prstGeom prst="round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lgn="ctr">
                <a:buClr>
                  <a:srgbClr val="000000"/>
                </a:buClr>
              </a:pPr>
              <a:endParaRPr lang="en-GB">
                <a:solidFill>
                  <a:srgbClr val="FFFFFF"/>
                </a:solidFill>
              </a:endParaRPr>
            </a:p>
          </p:txBody>
        </p:sp>
        <p:sp>
          <p:nvSpPr>
            <p:cNvPr id="75" name="Rounded Rectangle 74"/>
            <p:cNvSpPr/>
            <p:nvPr/>
          </p:nvSpPr>
          <p:spPr>
            <a:xfrm>
              <a:off x="580080" y="2564592"/>
              <a:ext cx="1352342" cy="104746"/>
            </a:xfrm>
            <a:prstGeom prst="round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lgn="ctr">
                <a:buClr>
                  <a:srgbClr val="000000"/>
                </a:buClr>
              </a:pPr>
              <a:endParaRPr lang="en-GB">
                <a:solidFill>
                  <a:srgbClr val="FFFFFF"/>
                </a:solidFill>
              </a:endParaRPr>
            </a:p>
          </p:txBody>
        </p:sp>
        <p:sp>
          <p:nvSpPr>
            <p:cNvPr id="76" name="Rounded Rectangle 75"/>
            <p:cNvSpPr/>
            <p:nvPr/>
          </p:nvSpPr>
          <p:spPr>
            <a:xfrm>
              <a:off x="580080" y="2756695"/>
              <a:ext cx="1352342" cy="104746"/>
            </a:xfrm>
            <a:prstGeom prst="round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lgn="ctr">
                <a:buClr>
                  <a:srgbClr val="000000"/>
                </a:buClr>
              </a:pPr>
              <a:endParaRPr lang="en-GB">
                <a:solidFill>
                  <a:srgbClr val="FFFFFF"/>
                </a:solidFill>
              </a:endParaRPr>
            </a:p>
          </p:txBody>
        </p:sp>
        <p:sp>
          <p:nvSpPr>
            <p:cNvPr id="77" name="Rounded Rectangle 76"/>
            <p:cNvSpPr/>
            <p:nvPr/>
          </p:nvSpPr>
          <p:spPr>
            <a:xfrm>
              <a:off x="1303541" y="1414970"/>
              <a:ext cx="676171" cy="206238"/>
            </a:xfrm>
            <a:prstGeom prst="round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buClr>
                  <a:srgbClr val="000000"/>
                </a:buClr>
              </a:pPr>
              <a:endParaRPr lang="en-GB" sz="1600" b="1" dirty="0">
                <a:solidFill>
                  <a:srgbClr val="000000"/>
                </a:solidFill>
              </a:endParaRPr>
            </a:p>
          </p:txBody>
        </p:sp>
        <p:sp>
          <p:nvSpPr>
            <p:cNvPr id="78" name="Rounded Rectangle 77"/>
            <p:cNvSpPr/>
            <p:nvPr/>
          </p:nvSpPr>
          <p:spPr>
            <a:xfrm>
              <a:off x="580080" y="2348880"/>
              <a:ext cx="1352342" cy="104746"/>
            </a:xfrm>
            <a:prstGeom prst="round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lgn="ctr">
                <a:buClr>
                  <a:srgbClr val="000000"/>
                </a:buClr>
              </a:pPr>
              <a:endParaRPr lang="en-GB">
                <a:solidFill>
                  <a:srgbClr val="FFFFFF"/>
                </a:solidFill>
              </a:endParaRPr>
            </a:p>
          </p:txBody>
        </p:sp>
      </p:grpSp>
      <p:grpSp>
        <p:nvGrpSpPr>
          <p:cNvPr id="13" name="Group 12"/>
          <p:cNvGrpSpPr/>
          <p:nvPr/>
        </p:nvGrpSpPr>
        <p:grpSpPr>
          <a:xfrm>
            <a:off x="5494900" y="3561279"/>
            <a:ext cx="778876" cy="1161201"/>
            <a:chOff x="467544" y="811191"/>
            <a:chExt cx="1557753" cy="2322404"/>
          </a:xfrm>
        </p:grpSpPr>
        <p:sp>
          <p:nvSpPr>
            <p:cNvPr id="61" name="Rounded Rectangle 60"/>
            <p:cNvSpPr/>
            <p:nvPr/>
          </p:nvSpPr>
          <p:spPr>
            <a:xfrm>
              <a:off x="467544" y="811191"/>
              <a:ext cx="1557753" cy="2322404"/>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lgn="ctr">
                <a:buClr>
                  <a:srgbClr val="000000"/>
                </a:buClr>
              </a:pPr>
              <a:endParaRPr lang="en-GB">
                <a:solidFill>
                  <a:srgbClr val="FFFFFF"/>
                </a:solidFill>
              </a:endParaRPr>
            </a:p>
          </p:txBody>
        </p:sp>
        <p:sp>
          <p:nvSpPr>
            <p:cNvPr id="62" name="Rounded Rectangle 61"/>
            <p:cNvSpPr/>
            <p:nvPr/>
          </p:nvSpPr>
          <p:spPr>
            <a:xfrm>
              <a:off x="580080" y="1025801"/>
              <a:ext cx="1352342" cy="248797"/>
            </a:xfrm>
            <a:prstGeom prst="round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buClr>
                  <a:srgbClr val="000000"/>
                </a:buClr>
              </a:pPr>
              <a:endParaRPr lang="en-GB" sz="1600" b="1" dirty="0">
                <a:solidFill>
                  <a:srgbClr val="000000"/>
                </a:solidFill>
              </a:endParaRPr>
            </a:p>
          </p:txBody>
        </p:sp>
        <p:sp>
          <p:nvSpPr>
            <p:cNvPr id="63" name="Rounded Rectangle 62"/>
            <p:cNvSpPr/>
            <p:nvPr/>
          </p:nvSpPr>
          <p:spPr>
            <a:xfrm>
              <a:off x="580080" y="1414970"/>
              <a:ext cx="676171" cy="206238"/>
            </a:xfrm>
            <a:prstGeom prst="round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buClr>
                  <a:srgbClr val="000000"/>
                </a:buClr>
              </a:pPr>
              <a:endParaRPr lang="en-GB" sz="1600" b="1" dirty="0">
                <a:solidFill>
                  <a:srgbClr val="000000"/>
                </a:solidFill>
              </a:endParaRPr>
            </a:p>
          </p:txBody>
        </p:sp>
        <p:sp>
          <p:nvSpPr>
            <p:cNvPr id="64" name="Rounded Rectangle 63"/>
            <p:cNvSpPr/>
            <p:nvPr/>
          </p:nvSpPr>
          <p:spPr>
            <a:xfrm>
              <a:off x="580080" y="1782192"/>
              <a:ext cx="967584" cy="230574"/>
            </a:xfrm>
            <a:prstGeom prst="round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buClr>
                  <a:srgbClr val="000000"/>
                </a:buClr>
              </a:pPr>
              <a:endParaRPr lang="en-GB" sz="1600" b="1" dirty="0">
                <a:solidFill>
                  <a:srgbClr val="000000"/>
                </a:solidFill>
              </a:endParaRPr>
            </a:p>
          </p:txBody>
        </p:sp>
        <p:sp>
          <p:nvSpPr>
            <p:cNvPr id="65" name="Rounded Rectangle 64"/>
            <p:cNvSpPr/>
            <p:nvPr/>
          </p:nvSpPr>
          <p:spPr>
            <a:xfrm>
              <a:off x="580080" y="2142782"/>
              <a:ext cx="1352342" cy="104746"/>
            </a:xfrm>
            <a:prstGeom prst="round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lgn="ctr">
                <a:buClr>
                  <a:srgbClr val="000000"/>
                </a:buClr>
              </a:pPr>
              <a:endParaRPr lang="en-GB">
                <a:solidFill>
                  <a:srgbClr val="FFFFFF"/>
                </a:solidFill>
              </a:endParaRPr>
            </a:p>
          </p:txBody>
        </p:sp>
        <p:sp>
          <p:nvSpPr>
            <p:cNvPr id="66" name="Rounded Rectangle 65"/>
            <p:cNvSpPr/>
            <p:nvPr/>
          </p:nvSpPr>
          <p:spPr>
            <a:xfrm>
              <a:off x="580080" y="2564592"/>
              <a:ext cx="1352342" cy="104746"/>
            </a:xfrm>
            <a:prstGeom prst="round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lgn="ctr">
                <a:buClr>
                  <a:srgbClr val="000000"/>
                </a:buClr>
              </a:pPr>
              <a:endParaRPr lang="en-GB">
                <a:solidFill>
                  <a:srgbClr val="FFFFFF"/>
                </a:solidFill>
              </a:endParaRPr>
            </a:p>
          </p:txBody>
        </p:sp>
        <p:sp>
          <p:nvSpPr>
            <p:cNvPr id="67" name="Rounded Rectangle 66"/>
            <p:cNvSpPr/>
            <p:nvPr/>
          </p:nvSpPr>
          <p:spPr>
            <a:xfrm>
              <a:off x="580080" y="2756695"/>
              <a:ext cx="1352342" cy="104746"/>
            </a:xfrm>
            <a:prstGeom prst="round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lgn="ctr">
                <a:buClr>
                  <a:srgbClr val="000000"/>
                </a:buClr>
              </a:pPr>
              <a:endParaRPr lang="en-GB">
                <a:solidFill>
                  <a:srgbClr val="FFFFFF"/>
                </a:solidFill>
              </a:endParaRPr>
            </a:p>
          </p:txBody>
        </p:sp>
        <p:sp>
          <p:nvSpPr>
            <p:cNvPr id="68" name="Rounded Rectangle 67"/>
            <p:cNvSpPr/>
            <p:nvPr/>
          </p:nvSpPr>
          <p:spPr>
            <a:xfrm>
              <a:off x="1303541" y="1414970"/>
              <a:ext cx="676171" cy="206238"/>
            </a:xfrm>
            <a:prstGeom prst="round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buClr>
                  <a:srgbClr val="000000"/>
                </a:buClr>
              </a:pPr>
              <a:endParaRPr lang="en-GB" sz="1600" b="1" dirty="0">
                <a:solidFill>
                  <a:srgbClr val="000000"/>
                </a:solidFill>
              </a:endParaRPr>
            </a:p>
          </p:txBody>
        </p:sp>
        <p:sp>
          <p:nvSpPr>
            <p:cNvPr id="69" name="Rounded Rectangle 68"/>
            <p:cNvSpPr/>
            <p:nvPr/>
          </p:nvSpPr>
          <p:spPr>
            <a:xfrm>
              <a:off x="580080" y="2348880"/>
              <a:ext cx="1352342" cy="104746"/>
            </a:xfrm>
            <a:prstGeom prst="round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lgn="ctr">
                <a:buClr>
                  <a:srgbClr val="000000"/>
                </a:buClr>
              </a:pPr>
              <a:endParaRPr lang="en-GB">
                <a:solidFill>
                  <a:srgbClr val="FFFFFF"/>
                </a:solidFill>
              </a:endParaRPr>
            </a:p>
          </p:txBody>
        </p:sp>
      </p:grpSp>
      <p:grpSp>
        <p:nvGrpSpPr>
          <p:cNvPr id="14" name="Group 13"/>
          <p:cNvGrpSpPr/>
          <p:nvPr/>
        </p:nvGrpSpPr>
        <p:grpSpPr>
          <a:xfrm>
            <a:off x="4909563" y="2627218"/>
            <a:ext cx="778876" cy="1161201"/>
            <a:chOff x="467544" y="811191"/>
            <a:chExt cx="1557753" cy="2322404"/>
          </a:xfrm>
        </p:grpSpPr>
        <p:sp>
          <p:nvSpPr>
            <p:cNvPr id="52" name="Rounded Rectangle 51"/>
            <p:cNvSpPr/>
            <p:nvPr/>
          </p:nvSpPr>
          <p:spPr>
            <a:xfrm>
              <a:off x="467544" y="811191"/>
              <a:ext cx="1557753" cy="2322404"/>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lgn="ctr">
                <a:buClr>
                  <a:srgbClr val="000000"/>
                </a:buClr>
              </a:pPr>
              <a:endParaRPr lang="en-GB">
                <a:solidFill>
                  <a:srgbClr val="FFFFFF"/>
                </a:solidFill>
              </a:endParaRPr>
            </a:p>
          </p:txBody>
        </p:sp>
        <p:sp>
          <p:nvSpPr>
            <p:cNvPr id="53" name="Rounded Rectangle 52"/>
            <p:cNvSpPr/>
            <p:nvPr/>
          </p:nvSpPr>
          <p:spPr>
            <a:xfrm>
              <a:off x="580080" y="1025801"/>
              <a:ext cx="1352342" cy="248797"/>
            </a:xfrm>
            <a:prstGeom prst="round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buClr>
                  <a:srgbClr val="000000"/>
                </a:buClr>
              </a:pPr>
              <a:endParaRPr lang="en-GB" sz="1600" b="1" dirty="0">
                <a:solidFill>
                  <a:srgbClr val="000000"/>
                </a:solidFill>
              </a:endParaRPr>
            </a:p>
          </p:txBody>
        </p:sp>
        <p:sp>
          <p:nvSpPr>
            <p:cNvPr id="54" name="Rounded Rectangle 53"/>
            <p:cNvSpPr/>
            <p:nvPr/>
          </p:nvSpPr>
          <p:spPr>
            <a:xfrm>
              <a:off x="580080" y="1414970"/>
              <a:ext cx="676171" cy="206238"/>
            </a:xfrm>
            <a:prstGeom prst="round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buClr>
                  <a:srgbClr val="000000"/>
                </a:buClr>
              </a:pPr>
              <a:endParaRPr lang="en-GB" sz="1600" b="1" dirty="0">
                <a:solidFill>
                  <a:srgbClr val="000000"/>
                </a:solidFill>
              </a:endParaRPr>
            </a:p>
          </p:txBody>
        </p:sp>
        <p:sp>
          <p:nvSpPr>
            <p:cNvPr id="55" name="Rounded Rectangle 54"/>
            <p:cNvSpPr/>
            <p:nvPr/>
          </p:nvSpPr>
          <p:spPr>
            <a:xfrm>
              <a:off x="580080" y="1782192"/>
              <a:ext cx="967584" cy="230574"/>
            </a:xfrm>
            <a:prstGeom prst="round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buClr>
                  <a:srgbClr val="000000"/>
                </a:buClr>
              </a:pPr>
              <a:endParaRPr lang="en-GB" sz="1600" b="1" dirty="0">
                <a:solidFill>
                  <a:srgbClr val="000000"/>
                </a:solidFill>
              </a:endParaRPr>
            </a:p>
          </p:txBody>
        </p:sp>
        <p:sp>
          <p:nvSpPr>
            <p:cNvPr id="56" name="Rounded Rectangle 55"/>
            <p:cNvSpPr/>
            <p:nvPr/>
          </p:nvSpPr>
          <p:spPr>
            <a:xfrm>
              <a:off x="580080" y="2142782"/>
              <a:ext cx="1352342" cy="104746"/>
            </a:xfrm>
            <a:prstGeom prst="round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lgn="ctr">
                <a:buClr>
                  <a:srgbClr val="000000"/>
                </a:buClr>
              </a:pPr>
              <a:endParaRPr lang="en-GB">
                <a:solidFill>
                  <a:srgbClr val="FFFFFF"/>
                </a:solidFill>
              </a:endParaRPr>
            </a:p>
          </p:txBody>
        </p:sp>
        <p:sp>
          <p:nvSpPr>
            <p:cNvPr id="57" name="Rounded Rectangle 56"/>
            <p:cNvSpPr/>
            <p:nvPr/>
          </p:nvSpPr>
          <p:spPr>
            <a:xfrm>
              <a:off x="580080" y="2564592"/>
              <a:ext cx="1352342" cy="104746"/>
            </a:xfrm>
            <a:prstGeom prst="round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lgn="ctr">
                <a:buClr>
                  <a:srgbClr val="000000"/>
                </a:buClr>
              </a:pPr>
              <a:endParaRPr lang="en-GB">
                <a:solidFill>
                  <a:srgbClr val="FFFFFF"/>
                </a:solidFill>
              </a:endParaRPr>
            </a:p>
          </p:txBody>
        </p:sp>
        <p:sp>
          <p:nvSpPr>
            <p:cNvPr id="58" name="Rounded Rectangle 57"/>
            <p:cNvSpPr/>
            <p:nvPr/>
          </p:nvSpPr>
          <p:spPr>
            <a:xfrm>
              <a:off x="580080" y="2756695"/>
              <a:ext cx="1352342" cy="104746"/>
            </a:xfrm>
            <a:prstGeom prst="round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lgn="ctr">
                <a:buClr>
                  <a:srgbClr val="000000"/>
                </a:buClr>
              </a:pPr>
              <a:endParaRPr lang="en-GB">
                <a:solidFill>
                  <a:srgbClr val="FFFFFF"/>
                </a:solidFill>
              </a:endParaRPr>
            </a:p>
          </p:txBody>
        </p:sp>
        <p:sp>
          <p:nvSpPr>
            <p:cNvPr id="59" name="Rounded Rectangle 58"/>
            <p:cNvSpPr/>
            <p:nvPr/>
          </p:nvSpPr>
          <p:spPr>
            <a:xfrm>
              <a:off x="1303541" y="1414970"/>
              <a:ext cx="676171" cy="206238"/>
            </a:xfrm>
            <a:prstGeom prst="round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buClr>
                  <a:srgbClr val="000000"/>
                </a:buClr>
              </a:pPr>
              <a:endParaRPr lang="en-GB" sz="1600" b="1" dirty="0">
                <a:solidFill>
                  <a:srgbClr val="000000"/>
                </a:solidFill>
              </a:endParaRPr>
            </a:p>
          </p:txBody>
        </p:sp>
        <p:sp>
          <p:nvSpPr>
            <p:cNvPr id="60" name="Rounded Rectangle 59"/>
            <p:cNvSpPr/>
            <p:nvPr/>
          </p:nvSpPr>
          <p:spPr>
            <a:xfrm>
              <a:off x="580080" y="2348880"/>
              <a:ext cx="1352342" cy="104746"/>
            </a:xfrm>
            <a:prstGeom prst="round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lgn="ctr">
                <a:buClr>
                  <a:srgbClr val="000000"/>
                </a:buClr>
              </a:pPr>
              <a:endParaRPr lang="en-GB">
                <a:solidFill>
                  <a:srgbClr val="FFFFFF"/>
                </a:solidFill>
              </a:endParaRPr>
            </a:p>
          </p:txBody>
        </p:sp>
      </p:grpSp>
      <p:grpSp>
        <p:nvGrpSpPr>
          <p:cNvPr id="15" name="Group 14"/>
          <p:cNvGrpSpPr/>
          <p:nvPr/>
        </p:nvGrpSpPr>
        <p:grpSpPr>
          <a:xfrm>
            <a:off x="2579031" y="3737642"/>
            <a:ext cx="2510312" cy="1428845"/>
            <a:chOff x="968356" y="3026335"/>
            <a:chExt cx="2510312" cy="1428845"/>
          </a:xfrm>
        </p:grpSpPr>
        <p:sp>
          <p:nvSpPr>
            <p:cNvPr id="41" name="Down Arrow 40"/>
            <p:cNvSpPr/>
            <p:nvPr/>
          </p:nvSpPr>
          <p:spPr>
            <a:xfrm rot="14466296">
              <a:off x="1415950" y="3143490"/>
              <a:ext cx="864096" cy="1759284"/>
            </a:xfrm>
            <a:prstGeom prst="downArrow">
              <a:avLst/>
            </a:prstGeom>
            <a:gradFill>
              <a:gsLst>
                <a:gs pos="53000">
                  <a:schemeClr val="accent1">
                    <a:lumMod val="20000"/>
                    <a:lumOff val="80000"/>
                  </a:schemeClr>
                </a:gs>
                <a:gs pos="0">
                  <a:schemeClr val="accent2">
                    <a:lumMod val="20000"/>
                    <a:lumOff val="80000"/>
                    <a:alpha val="0"/>
                  </a:schemeClr>
                </a:gs>
                <a:gs pos="100000">
                  <a:schemeClr val="accent1">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GB"/>
              </a:defPPr>
              <a:lvl1pPr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lgn="ctr">
                <a:buClr>
                  <a:srgbClr val="000000"/>
                </a:buClr>
              </a:pPr>
              <a:endParaRPr lang="en-GB">
                <a:solidFill>
                  <a:srgbClr val="FFFFFF"/>
                </a:solidFill>
              </a:endParaRPr>
            </a:p>
          </p:txBody>
        </p:sp>
        <p:grpSp>
          <p:nvGrpSpPr>
            <p:cNvPr id="42" name="Group 41"/>
            <p:cNvGrpSpPr/>
            <p:nvPr/>
          </p:nvGrpSpPr>
          <p:grpSpPr>
            <a:xfrm>
              <a:off x="2699792" y="3026335"/>
              <a:ext cx="778876" cy="1161201"/>
              <a:chOff x="467544" y="811191"/>
              <a:chExt cx="1557753" cy="2322404"/>
            </a:xfrm>
          </p:grpSpPr>
          <p:sp>
            <p:nvSpPr>
              <p:cNvPr id="43" name="Rounded Rectangle 42"/>
              <p:cNvSpPr/>
              <p:nvPr/>
            </p:nvSpPr>
            <p:spPr>
              <a:xfrm>
                <a:off x="467544" y="811191"/>
                <a:ext cx="1557753" cy="2322404"/>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lgn="ctr">
                  <a:buClr>
                    <a:srgbClr val="000000"/>
                  </a:buClr>
                </a:pPr>
                <a:endParaRPr lang="en-GB">
                  <a:solidFill>
                    <a:srgbClr val="FFFFFF"/>
                  </a:solidFill>
                </a:endParaRPr>
              </a:p>
            </p:txBody>
          </p:sp>
          <p:sp>
            <p:nvSpPr>
              <p:cNvPr id="44" name="Rounded Rectangle 43"/>
              <p:cNvSpPr/>
              <p:nvPr/>
            </p:nvSpPr>
            <p:spPr>
              <a:xfrm>
                <a:off x="580080" y="1025801"/>
                <a:ext cx="1352342" cy="248797"/>
              </a:xfrm>
              <a:prstGeom prst="round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buClr>
                    <a:srgbClr val="000000"/>
                  </a:buClr>
                </a:pPr>
                <a:endParaRPr lang="en-GB" sz="1600" b="1" dirty="0">
                  <a:solidFill>
                    <a:srgbClr val="000000"/>
                  </a:solidFill>
                </a:endParaRPr>
              </a:p>
            </p:txBody>
          </p:sp>
          <p:sp>
            <p:nvSpPr>
              <p:cNvPr id="45" name="Rounded Rectangle 44"/>
              <p:cNvSpPr/>
              <p:nvPr/>
            </p:nvSpPr>
            <p:spPr>
              <a:xfrm>
                <a:off x="580080" y="1414970"/>
                <a:ext cx="676171" cy="206238"/>
              </a:xfrm>
              <a:prstGeom prst="round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buClr>
                    <a:srgbClr val="000000"/>
                  </a:buClr>
                </a:pPr>
                <a:endParaRPr lang="en-GB" sz="1600" b="1" dirty="0">
                  <a:solidFill>
                    <a:srgbClr val="000000"/>
                  </a:solidFill>
                </a:endParaRPr>
              </a:p>
            </p:txBody>
          </p:sp>
          <p:sp>
            <p:nvSpPr>
              <p:cNvPr id="46" name="Rounded Rectangle 45"/>
              <p:cNvSpPr/>
              <p:nvPr/>
            </p:nvSpPr>
            <p:spPr>
              <a:xfrm>
                <a:off x="580080" y="1782192"/>
                <a:ext cx="967584" cy="230574"/>
              </a:xfrm>
              <a:prstGeom prst="round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buClr>
                    <a:srgbClr val="000000"/>
                  </a:buClr>
                </a:pPr>
                <a:endParaRPr lang="en-GB" sz="1600" b="1" dirty="0">
                  <a:solidFill>
                    <a:srgbClr val="000000"/>
                  </a:solidFill>
                </a:endParaRPr>
              </a:p>
            </p:txBody>
          </p:sp>
          <p:sp>
            <p:nvSpPr>
              <p:cNvPr id="47" name="Rounded Rectangle 46"/>
              <p:cNvSpPr/>
              <p:nvPr/>
            </p:nvSpPr>
            <p:spPr>
              <a:xfrm>
                <a:off x="580080" y="2142782"/>
                <a:ext cx="1352342" cy="104746"/>
              </a:xfrm>
              <a:prstGeom prst="round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lgn="ctr">
                  <a:buClr>
                    <a:srgbClr val="000000"/>
                  </a:buClr>
                </a:pPr>
                <a:endParaRPr lang="en-GB">
                  <a:solidFill>
                    <a:srgbClr val="FFFFFF"/>
                  </a:solidFill>
                </a:endParaRPr>
              </a:p>
            </p:txBody>
          </p:sp>
          <p:sp>
            <p:nvSpPr>
              <p:cNvPr id="48" name="Rounded Rectangle 47"/>
              <p:cNvSpPr/>
              <p:nvPr/>
            </p:nvSpPr>
            <p:spPr>
              <a:xfrm>
                <a:off x="580080" y="2564592"/>
                <a:ext cx="1352342" cy="104746"/>
              </a:xfrm>
              <a:prstGeom prst="round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lgn="ctr">
                  <a:buClr>
                    <a:srgbClr val="000000"/>
                  </a:buClr>
                </a:pPr>
                <a:endParaRPr lang="en-GB">
                  <a:solidFill>
                    <a:srgbClr val="FFFFFF"/>
                  </a:solidFill>
                </a:endParaRPr>
              </a:p>
            </p:txBody>
          </p:sp>
          <p:sp>
            <p:nvSpPr>
              <p:cNvPr id="49" name="Rounded Rectangle 48"/>
              <p:cNvSpPr/>
              <p:nvPr/>
            </p:nvSpPr>
            <p:spPr>
              <a:xfrm>
                <a:off x="580080" y="2756695"/>
                <a:ext cx="1352342" cy="104746"/>
              </a:xfrm>
              <a:prstGeom prst="round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lgn="ctr">
                  <a:buClr>
                    <a:srgbClr val="000000"/>
                  </a:buClr>
                </a:pPr>
                <a:endParaRPr lang="en-GB">
                  <a:solidFill>
                    <a:srgbClr val="FFFFFF"/>
                  </a:solidFill>
                </a:endParaRPr>
              </a:p>
            </p:txBody>
          </p:sp>
          <p:sp>
            <p:nvSpPr>
              <p:cNvPr id="50" name="Rounded Rectangle 49"/>
              <p:cNvSpPr/>
              <p:nvPr/>
            </p:nvSpPr>
            <p:spPr>
              <a:xfrm>
                <a:off x="1303541" y="1414970"/>
                <a:ext cx="676171" cy="206238"/>
              </a:xfrm>
              <a:prstGeom prst="round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buClr>
                    <a:srgbClr val="000000"/>
                  </a:buClr>
                </a:pPr>
                <a:endParaRPr lang="en-GB" sz="1600" b="1" dirty="0">
                  <a:solidFill>
                    <a:srgbClr val="000000"/>
                  </a:solidFill>
                </a:endParaRPr>
              </a:p>
            </p:txBody>
          </p:sp>
          <p:sp>
            <p:nvSpPr>
              <p:cNvPr id="51" name="Rounded Rectangle 50"/>
              <p:cNvSpPr/>
              <p:nvPr/>
            </p:nvSpPr>
            <p:spPr>
              <a:xfrm>
                <a:off x="580080" y="2348880"/>
                <a:ext cx="1352342" cy="104746"/>
              </a:xfrm>
              <a:prstGeom prst="round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lgn="ctr">
                  <a:buClr>
                    <a:srgbClr val="000000"/>
                  </a:buClr>
                </a:pPr>
                <a:endParaRPr lang="en-GB">
                  <a:solidFill>
                    <a:srgbClr val="FFFFFF"/>
                  </a:solidFill>
                </a:endParaRPr>
              </a:p>
            </p:txBody>
          </p:sp>
        </p:grpSp>
      </p:grpSp>
      <p:grpSp>
        <p:nvGrpSpPr>
          <p:cNvPr id="16" name="Group 15"/>
          <p:cNvGrpSpPr/>
          <p:nvPr/>
        </p:nvGrpSpPr>
        <p:grpSpPr>
          <a:xfrm>
            <a:off x="5774607" y="2805086"/>
            <a:ext cx="2430631" cy="2063713"/>
            <a:chOff x="3750762" y="1676344"/>
            <a:chExt cx="2430631" cy="2063713"/>
          </a:xfrm>
        </p:grpSpPr>
        <p:sp>
          <p:nvSpPr>
            <p:cNvPr id="30" name="Down Arrow 29"/>
            <p:cNvSpPr/>
            <p:nvPr/>
          </p:nvSpPr>
          <p:spPr>
            <a:xfrm rot="7711484">
              <a:off x="4869703" y="2428367"/>
              <a:ext cx="864096" cy="1759284"/>
            </a:xfrm>
            <a:prstGeom prst="downArrow">
              <a:avLst/>
            </a:prstGeom>
            <a:gradFill>
              <a:gsLst>
                <a:gs pos="53000">
                  <a:schemeClr val="accent1">
                    <a:lumMod val="20000"/>
                    <a:lumOff val="80000"/>
                  </a:schemeClr>
                </a:gs>
                <a:gs pos="0">
                  <a:schemeClr val="accent2">
                    <a:lumMod val="20000"/>
                    <a:lumOff val="80000"/>
                    <a:alpha val="0"/>
                  </a:schemeClr>
                </a:gs>
                <a:gs pos="100000">
                  <a:schemeClr val="accent1">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GB"/>
              </a:defPPr>
              <a:lvl1pPr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lgn="ctr">
                <a:buClr>
                  <a:srgbClr val="000000"/>
                </a:buClr>
              </a:pPr>
              <a:endParaRPr lang="en-GB">
                <a:solidFill>
                  <a:srgbClr val="FFFFFF"/>
                </a:solidFill>
              </a:endParaRPr>
            </a:p>
          </p:txBody>
        </p:sp>
        <p:grpSp>
          <p:nvGrpSpPr>
            <p:cNvPr id="31" name="Group 30"/>
            <p:cNvGrpSpPr/>
            <p:nvPr/>
          </p:nvGrpSpPr>
          <p:grpSpPr>
            <a:xfrm>
              <a:off x="3750762" y="1676344"/>
              <a:ext cx="778876" cy="1161201"/>
              <a:chOff x="467544" y="811191"/>
              <a:chExt cx="1557753" cy="2322404"/>
            </a:xfrm>
          </p:grpSpPr>
          <p:sp>
            <p:nvSpPr>
              <p:cNvPr id="32" name="Rounded Rectangle 31"/>
              <p:cNvSpPr/>
              <p:nvPr/>
            </p:nvSpPr>
            <p:spPr>
              <a:xfrm>
                <a:off x="467544" y="811191"/>
                <a:ext cx="1557753" cy="2322404"/>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lgn="ctr">
                  <a:buClr>
                    <a:srgbClr val="000000"/>
                  </a:buClr>
                </a:pPr>
                <a:endParaRPr lang="en-GB">
                  <a:solidFill>
                    <a:srgbClr val="FFFFFF"/>
                  </a:solidFill>
                </a:endParaRPr>
              </a:p>
            </p:txBody>
          </p:sp>
          <p:sp>
            <p:nvSpPr>
              <p:cNvPr id="33" name="Rounded Rectangle 32"/>
              <p:cNvSpPr/>
              <p:nvPr/>
            </p:nvSpPr>
            <p:spPr>
              <a:xfrm>
                <a:off x="580080" y="1025801"/>
                <a:ext cx="1352342" cy="248797"/>
              </a:xfrm>
              <a:prstGeom prst="round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buClr>
                    <a:srgbClr val="000000"/>
                  </a:buClr>
                </a:pPr>
                <a:endParaRPr lang="en-GB" sz="1600" b="1" dirty="0">
                  <a:solidFill>
                    <a:srgbClr val="000000"/>
                  </a:solidFill>
                </a:endParaRPr>
              </a:p>
            </p:txBody>
          </p:sp>
          <p:sp>
            <p:nvSpPr>
              <p:cNvPr id="34" name="Rounded Rectangle 33"/>
              <p:cNvSpPr/>
              <p:nvPr/>
            </p:nvSpPr>
            <p:spPr>
              <a:xfrm>
                <a:off x="580080" y="1414970"/>
                <a:ext cx="676171" cy="206238"/>
              </a:xfrm>
              <a:prstGeom prst="round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buClr>
                    <a:srgbClr val="000000"/>
                  </a:buClr>
                </a:pPr>
                <a:endParaRPr lang="en-GB" sz="1600" b="1" dirty="0">
                  <a:solidFill>
                    <a:srgbClr val="000000"/>
                  </a:solidFill>
                </a:endParaRPr>
              </a:p>
            </p:txBody>
          </p:sp>
          <p:sp>
            <p:nvSpPr>
              <p:cNvPr id="35" name="Rounded Rectangle 34"/>
              <p:cNvSpPr/>
              <p:nvPr/>
            </p:nvSpPr>
            <p:spPr>
              <a:xfrm>
                <a:off x="580080" y="1782192"/>
                <a:ext cx="967584" cy="230574"/>
              </a:xfrm>
              <a:prstGeom prst="round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buClr>
                    <a:srgbClr val="000000"/>
                  </a:buClr>
                </a:pPr>
                <a:endParaRPr lang="en-GB" sz="1600" b="1" dirty="0">
                  <a:solidFill>
                    <a:srgbClr val="000000"/>
                  </a:solidFill>
                </a:endParaRPr>
              </a:p>
            </p:txBody>
          </p:sp>
          <p:sp>
            <p:nvSpPr>
              <p:cNvPr id="36" name="Rounded Rectangle 35"/>
              <p:cNvSpPr/>
              <p:nvPr/>
            </p:nvSpPr>
            <p:spPr>
              <a:xfrm>
                <a:off x="580080" y="2142782"/>
                <a:ext cx="1352342" cy="104746"/>
              </a:xfrm>
              <a:prstGeom prst="round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lgn="ctr">
                  <a:buClr>
                    <a:srgbClr val="000000"/>
                  </a:buClr>
                </a:pPr>
                <a:endParaRPr lang="en-GB">
                  <a:solidFill>
                    <a:srgbClr val="FFFFFF"/>
                  </a:solidFill>
                </a:endParaRPr>
              </a:p>
            </p:txBody>
          </p:sp>
          <p:sp>
            <p:nvSpPr>
              <p:cNvPr id="37" name="Rounded Rectangle 36"/>
              <p:cNvSpPr/>
              <p:nvPr/>
            </p:nvSpPr>
            <p:spPr>
              <a:xfrm>
                <a:off x="580080" y="2564592"/>
                <a:ext cx="1352342" cy="104746"/>
              </a:xfrm>
              <a:prstGeom prst="round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lgn="ctr">
                  <a:buClr>
                    <a:srgbClr val="000000"/>
                  </a:buClr>
                </a:pPr>
                <a:endParaRPr lang="en-GB">
                  <a:solidFill>
                    <a:srgbClr val="FFFFFF"/>
                  </a:solidFill>
                </a:endParaRPr>
              </a:p>
            </p:txBody>
          </p:sp>
          <p:sp>
            <p:nvSpPr>
              <p:cNvPr id="38" name="Rounded Rectangle 37"/>
              <p:cNvSpPr/>
              <p:nvPr/>
            </p:nvSpPr>
            <p:spPr>
              <a:xfrm>
                <a:off x="580080" y="2756695"/>
                <a:ext cx="1352342" cy="104746"/>
              </a:xfrm>
              <a:prstGeom prst="round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lgn="ctr">
                  <a:buClr>
                    <a:srgbClr val="000000"/>
                  </a:buClr>
                </a:pPr>
                <a:endParaRPr lang="en-GB">
                  <a:solidFill>
                    <a:srgbClr val="FFFFFF"/>
                  </a:solidFill>
                </a:endParaRPr>
              </a:p>
            </p:txBody>
          </p:sp>
          <p:sp>
            <p:nvSpPr>
              <p:cNvPr id="39" name="Rounded Rectangle 38"/>
              <p:cNvSpPr/>
              <p:nvPr/>
            </p:nvSpPr>
            <p:spPr>
              <a:xfrm>
                <a:off x="1303541" y="1414970"/>
                <a:ext cx="676171" cy="206238"/>
              </a:xfrm>
              <a:prstGeom prst="round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buClr>
                    <a:srgbClr val="000000"/>
                  </a:buClr>
                </a:pPr>
                <a:endParaRPr lang="en-GB" sz="1600" b="1" dirty="0">
                  <a:solidFill>
                    <a:srgbClr val="000000"/>
                  </a:solidFill>
                </a:endParaRPr>
              </a:p>
            </p:txBody>
          </p:sp>
          <p:sp>
            <p:nvSpPr>
              <p:cNvPr id="40" name="Rounded Rectangle 39"/>
              <p:cNvSpPr/>
              <p:nvPr/>
            </p:nvSpPr>
            <p:spPr>
              <a:xfrm>
                <a:off x="580080" y="2348880"/>
                <a:ext cx="1352342" cy="104746"/>
              </a:xfrm>
              <a:prstGeom prst="round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lgn="ctr">
                  <a:buClr>
                    <a:srgbClr val="000000"/>
                  </a:buClr>
                </a:pPr>
                <a:endParaRPr lang="en-GB">
                  <a:solidFill>
                    <a:srgbClr val="FFFFFF"/>
                  </a:solidFill>
                </a:endParaRPr>
              </a:p>
            </p:txBody>
          </p:sp>
        </p:grpSp>
      </p:grpSp>
      <p:grpSp>
        <p:nvGrpSpPr>
          <p:cNvPr id="17" name="Group 16"/>
          <p:cNvGrpSpPr/>
          <p:nvPr/>
        </p:nvGrpSpPr>
        <p:grpSpPr>
          <a:xfrm>
            <a:off x="6129895" y="3243728"/>
            <a:ext cx="778876" cy="1161201"/>
            <a:chOff x="467544" y="811191"/>
            <a:chExt cx="1557753" cy="2322404"/>
          </a:xfrm>
        </p:grpSpPr>
        <p:sp>
          <p:nvSpPr>
            <p:cNvPr id="21" name="Rounded Rectangle 20"/>
            <p:cNvSpPr/>
            <p:nvPr/>
          </p:nvSpPr>
          <p:spPr>
            <a:xfrm>
              <a:off x="467544" y="811191"/>
              <a:ext cx="1557753" cy="2322404"/>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lgn="ctr">
                <a:buClr>
                  <a:srgbClr val="000000"/>
                </a:buClr>
              </a:pPr>
              <a:endParaRPr lang="en-GB">
                <a:solidFill>
                  <a:srgbClr val="FFFFFF"/>
                </a:solidFill>
              </a:endParaRPr>
            </a:p>
          </p:txBody>
        </p:sp>
        <p:sp>
          <p:nvSpPr>
            <p:cNvPr id="22" name="Rounded Rectangle 21"/>
            <p:cNvSpPr/>
            <p:nvPr/>
          </p:nvSpPr>
          <p:spPr>
            <a:xfrm>
              <a:off x="580080" y="1025801"/>
              <a:ext cx="1352342" cy="248797"/>
            </a:xfrm>
            <a:prstGeom prst="round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buClr>
                  <a:srgbClr val="000000"/>
                </a:buClr>
              </a:pPr>
              <a:endParaRPr lang="en-GB" sz="1600" b="1" dirty="0">
                <a:solidFill>
                  <a:srgbClr val="000000"/>
                </a:solidFill>
              </a:endParaRPr>
            </a:p>
          </p:txBody>
        </p:sp>
        <p:sp>
          <p:nvSpPr>
            <p:cNvPr id="23" name="Rounded Rectangle 22"/>
            <p:cNvSpPr/>
            <p:nvPr/>
          </p:nvSpPr>
          <p:spPr>
            <a:xfrm>
              <a:off x="580080" y="1414970"/>
              <a:ext cx="676171" cy="206238"/>
            </a:xfrm>
            <a:prstGeom prst="round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buClr>
                  <a:srgbClr val="000000"/>
                </a:buClr>
              </a:pPr>
              <a:endParaRPr lang="en-GB" sz="1600" b="1" dirty="0">
                <a:solidFill>
                  <a:srgbClr val="000000"/>
                </a:solidFill>
              </a:endParaRPr>
            </a:p>
          </p:txBody>
        </p:sp>
        <p:sp>
          <p:nvSpPr>
            <p:cNvPr id="24" name="Rounded Rectangle 23"/>
            <p:cNvSpPr/>
            <p:nvPr/>
          </p:nvSpPr>
          <p:spPr>
            <a:xfrm>
              <a:off x="580080" y="1782192"/>
              <a:ext cx="967584" cy="230574"/>
            </a:xfrm>
            <a:prstGeom prst="round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buClr>
                  <a:srgbClr val="000000"/>
                </a:buClr>
              </a:pPr>
              <a:endParaRPr lang="en-GB" sz="1600" b="1" dirty="0">
                <a:solidFill>
                  <a:srgbClr val="000000"/>
                </a:solidFill>
              </a:endParaRPr>
            </a:p>
          </p:txBody>
        </p:sp>
        <p:sp>
          <p:nvSpPr>
            <p:cNvPr id="25" name="Rounded Rectangle 24"/>
            <p:cNvSpPr/>
            <p:nvPr/>
          </p:nvSpPr>
          <p:spPr>
            <a:xfrm>
              <a:off x="580080" y="2142782"/>
              <a:ext cx="1352342" cy="104746"/>
            </a:xfrm>
            <a:prstGeom prst="round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lgn="ctr">
                <a:buClr>
                  <a:srgbClr val="000000"/>
                </a:buClr>
              </a:pPr>
              <a:endParaRPr lang="en-GB">
                <a:solidFill>
                  <a:srgbClr val="FFFFFF"/>
                </a:solidFill>
              </a:endParaRPr>
            </a:p>
          </p:txBody>
        </p:sp>
        <p:sp>
          <p:nvSpPr>
            <p:cNvPr id="26" name="Rounded Rectangle 25"/>
            <p:cNvSpPr/>
            <p:nvPr/>
          </p:nvSpPr>
          <p:spPr>
            <a:xfrm>
              <a:off x="580080" y="2564592"/>
              <a:ext cx="1352342" cy="104746"/>
            </a:xfrm>
            <a:prstGeom prst="round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lgn="ctr">
                <a:buClr>
                  <a:srgbClr val="000000"/>
                </a:buClr>
              </a:pPr>
              <a:endParaRPr lang="en-GB">
                <a:solidFill>
                  <a:srgbClr val="FFFFFF"/>
                </a:solidFill>
              </a:endParaRPr>
            </a:p>
          </p:txBody>
        </p:sp>
        <p:sp>
          <p:nvSpPr>
            <p:cNvPr id="27" name="Rounded Rectangle 26"/>
            <p:cNvSpPr/>
            <p:nvPr/>
          </p:nvSpPr>
          <p:spPr>
            <a:xfrm>
              <a:off x="580080" y="2756695"/>
              <a:ext cx="1352342" cy="104746"/>
            </a:xfrm>
            <a:prstGeom prst="round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lgn="ctr">
                <a:buClr>
                  <a:srgbClr val="000000"/>
                </a:buClr>
              </a:pPr>
              <a:endParaRPr lang="en-GB">
                <a:solidFill>
                  <a:srgbClr val="FFFFFF"/>
                </a:solidFill>
              </a:endParaRPr>
            </a:p>
          </p:txBody>
        </p:sp>
        <p:sp>
          <p:nvSpPr>
            <p:cNvPr id="28" name="Rounded Rectangle 27"/>
            <p:cNvSpPr/>
            <p:nvPr/>
          </p:nvSpPr>
          <p:spPr>
            <a:xfrm>
              <a:off x="1303541" y="1414970"/>
              <a:ext cx="676171" cy="206238"/>
            </a:xfrm>
            <a:prstGeom prst="round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buClr>
                  <a:srgbClr val="000000"/>
                </a:buClr>
              </a:pPr>
              <a:endParaRPr lang="en-GB" sz="1600" b="1" dirty="0">
                <a:solidFill>
                  <a:srgbClr val="000000"/>
                </a:solidFill>
              </a:endParaRPr>
            </a:p>
          </p:txBody>
        </p:sp>
        <p:sp>
          <p:nvSpPr>
            <p:cNvPr id="29" name="Rounded Rectangle 28"/>
            <p:cNvSpPr/>
            <p:nvPr/>
          </p:nvSpPr>
          <p:spPr>
            <a:xfrm>
              <a:off x="580080" y="2348880"/>
              <a:ext cx="1352342" cy="104746"/>
            </a:xfrm>
            <a:prstGeom prst="round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lgn="ctr">
                <a:buClr>
                  <a:srgbClr val="000000"/>
                </a:buClr>
              </a:pPr>
              <a:endParaRPr lang="en-GB">
                <a:solidFill>
                  <a:srgbClr val="FFFFFF"/>
                </a:solidFill>
              </a:endParaRPr>
            </a:p>
          </p:txBody>
        </p:sp>
      </p:grpSp>
    </p:spTree>
    <p:extLst>
      <p:ext uri="{BB962C8B-B14F-4D97-AF65-F5344CB8AC3E}">
        <p14:creationId xmlns:p14="http://schemas.microsoft.com/office/powerpoint/2010/main" val="144638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1"/>
          <p:cNvSpPr/>
          <p:nvPr/>
        </p:nvSpPr>
        <p:spPr>
          <a:xfrm rot="15922139">
            <a:off x="3294618" y="1704550"/>
            <a:ext cx="864096" cy="1759284"/>
          </a:xfrm>
          <a:prstGeom prst="downArrow">
            <a:avLst/>
          </a:prstGeom>
          <a:gradFill>
            <a:gsLst>
              <a:gs pos="53000">
                <a:srgbClr val="FFC000">
                  <a:alpha val="52000"/>
                </a:srgbClr>
              </a:gs>
              <a:gs pos="0">
                <a:schemeClr val="accent2">
                  <a:lumMod val="20000"/>
                  <a:lumOff val="80000"/>
                  <a:alpha val="0"/>
                </a:schemeClr>
              </a:gs>
              <a:gs pos="98000">
                <a:srgbClr val="FFC000">
                  <a:lumMod val="98000"/>
                  <a:lumOff val="2000"/>
                  <a:alpha val="93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GB"/>
            </a:defPPr>
            <a:lvl1pPr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lgn="ctr">
              <a:buClr>
                <a:srgbClr val="000000"/>
              </a:buClr>
            </a:pPr>
            <a:endParaRPr lang="en-GB">
              <a:solidFill>
                <a:srgbClr val="FFFFFF"/>
              </a:solidFill>
            </a:endParaRPr>
          </a:p>
        </p:txBody>
      </p:sp>
      <p:sp>
        <p:nvSpPr>
          <p:cNvPr id="3" name="Foliennummernplatzhalter 3"/>
          <p:cNvSpPr>
            <a:spLocks noGrp="1"/>
          </p:cNvSpPr>
          <p:nvPr/>
        </p:nvSpPr>
        <p:spPr bwMode="auto">
          <a:xfrm>
            <a:off x="1737376" y="5825685"/>
            <a:ext cx="1905000" cy="13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anchor="t" anchorCtr="0" compatLnSpc="1">
            <a:prstTxWarp prst="textNoShape">
              <a:avLst/>
            </a:prstTxWarp>
          </a:bodyPr>
          <a:lstStyle>
            <a:defPPr>
              <a:defRPr lang="en-GB"/>
            </a:defPPr>
            <a:lvl1pPr algn="l" rtl="0" fontAlgn="base">
              <a:spcBef>
                <a:spcPct val="20000"/>
              </a:spcBef>
              <a:spcAft>
                <a:spcPct val="0"/>
              </a:spcAft>
              <a:buClr>
                <a:schemeClr val="tx1"/>
              </a:buClr>
              <a:buFont typeface="Wingdings" pitchFamily="2" charset="2"/>
              <a:defRPr sz="700" kern="1200">
                <a:solidFill>
                  <a:schemeClr val="bg1"/>
                </a:solidFill>
                <a:latin typeface="Arial" pitchFamily="34" charset="0"/>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5pPr>
            <a:lvl6pPr marL="2286000" algn="l" defTabSz="914400" rtl="0" eaLnBrk="1" latinLnBrk="0" hangingPunct="1">
              <a:defRPr sz="2600" kern="1200">
                <a:solidFill>
                  <a:schemeClr val="bg2"/>
                </a:solidFill>
                <a:latin typeface="Arial" pitchFamily="34" charset="0"/>
                <a:ea typeface="+mn-ea"/>
                <a:cs typeface="+mn-cs"/>
              </a:defRPr>
            </a:lvl6pPr>
            <a:lvl7pPr marL="2743200" algn="l" defTabSz="914400" rtl="0" eaLnBrk="1" latinLnBrk="0" hangingPunct="1">
              <a:defRPr sz="2600" kern="1200">
                <a:solidFill>
                  <a:schemeClr val="bg2"/>
                </a:solidFill>
                <a:latin typeface="Arial" pitchFamily="34" charset="0"/>
                <a:ea typeface="+mn-ea"/>
                <a:cs typeface="+mn-cs"/>
              </a:defRPr>
            </a:lvl7pPr>
            <a:lvl8pPr marL="3200400" algn="l" defTabSz="914400" rtl="0" eaLnBrk="1" latinLnBrk="0" hangingPunct="1">
              <a:defRPr sz="2600" kern="1200">
                <a:solidFill>
                  <a:schemeClr val="bg2"/>
                </a:solidFill>
                <a:latin typeface="Arial" pitchFamily="34" charset="0"/>
                <a:ea typeface="+mn-ea"/>
                <a:cs typeface="+mn-cs"/>
              </a:defRPr>
            </a:lvl8pPr>
            <a:lvl9pPr marL="3657600" algn="l" defTabSz="914400" rtl="0" eaLnBrk="1" latinLnBrk="0" hangingPunct="1">
              <a:defRPr sz="2600" kern="1200">
                <a:solidFill>
                  <a:schemeClr val="bg2"/>
                </a:solidFill>
                <a:latin typeface="Arial" pitchFamily="34" charset="0"/>
                <a:ea typeface="+mn-ea"/>
                <a:cs typeface="+mn-cs"/>
              </a:defRPr>
            </a:lvl9pPr>
          </a:lstStyle>
          <a:p>
            <a:pPr>
              <a:buClr>
                <a:srgbClr val="000000"/>
              </a:buClr>
            </a:pPr>
            <a:r>
              <a:rPr lang="en-GB">
                <a:solidFill>
                  <a:srgbClr val="FFFFFF"/>
                </a:solidFill>
              </a:rPr>
              <a:t>Seite </a:t>
            </a:r>
            <a:fld id="{ADEAA7B7-8ADB-4983-AF1A-4E25FF1A6F59}" type="slidenum">
              <a:rPr lang="en-GB">
                <a:solidFill>
                  <a:srgbClr val="FFFFFF"/>
                </a:solidFill>
              </a:rPr>
              <a:pPr>
                <a:buClr>
                  <a:srgbClr val="000000"/>
                </a:buClr>
              </a:pPr>
              <a:t>12</a:t>
            </a:fld>
            <a:endParaRPr lang="en-GB">
              <a:solidFill>
                <a:srgbClr val="FFFFFF"/>
              </a:solidFill>
            </a:endParaRPr>
          </a:p>
        </p:txBody>
      </p:sp>
      <p:grpSp>
        <p:nvGrpSpPr>
          <p:cNvPr id="6" name="Group 5"/>
          <p:cNvGrpSpPr/>
          <p:nvPr/>
        </p:nvGrpSpPr>
        <p:grpSpPr>
          <a:xfrm>
            <a:off x="1776528" y="2117467"/>
            <a:ext cx="1877158" cy="1340827"/>
            <a:chOff x="204128" y="1250461"/>
            <a:chExt cx="1877158" cy="1340827"/>
          </a:xfrm>
        </p:grpSpPr>
        <p:sp>
          <p:nvSpPr>
            <p:cNvPr id="56" name="AutoShape 7"/>
            <p:cNvSpPr>
              <a:spLocks noChangeArrowheads="1"/>
            </p:cNvSpPr>
            <p:nvPr/>
          </p:nvSpPr>
          <p:spPr bwMode="auto">
            <a:xfrm>
              <a:off x="204128" y="1250461"/>
              <a:ext cx="1877158" cy="1340827"/>
            </a:xfrm>
            <a:prstGeom prst="cloudCallout">
              <a:avLst>
                <a:gd name="adj1" fmla="val -11606"/>
                <a:gd name="adj2" fmla="val 89065"/>
              </a:avLst>
            </a:prstGeom>
            <a:solidFill>
              <a:sysClr val="window" lastClr="FFFFFF"/>
            </a:solidFill>
            <a:ln w="9525">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5pPr>
              <a:lvl6pPr marL="2286000" algn="l" defTabSz="914400" rtl="0" eaLnBrk="1" latinLnBrk="0" hangingPunct="1">
                <a:defRPr sz="2600" kern="1200">
                  <a:solidFill>
                    <a:schemeClr val="bg2"/>
                  </a:solidFill>
                  <a:latin typeface="Arial" pitchFamily="34" charset="0"/>
                  <a:ea typeface="+mn-ea"/>
                  <a:cs typeface="+mn-cs"/>
                </a:defRPr>
              </a:lvl6pPr>
              <a:lvl7pPr marL="2743200" algn="l" defTabSz="914400" rtl="0" eaLnBrk="1" latinLnBrk="0" hangingPunct="1">
                <a:defRPr sz="2600" kern="1200">
                  <a:solidFill>
                    <a:schemeClr val="bg2"/>
                  </a:solidFill>
                  <a:latin typeface="Arial" pitchFamily="34" charset="0"/>
                  <a:ea typeface="+mn-ea"/>
                  <a:cs typeface="+mn-cs"/>
                </a:defRPr>
              </a:lvl7pPr>
              <a:lvl8pPr marL="3200400" algn="l" defTabSz="914400" rtl="0" eaLnBrk="1" latinLnBrk="0" hangingPunct="1">
                <a:defRPr sz="2600" kern="1200">
                  <a:solidFill>
                    <a:schemeClr val="bg2"/>
                  </a:solidFill>
                  <a:latin typeface="Arial" pitchFamily="34" charset="0"/>
                  <a:ea typeface="+mn-ea"/>
                  <a:cs typeface="+mn-cs"/>
                </a:defRPr>
              </a:lvl8pPr>
              <a:lvl9pPr marL="3657600" algn="l" defTabSz="914400" rtl="0" eaLnBrk="1" latinLnBrk="0" hangingPunct="1">
                <a:defRPr sz="2600" kern="1200">
                  <a:solidFill>
                    <a:schemeClr val="bg2"/>
                  </a:solidFill>
                  <a:latin typeface="Arial" pitchFamily="34" charset="0"/>
                  <a:ea typeface="+mn-ea"/>
                  <a:cs typeface="+mn-cs"/>
                </a:defRPr>
              </a:lvl9pPr>
            </a:lstStyle>
            <a:p>
              <a:pPr algn="ctr" fontAlgn="auto">
                <a:spcBef>
                  <a:spcPts val="0"/>
                </a:spcBef>
                <a:spcAft>
                  <a:spcPts val="0"/>
                </a:spcAft>
                <a:buClrTx/>
                <a:defRPr/>
              </a:pPr>
              <a:endParaRPr lang="de-DE" altLang="de-DE" sz="1800" kern="0">
                <a:solidFill>
                  <a:prstClr val="black"/>
                </a:solidFill>
                <a:latin typeface="Calibri"/>
              </a:endParaRPr>
            </a:p>
          </p:txBody>
        </p:sp>
        <p:pic>
          <p:nvPicPr>
            <p:cNvPr id="57" name="Picture 5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6004" y="1594643"/>
              <a:ext cx="1331993" cy="71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1548" y="4086827"/>
            <a:ext cx="912853" cy="1690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p:nvPr/>
        </p:nvGrpSpPr>
        <p:grpSpPr>
          <a:xfrm>
            <a:off x="7696199" y="4091090"/>
            <a:ext cx="1200888" cy="1763685"/>
            <a:chOff x="2565584" y="1589436"/>
            <a:chExt cx="833512" cy="1224137"/>
          </a:xfrm>
        </p:grpSpPr>
        <p:grpSp>
          <p:nvGrpSpPr>
            <p:cNvPr id="49" name="Group 48"/>
            <p:cNvGrpSpPr/>
            <p:nvPr/>
          </p:nvGrpSpPr>
          <p:grpSpPr>
            <a:xfrm>
              <a:off x="2565584" y="1589436"/>
              <a:ext cx="833512" cy="1224137"/>
              <a:chOff x="1179979" y="4820667"/>
              <a:chExt cx="833512" cy="1224137"/>
            </a:xfrm>
          </p:grpSpPr>
          <p:grpSp>
            <p:nvGrpSpPr>
              <p:cNvPr id="51" name="Group 50"/>
              <p:cNvGrpSpPr/>
              <p:nvPr/>
            </p:nvGrpSpPr>
            <p:grpSpPr>
              <a:xfrm>
                <a:off x="1365419" y="4820667"/>
                <a:ext cx="648072" cy="1224137"/>
                <a:chOff x="1412070" y="4430792"/>
                <a:chExt cx="648072" cy="1224137"/>
              </a:xfrm>
            </p:grpSpPr>
            <p:sp>
              <p:nvSpPr>
                <p:cNvPr id="53" name="Flowchart: Delay 52"/>
                <p:cNvSpPr/>
                <p:nvPr/>
              </p:nvSpPr>
              <p:spPr>
                <a:xfrm rot="16200000">
                  <a:off x="1448074" y="5078865"/>
                  <a:ext cx="576064" cy="576064"/>
                </a:xfrm>
                <a:prstGeom prst="flowChartDelay">
                  <a:avLst/>
                </a:prstGeom>
                <a:solidFill>
                  <a:srgbClr val="FF9900"/>
                </a:solidFill>
                <a:ln w="25400" cap="flat" cmpd="sng" algn="ctr">
                  <a:solidFill>
                    <a:srgbClr val="F79646">
                      <a:lumMod val="75000"/>
                    </a:srgbClr>
                  </a:solidFill>
                  <a:prstDash val="solid"/>
                </a:ln>
                <a:effectLst/>
              </p:spPr>
              <p:txBody>
                <a:bodyPr rtlCol="0" anchor="ctr"/>
                <a:lstStyle>
                  <a:defPPr>
                    <a:defRPr lang="en-GB"/>
                  </a:defPPr>
                  <a:lvl1pPr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5pPr>
                  <a:lvl6pPr marL="2286000" algn="l" defTabSz="914400" rtl="0" eaLnBrk="1" latinLnBrk="0" hangingPunct="1">
                    <a:defRPr sz="2600" kern="1200">
                      <a:solidFill>
                        <a:schemeClr val="bg2"/>
                      </a:solidFill>
                      <a:latin typeface="Arial" pitchFamily="34" charset="0"/>
                      <a:ea typeface="+mn-ea"/>
                      <a:cs typeface="+mn-cs"/>
                    </a:defRPr>
                  </a:lvl6pPr>
                  <a:lvl7pPr marL="2743200" algn="l" defTabSz="914400" rtl="0" eaLnBrk="1" latinLnBrk="0" hangingPunct="1">
                    <a:defRPr sz="2600" kern="1200">
                      <a:solidFill>
                        <a:schemeClr val="bg2"/>
                      </a:solidFill>
                      <a:latin typeface="Arial" pitchFamily="34" charset="0"/>
                      <a:ea typeface="+mn-ea"/>
                      <a:cs typeface="+mn-cs"/>
                    </a:defRPr>
                  </a:lvl7pPr>
                  <a:lvl8pPr marL="3200400" algn="l" defTabSz="914400" rtl="0" eaLnBrk="1" latinLnBrk="0" hangingPunct="1">
                    <a:defRPr sz="2600" kern="1200">
                      <a:solidFill>
                        <a:schemeClr val="bg2"/>
                      </a:solidFill>
                      <a:latin typeface="Arial" pitchFamily="34" charset="0"/>
                      <a:ea typeface="+mn-ea"/>
                      <a:cs typeface="+mn-cs"/>
                    </a:defRPr>
                  </a:lvl8pPr>
                  <a:lvl9pPr marL="3657600" algn="l" defTabSz="914400" rtl="0" eaLnBrk="1" latinLnBrk="0" hangingPunct="1">
                    <a:defRPr sz="2600" kern="1200">
                      <a:solidFill>
                        <a:schemeClr val="bg2"/>
                      </a:solidFill>
                      <a:latin typeface="Arial" pitchFamily="34" charset="0"/>
                      <a:ea typeface="+mn-ea"/>
                      <a:cs typeface="+mn-cs"/>
                    </a:defRPr>
                  </a:lvl9pPr>
                </a:lstStyle>
                <a:p>
                  <a:pPr algn="ctr" fontAlgn="auto">
                    <a:spcBef>
                      <a:spcPts val="0"/>
                    </a:spcBef>
                    <a:spcAft>
                      <a:spcPts val="0"/>
                    </a:spcAft>
                    <a:buClrTx/>
                    <a:defRPr/>
                  </a:pPr>
                  <a:endParaRPr lang="en-GB" sz="1800" kern="0">
                    <a:solidFill>
                      <a:prstClr val="white"/>
                    </a:solidFill>
                    <a:latin typeface="Calibri"/>
                  </a:endParaRPr>
                </a:p>
              </p:txBody>
            </p:sp>
            <p:sp>
              <p:nvSpPr>
                <p:cNvPr id="54" name="Flowchart: Connector 53"/>
                <p:cNvSpPr/>
                <p:nvPr/>
              </p:nvSpPr>
              <p:spPr>
                <a:xfrm>
                  <a:off x="1412070" y="4430792"/>
                  <a:ext cx="648072" cy="648072"/>
                </a:xfrm>
                <a:prstGeom prst="flowChartConnector">
                  <a:avLst/>
                </a:prstGeom>
                <a:solidFill>
                  <a:srgbClr val="FF9900"/>
                </a:solidFill>
                <a:ln w="25400" cap="flat" cmpd="sng" algn="ctr">
                  <a:solidFill>
                    <a:srgbClr val="F79646">
                      <a:lumMod val="75000"/>
                    </a:srgbClr>
                  </a:solidFill>
                  <a:prstDash val="solid"/>
                </a:ln>
                <a:effectLst/>
              </p:spPr>
              <p:txBody>
                <a:bodyPr rtlCol="0" anchor="ctr"/>
                <a:lstStyle>
                  <a:defPPr>
                    <a:defRPr lang="en-GB"/>
                  </a:defPPr>
                  <a:lvl1pPr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5pPr>
                  <a:lvl6pPr marL="2286000" algn="l" defTabSz="914400" rtl="0" eaLnBrk="1" latinLnBrk="0" hangingPunct="1">
                    <a:defRPr sz="2600" kern="1200">
                      <a:solidFill>
                        <a:schemeClr val="bg2"/>
                      </a:solidFill>
                      <a:latin typeface="Arial" pitchFamily="34" charset="0"/>
                      <a:ea typeface="+mn-ea"/>
                      <a:cs typeface="+mn-cs"/>
                    </a:defRPr>
                  </a:lvl6pPr>
                  <a:lvl7pPr marL="2743200" algn="l" defTabSz="914400" rtl="0" eaLnBrk="1" latinLnBrk="0" hangingPunct="1">
                    <a:defRPr sz="2600" kern="1200">
                      <a:solidFill>
                        <a:schemeClr val="bg2"/>
                      </a:solidFill>
                      <a:latin typeface="Arial" pitchFamily="34" charset="0"/>
                      <a:ea typeface="+mn-ea"/>
                      <a:cs typeface="+mn-cs"/>
                    </a:defRPr>
                  </a:lvl7pPr>
                  <a:lvl8pPr marL="3200400" algn="l" defTabSz="914400" rtl="0" eaLnBrk="1" latinLnBrk="0" hangingPunct="1">
                    <a:defRPr sz="2600" kern="1200">
                      <a:solidFill>
                        <a:schemeClr val="bg2"/>
                      </a:solidFill>
                      <a:latin typeface="Arial" pitchFamily="34" charset="0"/>
                      <a:ea typeface="+mn-ea"/>
                      <a:cs typeface="+mn-cs"/>
                    </a:defRPr>
                  </a:lvl8pPr>
                  <a:lvl9pPr marL="3657600" algn="l" defTabSz="914400" rtl="0" eaLnBrk="1" latinLnBrk="0" hangingPunct="1">
                    <a:defRPr sz="2600" kern="1200">
                      <a:solidFill>
                        <a:schemeClr val="bg2"/>
                      </a:solidFill>
                      <a:latin typeface="Arial" pitchFamily="34" charset="0"/>
                      <a:ea typeface="+mn-ea"/>
                      <a:cs typeface="+mn-cs"/>
                    </a:defRPr>
                  </a:lvl9pPr>
                </a:lstStyle>
                <a:p>
                  <a:pPr algn="ctr" fontAlgn="auto">
                    <a:spcBef>
                      <a:spcPts val="0"/>
                    </a:spcBef>
                    <a:spcAft>
                      <a:spcPts val="0"/>
                    </a:spcAft>
                    <a:buClrTx/>
                    <a:defRPr/>
                  </a:pPr>
                  <a:endParaRPr lang="en-GB" sz="1800" kern="0">
                    <a:solidFill>
                      <a:prstClr val="white"/>
                    </a:solidFill>
                    <a:latin typeface="Calibri"/>
                  </a:endParaRPr>
                </a:p>
              </p:txBody>
            </p:sp>
            <p:sp>
              <p:nvSpPr>
                <p:cNvPr id="55" name="Flowchart: Connector 54"/>
                <p:cNvSpPr/>
                <p:nvPr/>
              </p:nvSpPr>
              <p:spPr>
                <a:xfrm>
                  <a:off x="1529307" y="4590598"/>
                  <a:ext cx="413597" cy="413597"/>
                </a:xfrm>
                <a:prstGeom prst="flowChartConnector">
                  <a:avLst/>
                </a:prstGeom>
                <a:solidFill>
                  <a:srgbClr val="F79646">
                    <a:lumMod val="40000"/>
                    <a:lumOff val="60000"/>
                  </a:srgbClr>
                </a:solidFill>
                <a:ln w="25400" cap="flat" cmpd="sng" algn="ctr">
                  <a:solidFill>
                    <a:srgbClr val="F79646">
                      <a:lumMod val="75000"/>
                    </a:srgbClr>
                  </a:solidFill>
                  <a:prstDash val="solid"/>
                </a:ln>
                <a:effectLst/>
              </p:spPr>
              <p:txBody>
                <a:bodyPr rtlCol="0" anchor="ctr"/>
                <a:lstStyle>
                  <a:defPPr>
                    <a:defRPr lang="en-GB"/>
                  </a:defPPr>
                  <a:lvl1pPr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5pPr>
                  <a:lvl6pPr marL="2286000" algn="l" defTabSz="914400" rtl="0" eaLnBrk="1" latinLnBrk="0" hangingPunct="1">
                    <a:defRPr sz="2600" kern="1200">
                      <a:solidFill>
                        <a:schemeClr val="bg2"/>
                      </a:solidFill>
                      <a:latin typeface="Arial" pitchFamily="34" charset="0"/>
                      <a:ea typeface="+mn-ea"/>
                      <a:cs typeface="+mn-cs"/>
                    </a:defRPr>
                  </a:lvl6pPr>
                  <a:lvl7pPr marL="2743200" algn="l" defTabSz="914400" rtl="0" eaLnBrk="1" latinLnBrk="0" hangingPunct="1">
                    <a:defRPr sz="2600" kern="1200">
                      <a:solidFill>
                        <a:schemeClr val="bg2"/>
                      </a:solidFill>
                      <a:latin typeface="Arial" pitchFamily="34" charset="0"/>
                      <a:ea typeface="+mn-ea"/>
                      <a:cs typeface="+mn-cs"/>
                    </a:defRPr>
                  </a:lvl7pPr>
                  <a:lvl8pPr marL="3200400" algn="l" defTabSz="914400" rtl="0" eaLnBrk="1" latinLnBrk="0" hangingPunct="1">
                    <a:defRPr sz="2600" kern="1200">
                      <a:solidFill>
                        <a:schemeClr val="bg2"/>
                      </a:solidFill>
                      <a:latin typeface="Arial" pitchFamily="34" charset="0"/>
                      <a:ea typeface="+mn-ea"/>
                      <a:cs typeface="+mn-cs"/>
                    </a:defRPr>
                  </a:lvl8pPr>
                  <a:lvl9pPr marL="3657600" algn="l" defTabSz="914400" rtl="0" eaLnBrk="1" latinLnBrk="0" hangingPunct="1">
                    <a:defRPr sz="2600" kern="1200">
                      <a:solidFill>
                        <a:schemeClr val="bg2"/>
                      </a:solidFill>
                      <a:latin typeface="Arial" pitchFamily="34" charset="0"/>
                      <a:ea typeface="+mn-ea"/>
                      <a:cs typeface="+mn-cs"/>
                    </a:defRPr>
                  </a:lvl9pPr>
                </a:lstStyle>
                <a:p>
                  <a:pPr algn="ctr" fontAlgn="auto">
                    <a:spcBef>
                      <a:spcPts val="0"/>
                    </a:spcBef>
                    <a:spcAft>
                      <a:spcPts val="0"/>
                    </a:spcAft>
                    <a:buClrTx/>
                    <a:defRPr/>
                  </a:pPr>
                  <a:endParaRPr lang="en-GB" sz="1800" kern="0">
                    <a:solidFill>
                      <a:prstClr val="white"/>
                    </a:solidFill>
                    <a:latin typeface="Calibri"/>
                  </a:endParaRPr>
                </a:p>
              </p:txBody>
            </p:sp>
          </p:grpSp>
          <p:pic>
            <p:nvPicPr>
              <p:cNvPr id="52" name="Picture 51" descr="C:\Users\pbuttigi\AppData\Local\Microsoft\Windows\Temporary Internet Files\Content.IE5\63JDIP6A\water0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79979" y="5140167"/>
                <a:ext cx="370881" cy="692696"/>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50" name="Straight Connector 49"/>
            <p:cNvCxnSpPr>
              <a:stCxn id="53" idx="3"/>
              <a:endCxn id="53" idx="1"/>
            </p:cNvCxnSpPr>
            <p:nvPr/>
          </p:nvCxnSpPr>
          <p:spPr>
            <a:xfrm>
              <a:off x="3075060" y="2237509"/>
              <a:ext cx="0" cy="576064"/>
            </a:xfrm>
            <a:prstGeom prst="line">
              <a:avLst/>
            </a:prstGeom>
            <a:noFill/>
            <a:ln w="28575" cap="flat" cmpd="sng" algn="ctr">
              <a:solidFill>
                <a:srgbClr val="F79646">
                  <a:lumMod val="75000"/>
                </a:srgbClr>
              </a:solidFill>
              <a:prstDash val="solid"/>
            </a:ln>
            <a:effectLst/>
          </p:spPr>
        </p:cxnSp>
      </p:grpSp>
      <p:sp>
        <p:nvSpPr>
          <p:cNvPr id="9" name="Down Arrow 8"/>
          <p:cNvSpPr/>
          <p:nvPr/>
        </p:nvSpPr>
        <p:spPr>
          <a:xfrm rot="7107619">
            <a:off x="8357654" y="2248407"/>
            <a:ext cx="864096" cy="1759284"/>
          </a:xfrm>
          <a:prstGeom prst="downArrow">
            <a:avLst/>
          </a:prstGeom>
          <a:gradFill>
            <a:gsLst>
              <a:gs pos="53000">
                <a:schemeClr val="accent1">
                  <a:lumMod val="20000"/>
                  <a:lumOff val="80000"/>
                </a:schemeClr>
              </a:gs>
              <a:gs pos="0">
                <a:schemeClr val="accent2">
                  <a:lumMod val="20000"/>
                  <a:lumOff val="80000"/>
                  <a:alpha val="0"/>
                </a:schemeClr>
              </a:gs>
              <a:gs pos="100000">
                <a:schemeClr val="accent1">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GB"/>
            </a:defPPr>
            <a:lvl1pPr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lgn="ctr">
              <a:buClr>
                <a:srgbClr val="000000"/>
              </a:buClr>
            </a:pPr>
            <a:endParaRPr lang="en-GB">
              <a:solidFill>
                <a:srgbClr val="FFFFFF"/>
              </a:solidFill>
            </a:endParaRPr>
          </a:p>
        </p:txBody>
      </p:sp>
      <p:grpSp>
        <p:nvGrpSpPr>
          <p:cNvPr id="10" name="Group 9"/>
          <p:cNvGrpSpPr/>
          <p:nvPr/>
        </p:nvGrpSpPr>
        <p:grpSpPr>
          <a:xfrm>
            <a:off x="8685936" y="2577755"/>
            <a:ext cx="1877158" cy="1340827"/>
            <a:chOff x="7113536" y="1710749"/>
            <a:chExt cx="1877158" cy="1340827"/>
          </a:xfrm>
        </p:grpSpPr>
        <p:sp>
          <p:nvSpPr>
            <p:cNvPr id="32" name="AutoShape 7"/>
            <p:cNvSpPr>
              <a:spLocks noChangeArrowheads="1"/>
            </p:cNvSpPr>
            <p:nvPr/>
          </p:nvSpPr>
          <p:spPr bwMode="auto">
            <a:xfrm>
              <a:off x="7113536" y="1710749"/>
              <a:ext cx="1877158" cy="1340827"/>
            </a:xfrm>
            <a:prstGeom prst="cloudCallout">
              <a:avLst>
                <a:gd name="adj1" fmla="val -46401"/>
                <a:gd name="adj2" fmla="val 70392"/>
              </a:avLst>
            </a:prstGeom>
            <a:solidFill>
              <a:sysClr val="window" lastClr="FFFFFF"/>
            </a:solidFill>
            <a:ln w="9525">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5pPr>
              <a:lvl6pPr marL="2286000" algn="l" defTabSz="914400" rtl="0" eaLnBrk="1" latinLnBrk="0" hangingPunct="1">
                <a:defRPr sz="2600" kern="1200">
                  <a:solidFill>
                    <a:schemeClr val="bg2"/>
                  </a:solidFill>
                  <a:latin typeface="Arial" pitchFamily="34" charset="0"/>
                  <a:ea typeface="+mn-ea"/>
                  <a:cs typeface="+mn-cs"/>
                </a:defRPr>
              </a:lvl6pPr>
              <a:lvl7pPr marL="2743200" algn="l" defTabSz="914400" rtl="0" eaLnBrk="1" latinLnBrk="0" hangingPunct="1">
                <a:defRPr sz="2600" kern="1200">
                  <a:solidFill>
                    <a:schemeClr val="bg2"/>
                  </a:solidFill>
                  <a:latin typeface="Arial" pitchFamily="34" charset="0"/>
                  <a:ea typeface="+mn-ea"/>
                  <a:cs typeface="+mn-cs"/>
                </a:defRPr>
              </a:lvl7pPr>
              <a:lvl8pPr marL="3200400" algn="l" defTabSz="914400" rtl="0" eaLnBrk="1" latinLnBrk="0" hangingPunct="1">
                <a:defRPr sz="2600" kern="1200">
                  <a:solidFill>
                    <a:schemeClr val="bg2"/>
                  </a:solidFill>
                  <a:latin typeface="Arial" pitchFamily="34" charset="0"/>
                  <a:ea typeface="+mn-ea"/>
                  <a:cs typeface="+mn-cs"/>
                </a:defRPr>
              </a:lvl8pPr>
              <a:lvl9pPr marL="3657600" algn="l" defTabSz="914400" rtl="0" eaLnBrk="1" latinLnBrk="0" hangingPunct="1">
                <a:defRPr sz="2600" kern="1200">
                  <a:solidFill>
                    <a:schemeClr val="bg2"/>
                  </a:solidFill>
                  <a:latin typeface="Arial" pitchFamily="34" charset="0"/>
                  <a:ea typeface="+mn-ea"/>
                  <a:cs typeface="+mn-cs"/>
                </a:defRPr>
              </a:lvl9pPr>
            </a:lstStyle>
            <a:p>
              <a:pPr algn="ctr" fontAlgn="auto">
                <a:spcBef>
                  <a:spcPts val="0"/>
                </a:spcBef>
                <a:spcAft>
                  <a:spcPts val="0"/>
                </a:spcAft>
                <a:buClrTx/>
                <a:defRPr/>
              </a:pPr>
              <a:endParaRPr lang="de-DE" altLang="de-DE" sz="1800" kern="0">
                <a:solidFill>
                  <a:prstClr val="black"/>
                </a:solidFill>
                <a:latin typeface="Calibri"/>
              </a:endParaRPr>
            </a:p>
          </p:txBody>
        </p:sp>
        <p:grpSp>
          <p:nvGrpSpPr>
            <p:cNvPr id="33" name="Group 32"/>
            <p:cNvGrpSpPr>
              <a:grpSpLocks/>
            </p:cNvGrpSpPr>
            <p:nvPr/>
          </p:nvGrpSpPr>
          <p:grpSpPr bwMode="auto">
            <a:xfrm>
              <a:off x="7689566" y="1903064"/>
              <a:ext cx="843749" cy="974585"/>
              <a:chOff x="4416" y="672"/>
              <a:chExt cx="1344" cy="1552"/>
            </a:xfrm>
          </p:grpSpPr>
          <p:sp>
            <p:nvSpPr>
              <p:cNvPr id="34" name="Line 33"/>
              <p:cNvSpPr>
                <a:spLocks noChangeShapeType="1"/>
              </p:cNvSpPr>
              <p:nvPr/>
            </p:nvSpPr>
            <p:spPr bwMode="auto">
              <a:xfrm>
                <a:off x="4608" y="816"/>
                <a:ext cx="384" cy="768"/>
              </a:xfrm>
              <a:prstGeom prst="line">
                <a:avLst/>
              </a:prstGeom>
              <a:noFill/>
              <a:ln w="762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5pPr>
                <a:lvl6pPr marL="2286000" algn="l" defTabSz="914400" rtl="0" eaLnBrk="1" latinLnBrk="0" hangingPunct="1">
                  <a:defRPr sz="2600" kern="1200">
                    <a:solidFill>
                      <a:schemeClr val="bg2"/>
                    </a:solidFill>
                    <a:latin typeface="Arial" pitchFamily="34" charset="0"/>
                    <a:ea typeface="+mn-ea"/>
                    <a:cs typeface="+mn-cs"/>
                  </a:defRPr>
                </a:lvl6pPr>
                <a:lvl7pPr marL="2743200" algn="l" defTabSz="914400" rtl="0" eaLnBrk="1" latinLnBrk="0" hangingPunct="1">
                  <a:defRPr sz="2600" kern="1200">
                    <a:solidFill>
                      <a:schemeClr val="bg2"/>
                    </a:solidFill>
                    <a:latin typeface="Arial" pitchFamily="34" charset="0"/>
                    <a:ea typeface="+mn-ea"/>
                    <a:cs typeface="+mn-cs"/>
                  </a:defRPr>
                </a:lvl7pPr>
                <a:lvl8pPr marL="3200400" algn="l" defTabSz="914400" rtl="0" eaLnBrk="1" latinLnBrk="0" hangingPunct="1">
                  <a:defRPr sz="2600" kern="1200">
                    <a:solidFill>
                      <a:schemeClr val="bg2"/>
                    </a:solidFill>
                    <a:latin typeface="Arial" pitchFamily="34" charset="0"/>
                    <a:ea typeface="+mn-ea"/>
                    <a:cs typeface="+mn-cs"/>
                  </a:defRPr>
                </a:lvl8pPr>
                <a:lvl9pPr marL="3657600" algn="l" defTabSz="914400" rtl="0" eaLnBrk="1" latinLnBrk="0" hangingPunct="1">
                  <a:defRPr sz="2600" kern="1200">
                    <a:solidFill>
                      <a:schemeClr val="bg2"/>
                    </a:solidFill>
                    <a:latin typeface="Arial" pitchFamily="34" charset="0"/>
                    <a:ea typeface="+mn-ea"/>
                    <a:cs typeface="+mn-cs"/>
                  </a:defRPr>
                </a:lvl9pPr>
              </a:lstStyle>
              <a:p>
                <a:pPr fontAlgn="auto">
                  <a:spcBef>
                    <a:spcPts val="0"/>
                  </a:spcBef>
                  <a:spcAft>
                    <a:spcPts val="0"/>
                  </a:spcAft>
                  <a:buClrTx/>
                  <a:defRPr/>
                </a:pPr>
                <a:endParaRPr lang="de-DE" sz="1800" kern="0">
                  <a:solidFill>
                    <a:prstClr val="black"/>
                  </a:solidFill>
                  <a:latin typeface="Calibri"/>
                </a:endParaRPr>
              </a:p>
            </p:txBody>
          </p:sp>
          <p:sp>
            <p:nvSpPr>
              <p:cNvPr id="35" name="Line 34"/>
              <p:cNvSpPr>
                <a:spLocks noChangeShapeType="1"/>
              </p:cNvSpPr>
              <p:nvPr/>
            </p:nvSpPr>
            <p:spPr bwMode="auto">
              <a:xfrm flipV="1">
                <a:off x="4511" y="763"/>
                <a:ext cx="200" cy="530"/>
              </a:xfrm>
              <a:prstGeom prst="line">
                <a:avLst/>
              </a:prstGeom>
              <a:noFill/>
              <a:ln w="762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5pPr>
                <a:lvl6pPr marL="2286000" algn="l" defTabSz="914400" rtl="0" eaLnBrk="1" latinLnBrk="0" hangingPunct="1">
                  <a:defRPr sz="2600" kern="1200">
                    <a:solidFill>
                      <a:schemeClr val="bg2"/>
                    </a:solidFill>
                    <a:latin typeface="Arial" pitchFamily="34" charset="0"/>
                    <a:ea typeface="+mn-ea"/>
                    <a:cs typeface="+mn-cs"/>
                  </a:defRPr>
                </a:lvl6pPr>
                <a:lvl7pPr marL="2743200" algn="l" defTabSz="914400" rtl="0" eaLnBrk="1" latinLnBrk="0" hangingPunct="1">
                  <a:defRPr sz="2600" kern="1200">
                    <a:solidFill>
                      <a:schemeClr val="bg2"/>
                    </a:solidFill>
                    <a:latin typeface="Arial" pitchFamily="34" charset="0"/>
                    <a:ea typeface="+mn-ea"/>
                    <a:cs typeface="+mn-cs"/>
                  </a:defRPr>
                </a:lvl7pPr>
                <a:lvl8pPr marL="3200400" algn="l" defTabSz="914400" rtl="0" eaLnBrk="1" latinLnBrk="0" hangingPunct="1">
                  <a:defRPr sz="2600" kern="1200">
                    <a:solidFill>
                      <a:schemeClr val="bg2"/>
                    </a:solidFill>
                    <a:latin typeface="Arial" pitchFamily="34" charset="0"/>
                    <a:ea typeface="+mn-ea"/>
                    <a:cs typeface="+mn-cs"/>
                  </a:defRPr>
                </a:lvl8pPr>
                <a:lvl9pPr marL="3657600" algn="l" defTabSz="914400" rtl="0" eaLnBrk="1" latinLnBrk="0" hangingPunct="1">
                  <a:defRPr sz="2600" kern="1200">
                    <a:solidFill>
                      <a:schemeClr val="bg2"/>
                    </a:solidFill>
                    <a:latin typeface="Arial" pitchFamily="34" charset="0"/>
                    <a:ea typeface="+mn-ea"/>
                    <a:cs typeface="+mn-cs"/>
                  </a:defRPr>
                </a:lvl9pPr>
              </a:lstStyle>
              <a:p>
                <a:pPr fontAlgn="auto">
                  <a:spcBef>
                    <a:spcPts val="0"/>
                  </a:spcBef>
                  <a:spcAft>
                    <a:spcPts val="0"/>
                  </a:spcAft>
                  <a:buClrTx/>
                  <a:defRPr/>
                </a:pPr>
                <a:endParaRPr lang="de-DE" sz="1800" kern="0">
                  <a:solidFill>
                    <a:prstClr val="black"/>
                  </a:solidFill>
                  <a:latin typeface="Calibri"/>
                </a:endParaRPr>
              </a:p>
            </p:txBody>
          </p:sp>
          <p:sp>
            <p:nvSpPr>
              <p:cNvPr id="36" name="Line 35"/>
              <p:cNvSpPr>
                <a:spLocks noChangeShapeType="1"/>
              </p:cNvSpPr>
              <p:nvPr/>
            </p:nvSpPr>
            <p:spPr bwMode="auto">
              <a:xfrm>
                <a:off x="4511" y="1293"/>
                <a:ext cx="200" cy="429"/>
              </a:xfrm>
              <a:prstGeom prst="line">
                <a:avLst/>
              </a:prstGeom>
              <a:noFill/>
              <a:ln w="762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5pPr>
                <a:lvl6pPr marL="2286000" algn="l" defTabSz="914400" rtl="0" eaLnBrk="1" latinLnBrk="0" hangingPunct="1">
                  <a:defRPr sz="2600" kern="1200">
                    <a:solidFill>
                      <a:schemeClr val="bg2"/>
                    </a:solidFill>
                    <a:latin typeface="Arial" pitchFamily="34" charset="0"/>
                    <a:ea typeface="+mn-ea"/>
                    <a:cs typeface="+mn-cs"/>
                  </a:defRPr>
                </a:lvl6pPr>
                <a:lvl7pPr marL="2743200" algn="l" defTabSz="914400" rtl="0" eaLnBrk="1" latinLnBrk="0" hangingPunct="1">
                  <a:defRPr sz="2600" kern="1200">
                    <a:solidFill>
                      <a:schemeClr val="bg2"/>
                    </a:solidFill>
                    <a:latin typeface="Arial" pitchFamily="34" charset="0"/>
                    <a:ea typeface="+mn-ea"/>
                    <a:cs typeface="+mn-cs"/>
                  </a:defRPr>
                </a:lvl7pPr>
                <a:lvl8pPr marL="3200400" algn="l" defTabSz="914400" rtl="0" eaLnBrk="1" latinLnBrk="0" hangingPunct="1">
                  <a:defRPr sz="2600" kern="1200">
                    <a:solidFill>
                      <a:schemeClr val="bg2"/>
                    </a:solidFill>
                    <a:latin typeface="Arial" pitchFamily="34" charset="0"/>
                    <a:ea typeface="+mn-ea"/>
                    <a:cs typeface="+mn-cs"/>
                  </a:defRPr>
                </a:lvl8pPr>
                <a:lvl9pPr marL="3657600" algn="l" defTabSz="914400" rtl="0" eaLnBrk="1" latinLnBrk="0" hangingPunct="1">
                  <a:defRPr sz="2600" kern="1200">
                    <a:solidFill>
                      <a:schemeClr val="bg2"/>
                    </a:solidFill>
                    <a:latin typeface="Arial" pitchFamily="34" charset="0"/>
                    <a:ea typeface="+mn-ea"/>
                    <a:cs typeface="+mn-cs"/>
                  </a:defRPr>
                </a:lvl9pPr>
              </a:lstStyle>
              <a:p>
                <a:pPr fontAlgn="auto">
                  <a:spcBef>
                    <a:spcPts val="0"/>
                  </a:spcBef>
                  <a:spcAft>
                    <a:spcPts val="0"/>
                  </a:spcAft>
                  <a:buClrTx/>
                  <a:defRPr/>
                </a:pPr>
                <a:endParaRPr lang="de-DE" sz="1800" kern="0">
                  <a:solidFill>
                    <a:prstClr val="black"/>
                  </a:solidFill>
                  <a:latin typeface="Calibri"/>
                </a:endParaRPr>
              </a:p>
            </p:txBody>
          </p:sp>
          <p:sp>
            <p:nvSpPr>
              <p:cNvPr id="37" name="Line 36"/>
              <p:cNvSpPr>
                <a:spLocks noChangeShapeType="1"/>
              </p:cNvSpPr>
              <p:nvPr/>
            </p:nvSpPr>
            <p:spPr bwMode="auto">
              <a:xfrm flipH="1">
                <a:off x="4560" y="1632"/>
                <a:ext cx="384" cy="528"/>
              </a:xfrm>
              <a:prstGeom prst="line">
                <a:avLst/>
              </a:prstGeom>
              <a:noFill/>
              <a:ln w="762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5pPr>
                <a:lvl6pPr marL="2286000" algn="l" defTabSz="914400" rtl="0" eaLnBrk="1" latinLnBrk="0" hangingPunct="1">
                  <a:defRPr sz="2600" kern="1200">
                    <a:solidFill>
                      <a:schemeClr val="bg2"/>
                    </a:solidFill>
                    <a:latin typeface="Arial" pitchFamily="34" charset="0"/>
                    <a:ea typeface="+mn-ea"/>
                    <a:cs typeface="+mn-cs"/>
                  </a:defRPr>
                </a:lvl6pPr>
                <a:lvl7pPr marL="2743200" algn="l" defTabSz="914400" rtl="0" eaLnBrk="1" latinLnBrk="0" hangingPunct="1">
                  <a:defRPr sz="2600" kern="1200">
                    <a:solidFill>
                      <a:schemeClr val="bg2"/>
                    </a:solidFill>
                    <a:latin typeface="Arial" pitchFamily="34" charset="0"/>
                    <a:ea typeface="+mn-ea"/>
                    <a:cs typeface="+mn-cs"/>
                  </a:defRPr>
                </a:lvl7pPr>
                <a:lvl8pPr marL="3200400" algn="l" defTabSz="914400" rtl="0" eaLnBrk="1" latinLnBrk="0" hangingPunct="1">
                  <a:defRPr sz="2600" kern="1200">
                    <a:solidFill>
                      <a:schemeClr val="bg2"/>
                    </a:solidFill>
                    <a:latin typeface="Arial" pitchFamily="34" charset="0"/>
                    <a:ea typeface="+mn-ea"/>
                    <a:cs typeface="+mn-cs"/>
                  </a:defRPr>
                </a:lvl8pPr>
                <a:lvl9pPr marL="3657600" algn="l" defTabSz="914400" rtl="0" eaLnBrk="1" latinLnBrk="0" hangingPunct="1">
                  <a:defRPr sz="2600" kern="1200">
                    <a:solidFill>
                      <a:schemeClr val="bg2"/>
                    </a:solidFill>
                    <a:latin typeface="Arial" pitchFamily="34" charset="0"/>
                    <a:ea typeface="+mn-ea"/>
                    <a:cs typeface="+mn-cs"/>
                  </a:defRPr>
                </a:lvl9pPr>
              </a:lstStyle>
              <a:p>
                <a:pPr fontAlgn="auto">
                  <a:spcBef>
                    <a:spcPts val="0"/>
                  </a:spcBef>
                  <a:spcAft>
                    <a:spcPts val="0"/>
                  </a:spcAft>
                  <a:buClrTx/>
                  <a:defRPr/>
                </a:pPr>
                <a:endParaRPr lang="de-DE" sz="1800" kern="0">
                  <a:solidFill>
                    <a:prstClr val="black"/>
                  </a:solidFill>
                  <a:latin typeface="Calibri"/>
                </a:endParaRPr>
              </a:p>
            </p:txBody>
          </p:sp>
          <p:sp>
            <p:nvSpPr>
              <p:cNvPr id="38" name="Line 37"/>
              <p:cNvSpPr>
                <a:spLocks noChangeShapeType="1"/>
              </p:cNvSpPr>
              <p:nvPr/>
            </p:nvSpPr>
            <p:spPr bwMode="auto">
              <a:xfrm flipV="1">
                <a:off x="5088" y="1822"/>
                <a:ext cx="541" cy="98"/>
              </a:xfrm>
              <a:prstGeom prst="line">
                <a:avLst/>
              </a:prstGeom>
              <a:noFill/>
              <a:ln w="762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5pPr>
                <a:lvl6pPr marL="2286000" algn="l" defTabSz="914400" rtl="0" eaLnBrk="1" latinLnBrk="0" hangingPunct="1">
                  <a:defRPr sz="2600" kern="1200">
                    <a:solidFill>
                      <a:schemeClr val="bg2"/>
                    </a:solidFill>
                    <a:latin typeface="Arial" pitchFamily="34" charset="0"/>
                    <a:ea typeface="+mn-ea"/>
                    <a:cs typeface="+mn-cs"/>
                  </a:defRPr>
                </a:lvl6pPr>
                <a:lvl7pPr marL="2743200" algn="l" defTabSz="914400" rtl="0" eaLnBrk="1" latinLnBrk="0" hangingPunct="1">
                  <a:defRPr sz="2600" kern="1200">
                    <a:solidFill>
                      <a:schemeClr val="bg2"/>
                    </a:solidFill>
                    <a:latin typeface="Arial" pitchFamily="34" charset="0"/>
                    <a:ea typeface="+mn-ea"/>
                    <a:cs typeface="+mn-cs"/>
                  </a:defRPr>
                </a:lvl7pPr>
                <a:lvl8pPr marL="3200400" algn="l" defTabSz="914400" rtl="0" eaLnBrk="1" latinLnBrk="0" hangingPunct="1">
                  <a:defRPr sz="2600" kern="1200">
                    <a:solidFill>
                      <a:schemeClr val="bg2"/>
                    </a:solidFill>
                    <a:latin typeface="Arial" pitchFamily="34" charset="0"/>
                    <a:ea typeface="+mn-ea"/>
                    <a:cs typeface="+mn-cs"/>
                  </a:defRPr>
                </a:lvl8pPr>
                <a:lvl9pPr marL="3657600" algn="l" defTabSz="914400" rtl="0" eaLnBrk="1" latinLnBrk="0" hangingPunct="1">
                  <a:defRPr sz="2600" kern="1200">
                    <a:solidFill>
                      <a:schemeClr val="bg2"/>
                    </a:solidFill>
                    <a:latin typeface="Arial" pitchFamily="34" charset="0"/>
                    <a:ea typeface="+mn-ea"/>
                    <a:cs typeface="+mn-cs"/>
                  </a:defRPr>
                </a:lvl9pPr>
              </a:lstStyle>
              <a:p>
                <a:pPr fontAlgn="auto">
                  <a:spcBef>
                    <a:spcPts val="0"/>
                  </a:spcBef>
                  <a:spcAft>
                    <a:spcPts val="0"/>
                  </a:spcAft>
                  <a:buClrTx/>
                  <a:defRPr/>
                </a:pPr>
                <a:endParaRPr lang="de-DE" sz="1800" kern="0">
                  <a:solidFill>
                    <a:prstClr val="black"/>
                  </a:solidFill>
                  <a:latin typeface="Calibri"/>
                </a:endParaRPr>
              </a:p>
            </p:txBody>
          </p:sp>
          <p:sp>
            <p:nvSpPr>
              <p:cNvPr id="39" name="Line 38"/>
              <p:cNvSpPr>
                <a:spLocks noChangeShapeType="1"/>
              </p:cNvSpPr>
              <p:nvPr/>
            </p:nvSpPr>
            <p:spPr bwMode="auto">
              <a:xfrm flipH="1" flipV="1">
                <a:off x="5030" y="1118"/>
                <a:ext cx="599" cy="704"/>
              </a:xfrm>
              <a:prstGeom prst="line">
                <a:avLst/>
              </a:prstGeom>
              <a:noFill/>
              <a:ln w="762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5pPr>
                <a:lvl6pPr marL="2286000" algn="l" defTabSz="914400" rtl="0" eaLnBrk="1" latinLnBrk="0" hangingPunct="1">
                  <a:defRPr sz="2600" kern="1200">
                    <a:solidFill>
                      <a:schemeClr val="bg2"/>
                    </a:solidFill>
                    <a:latin typeface="Arial" pitchFamily="34" charset="0"/>
                    <a:ea typeface="+mn-ea"/>
                    <a:cs typeface="+mn-cs"/>
                  </a:defRPr>
                </a:lvl6pPr>
                <a:lvl7pPr marL="2743200" algn="l" defTabSz="914400" rtl="0" eaLnBrk="1" latinLnBrk="0" hangingPunct="1">
                  <a:defRPr sz="2600" kern="1200">
                    <a:solidFill>
                      <a:schemeClr val="bg2"/>
                    </a:solidFill>
                    <a:latin typeface="Arial" pitchFamily="34" charset="0"/>
                    <a:ea typeface="+mn-ea"/>
                    <a:cs typeface="+mn-cs"/>
                  </a:defRPr>
                </a:lvl7pPr>
                <a:lvl8pPr marL="3200400" algn="l" defTabSz="914400" rtl="0" eaLnBrk="1" latinLnBrk="0" hangingPunct="1">
                  <a:defRPr sz="2600" kern="1200">
                    <a:solidFill>
                      <a:schemeClr val="bg2"/>
                    </a:solidFill>
                    <a:latin typeface="Arial" pitchFamily="34" charset="0"/>
                    <a:ea typeface="+mn-ea"/>
                    <a:cs typeface="+mn-cs"/>
                  </a:defRPr>
                </a:lvl8pPr>
                <a:lvl9pPr marL="3657600" algn="l" defTabSz="914400" rtl="0" eaLnBrk="1" latinLnBrk="0" hangingPunct="1">
                  <a:defRPr sz="2600" kern="1200">
                    <a:solidFill>
                      <a:schemeClr val="bg2"/>
                    </a:solidFill>
                    <a:latin typeface="Arial" pitchFamily="34" charset="0"/>
                    <a:ea typeface="+mn-ea"/>
                    <a:cs typeface="+mn-cs"/>
                  </a:defRPr>
                </a:lvl9pPr>
              </a:lstStyle>
              <a:p>
                <a:pPr fontAlgn="auto">
                  <a:spcBef>
                    <a:spcPts val="0"/>
                  </a:spcBef>
                  <a:spcAft>
                    <a:spcPts val="0"/>
                  </a:spcAft>
                  <a:buClrTx/>
                  <a:defRPr/>
                </a:pPr>
                <a:endParaRPr lang="de-DE" sz="1800" kern="0">
                  <a:solidFill>
                    <a:prstClr val="black"/>
                  </a:solidFill>
                  <a:latin typeface="Calibri"/>
                </a:endParaRPr>
              </a:p>
            </p:txBody>
          </p:sp>
          <p:sp>
            <p:nvSpPr>
              <p:cNvPr id="40" name="Line 39"/>
              <p:cNvSpPr>
                <a:spLocks noChangeShapeType="1"/>
              </p:cNvSpPr>
              <p:nvPr/>
            </p:nvSpPr>
            <p:spPr bwMode="auto">
              <a:xfrm>
                <a:off x="4711" y="1722"/>
                <a:ext cx="329" cy="198"/>
              </a:xfrm>
              <a:prstGeom prst="line">
                <a:avLst/>
              </a:prstGeom>
              <a:noFill/>
              <a:ln w="762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5pPr>
                <a:lvl6pPr marL="2286000" algn="l" defTabSz="914400" rtl="0" eaLnBrk="1" latinLnBrk="0" hangingPunct="1">
                  <a:defRPr sz="2600" kern="1200">
                    <a:solidFill>
                      <a:schemeClr val="bg2"/>
                    </a:solidFill>
                    <a:latin typeface="Arial" pitchFamily="34" charset="0"/>
                    <a:ea typeface="+mn-ea"/>
                    <a:cs typeface="+mn-cs"/>
                  </a:defRPr>
                </a:lvl6pPr>
                <a:lvl7pPr marL="2743200" algn="l" defTabSz="914400" rtl="0" eaLnBrk="1" latinLnBrk="0" hangingPunct="1">
                  <a:defRPr sz="2600" kern="1200">
                    <a:solidFill>
                      <a:schemeClr val="bg2"/>
                    </a:solidFill>
                    <a:latin typeface="Arial" pitchFamily="34" charset="0"/>
                    <a:ea typeface="+mn-ea"/>
                    <a:cs typeface="+mn-cs"/>
                  </a:defRPr>
                </a:lvl7pPr>
                <a:lvl8pPr marL="3200400" algn="l" defTabSz="914400" rtl="0" eaLnBrk="1" latinLnBrk="0" hangingPunct="1">
                  <a:defRPr sz="2600" kern="1200">
                    <a:solidFill>
                      <a:schemeClr val="bg2"/>
                    </a:solidFill>
                    <a:latin typeface="Arial" pitchFamily="34" charset="0"/>
                    <a:ea typeface="+mn-ea"/>
                    <a:cs typeface="+mn-cs"/>
                  </a:defRPr>
                </a:lvl8pPr>
                <a:lvl9pPr marL="3657600" algn="l" defTabSz="914400" rtl="0" eaLnBrk="1" latinLnBrk="0" hangingPunct="1">
                  <a:defRPr sz="2600" kern="1200">
                    <a:solidFill>
                      <a:schemeClr val="bg2"/>
                    </a:solidFill>
                    <a:latin typeface="Arial" pitchFamily="34" charset="0"/>
                    <a:ea typeface="+mn-ea"/>
                    <a:cs typeface="+mn-cs"/>
                  </a:defRPr>
                </a:lvl9pPr>
              </a:lstStyle>
              <a:p>
                <a:pPr fontAlgn="auto">
                  <a:spcBef>
                    <a:spcPts val="0"/>
                  </a:spcBef>
                  <a:spcAft>
                    <a:spcPts val="0"/>
                  </a:spcAft>
                  <a:buClrTx/>
                  <a:defRPr/>
                </a:pPr>
                <a:endParaRPr lang="de-DE" sz="1800" kern="0">
                  <a:solidFill>
                    <a:prstClr val="black"/>
                  </a:solidFill>
                  <a:latin typeface="Calibri"/>
                </a:endParaRPr>
              </a:p>
            </p:txBody>
          </p:sp>
          <p:sp>
            <p:nvSpPr>
              <p:cNvPr id="41" name="Oval 40"/>
              <p:cNvSpPr>
                <a:spLocks noChangeArrowheads="1"/>
              </p:cNvSpPr>
              <p:nvPr/>
            </p:nvSpPr>
            <p:spPr bwMode="auto">
              <a:xfrm>
                <a:off x="4416" y="1199"/>
                <a:ext cx="185" cy="187"/>
              </a:xfrm>
              <a:prstGeom prst="ellipse">
                <a:avLst/>
              </a:prstGeom>
              <a:solidFill>
                <a:srgbClr val="3366FF"/>
              </a:solidFill>
              <a:ln w="38100" cap="flat" cmpd="sng" algn="ctr">
                <a:solidFill>
                  <a:sysClr val="window" lastClr="FFFFFF"/>
                </a:solidFill>
                <a:prstDash val="solid"/>
                <a:headEnd/>
                <a:tailEnd/>
              </a:ln>
              <a:effectLst>
                <a:outerShdw blurRad="40000" dist="20000" dir="5400000" rotWithShape="0">
                  <a:srgbClr val="000000">
                    <a:alpha val="38000"/>
                  </a:srgbClr>
                </a:outerShdw>
              </a:effectLst>
            </p:spPr>
            <p:txBody>
              <a:bodyPr wrap="none" anchor="ctr"/>
              <a:lstStyle>
                <a:defPPr>
                  <a:defRPr lang="en-GB"/>
                </a:defPPr>
                <a:lvl1pPr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5pPr>
                <a:lvl6pPr marL="2286000" algn="l" defTabSz="914400" rtl="0" eaLnBrk="1" latinLnBrk="0" hangingPunct="1">
                  <a:defRPr sz="2600" kern="1200">
                    <a:solidFill>
                      <a:schemeClr val="bg2"/>
                    </a:solidFill>
                    <a:latin typeface="Arial" pitchFamily="34" charset="0"/>
                    <a:ea typeface="+mn-ea"/>
                    <a:cs typeface="+mn-cs"/>
                  </a:defRPr>
                </a:lvl6pPr>
                <a:lvl7pPr marL="2743200" algn="l" defTabSz="914400" rtl="0" eaLnBrk="1" latinLnBrk="0" hangingPunct="1">
                  <a:defRPr sz="2600" kern="1200">
                    <a:solidFill>
                      <a:schemeClr val="bg2"/>
                    </a:solidFill>
                    <a:latin typeface="Arial" pitchFamily="34" charset="0"/>
                    <a:ea typeface="+mn-ea"/>
                    <a:cs typeface="+mn-cs"/>
                  </a:defRPr>
                </a:lvl7pPr>
                <a:lvl8pPr marL="3200400" algn="l" defTabSz="914400" rtl="0" eaLnBrk="1" latinLnBrk="0" hangingPunct="1">
                  <a:defRPr sz="2600" kern="1200">
                    <a:solidFill>
                      <a:schemeClr val="bg2"/>
                    </a:solidFill>
                    <a:latin typeface="Arial" pitchFamily="34" charset="0"/>
                    <a:ea typeface="+mn-ea"/>
                    <a:cs typeface="+mn-cs"/>
                  </a:defRPr>
                </a:lvl8pPr>
                <a:lvl9pPr marL="3657600" algn="l" defTabSz="914400" rtl="0" eaLnBrk="1" latinLnBrk="0" hangingPunct="1">
                  <a:defRPr sz="2600" kern="1200">
                    <a:solidFill>
                      <a:schemeClr val="bg2"/>
                    </a:solidFill>
                    <a:latin typeface="Arial" pitchFamily="34" charset="0"/>
                    <a:ea typeface="+mn-ea"/>
                    <a:cs typeface="+mn-cs"/>
                  </a:defRPr>
                </a:lvl9pPr>
              </a:lstStyle>
              <a:p>
                <a:pPr fontAlgn="auto">
                  <a:spcBef>
                    <a:spcPts val="0"/>
                  </a:spcBef>
                  <a:spcAft>
                    <a:spcPts val="0"/>
                  </a:spcAft>
                  <a:buClrTx/>
                  <a:defRPr/>
                </a:pPr>
                <a:endParaRPr lang="en-GB" sz="1800" kern="0">
                  <a:solidFill>
                    <a:prstClr val="white"/>
                  </a:solidFill>
                  <a:latin typeface="Calibri"/>
                </a:endParaRPr>
              </a:p>
            </p:txBody>
          </p:sp>
          <p:sp>
            <p:nvSpPr>
              <p:cNvPr id="42" name="Oval 41"/>
              <p:cNvSpPr>
                <a:spLocks noChangeArrowheads="1"/>
              </p:cNvSpPr>
              <p:nvPr/>
            </p:nvSpPr>
            <p:spPr bwMode="auto">
              <a:xfrm>
                <a:off x="4512" y="2094"/>
                <a:ext cx="130" cy="130"/>
              </a:xfrm>
              <a:prstGeom prst="ellipse">
                <a:avLst/>
              </a:prstGeom>
              <a:solidFill>
                <a:schemeClr val="accent1">
                  <a:lumMod val="40000"/>
                  <a:lumOff val="60000"/>
                </a:schemeClr>
              </a:solidFill>
              <a:ln w="38100" cap="flat" cmpd="sng" algn="ctr">
                <a:solidFill>
                  <a:sysClr val="window" lastClr="FFFFFF"/>
                </a:solidFill>
                <a:prstDash val="solid"/>
                <a:headEnd/>
                <a:tailEnd/>
              </a:ln>
              <a:effectLst>
                <a:outerShdw blurRad="40000" dist="20000" dir="5400000" rotWithShape="0">
                  <a:srgbClr val="000000">
                    <a:alpha val="38000"/>
                  </a:srgbClr>
                </a:outerShdw>
              </a:effectLst>
            </p:spPr>
            <p:txBody>
              <a:bodyPr wrap="none" anchor="ctr"/>
              <a:lstStyle>
                <a:defPPr>
                  <a:defRPr lang="en-GB"/>
                </a:defPPr>
                <a:lvl1pPr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5pPr>
                <a:lvl6pPr marL="2286000" algn="l" defTabSz="914400" rtl="0" eaLnBrk="1" latinLnBrk="0" hangingPunct="1">
                  <a:defRPr sz="2600" kern="1200">
                    <a:solidFill>
                      <a:schemeClr val="bg2"/>
                    </a:solidFill>
                    <a:latin typeface="Arial" pitchFamily="34" charset="0"/>
                    <a:ea typeface="+mn-ea"/>
                    <a:cs typeface="+mn-cs"/>
                  </a:defRPr>
                </a:lvl6pPr>
                <a:lvl7pPr marL="2743200" algn="l" defTabSz="914400" rtl="0" eaLnBrk="1" latinLnBrk="0" hangingPunct="1">
                  <a:defRPr sz="2600" kern="1200">
                    <a:solidFill>
                      <a:schemeClr val="bg2"/>
                    </a:solidFill>
                    <a:latin typeface="Arial" pitchFamily="34" charset="0"/>
                    <a:ea typeface="+mn-ea"/>
                    <a:cs typeface="+mn-cs"/>
                  </a:defRPr>
                </a:lvl7pPr>
                <a:lvl8pPr marL="3200400" algn="l" defTabSz="914400" rtl="0" eaLnBrk="1" latinLnBrk="0" hangingPunct="1">
                  <a:defRPr sz="2600" kern="1200">
                    <a:solidFill>
                      <a:schemeClr val="bg2"/>
                    </a:solidFill>
                    <a:latin typeface="Arial" pitchFamily="34" charset="0"/>
                    <a:ea typeface="+mn-ea"/>
                    <a:cs typeface="+mn-cs"/>
                  </a:defRPr>
                </a:lvl8pPr>
                <a:lvl9pPr marL="3657600" algn="l" defTabSz="914400" rtl="0" eaLnBrk="1" latinLnBrk="0" hangingPunct="1">
                  <a:defRPr sz="2600" kern="1200">
                    <a:solidFill>
                      <a:schemeClr val="bg2"/>
                    </a:solidFill>
                    <a:latin typeface="Arial" pitchFamily="34" charset="0"/>
                    <a:ea typeface="+mn-ea"/>
                    <a:cs typeface="+mn-cs"/>
                  </a:defRPr>
                </a:lvl9pPr>
              </a:lstStyle>
              <a:p>
                <a:pPr fontAlgn="auto">
                  <a:spcBef>
                    <a:spcPts val="0"/>
                  </a:spcBef>
                  <a:spcAft>
                    <a:spcPts val="0"/>
                  </a:spcAft>
                  <a:buClrTx/>
                  <a:defRPr/>
                </a:pPr>
                <a:endParaRPr lang="en-GB" sz="1800" kern="0">
                  <a:solidFill>
                    <a:prstClr val="white"/>
                  </a:solidFill>
                  <a:latin typeface="Calibri"/>
                </a:endParaRPr>
              </a:p>
            </p:txBody>
          </p:sp>
          <p:sp>
            <p:nvSpPr>
              <p:cNvPr id="43" name="Oval 42"/>
              <p:cNvSpPr>
                <a:spLocks noChangeArrowheads="1"/>
              </p:cNvSpPr>
              <p:nvPr/>
            </p:nvSpPr>
            <p:spPr bwMode="auto">
              <a:xfrm>
                <a:off x="4918" y="1007"/>
                <a:ext cx="226" cy="226"/>
              </a:xfrm>
              <a:prstGeom prst="ellipse">
                <a:avLst/>
              </a:prstGeom>
              <a:solidFill>
                <a:schemeClr val="accent1">
                  <a:lumMod val="20000"/>
                  <a:lumOff val="80000"/>
                </a:schemeClr>
              </a:solidFill>
              <a:ln w="38100" algn="ctr">
                <a:solidFill>
                  <a:sysClr val="window" lastClr="FFFFFF"/>
                </a:solidFill>
                <a:round/>
                <a:headEnd/>
                <a:tailEnd/>
              </a:ln>
              <a:effectLst>
                <a:outerShdw dist="20000" dir="5400000" rotWithShape="0">
                  <a:srgbClr val="000000">
                    <a:alpha val="37999"/>
                  </a:srgbClr>
                </a:outerShdw>
              </a:effectLst>
            </p:spPr>
            <p:txBody>
              <a:bodyPr wrap="none" anchor="ctr"/>
              <a:lstStyle>
                <a:defPPr>
                  <a:defRPr lang="en-GB"/>
                </a:defPPr>
                <a:lvl1pPr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5pPr>
                <a:lvl6pPr marL="2286000" algn="l" defTabSz="914400" rtl="0" eaLnBrk="1" latinLnBrk="0" hangingPunct="1">
                  <a:defRPr sz="2600" kern="1200">
                    <a:solidFill>
                      <a:schemeClr val="bg2"/>
                    </a:solidFill>
                    <a:latin typeface="Arial" pitchFamily="34" charset="0"/>
                    <a:ea typeface="+mn-ea"/>
                    <a:cs typeface="+mn-cs"/>
                  </a:defRPr>
                </a:lvl6pPr>
                <a:lvl7pPr marL="2743200" algn="l" defTabSz="914400" rtl="0" eaLnBrk="1" latinLnBrk="0" hangingPunct="1">
                  <a:defRPr sz="2600" kern="1200">
                    <a:solidFill>
                      <a:schemeClr val="bg2"/>
                    </a:solidFill>
                    <a:latin typeface="Arial" pitchFamily="34" charset="0"/>
                    <a:ea typeface="+mn-ea"/>
                    <a:cs typeface="+mn-cs"/>
                  </a:defRPr>
                </a:lvl7pPr>
                <a:lvl8pPr marL="3200400" algn="l" defTabSz="914400" rtl="0" eaLnBrk="1" latinLnBrk="0" hangingPunct="1">
                  <a:defRPr sz="2600" kern="1200">
                    <a:solidFill>
                      <a:schemeClr val="bg2"/>
                    </a:solidFill>
                    <a:latin typeface="Arial" pitchFamily="34" charset="0"/>
                    <a:ea typeface="+mn-ea"/>
                    <a:cs typeface="+mn-cs"/>
                  </a:defRPr>
                </a:lvl8pPr>
                <a:lvl9pPr marL="3657600" algn="l" defTabSz="914400" rtl="0" eaLnBrk="1" latinLnBrk="0" hangingPunct="1">
                  <a:defRPr sz="2600" kern="1200">
                    <a:solidFill>
                      <a:schemeClr val="bg2"/>
                    </a:solidFill>
                    <a:latin typeface="Arial" pitchFamily="34" charset="0"/>
                    <a:ea typeface="+mn-ea"/>
                    <a:cs typeface="+mn-cs"/>
                  </a:defRPr>
                </a:lvl9pPr>
              </a:lstStyle>
              <a:p>
                <a:pPr fontAlgn="auto">
                  <a:spcBef>
                    <a:spcPts val="0"/>
                  </a:spcBef>
                  <a:spcAft>
                    <a:spcPts val="0"/>
                  </a:spcAft>
                  <a:buClrTx/>
                  <a:defRPr/>
                </a:pPr>
                <a:endParaRPr lang="en-GB" sz="1800" kern="0">
                  <a:solidFill>
                    <a:prstClr val="white"/>
                  </a:solidFill>
                  <a:latin typeface="Calibri"/>
                </a:endParaRPr>
              </a:p>
            </p:txBody>
          </p:sp>
          <p:sp>
            <p:nvSpPr>
              <p:cNvPr id="44" name="Oval 43"/>
              <p:cNvSpPr>
                <a:spLocks noChangeArrowheads="1"/>
              </p:cNvSpPr>
              <p:nvPr/>
            </p:nvSpPr>
            <p:spPr bwMode="auto">
              <a:xfrm>
                <a:off x="4632" y="1636"/>
                <a:ext cx="157" cy="158"/>
              </a:xfrm>
              <a:prstGeom prst="ellipse">
                <a:avLst/>
              </a:prstGeom>
              <a:solidFill>
                <a:srgbClr val="4BC161"/>
              </a:solidFill>
              <a:ln w="38100" algn="ctr">
                <a:solidFill>
                  <a:sysClr val="window" lastClr="FFFFFF"/>
                </a:solidFill>
                <a:round/>
                <a:headEnd/>
                <a:tailEnd/>
              </a:ln>
              <a:effectLst>
                <a:outerShdw dist="20000" dir="5400000" rotWithShape="0">
                  <a:srgbClr val="000000">
                    <a:alpha val="37999"/>
                  </a:srgbClr>
                </a:outerShdw>
              </a:effectLst>
            </p:spPr>
            <p:txBody>
              <a:bodyPr wrap="none" anchor="ctr"/>
              <a:lstStyle>
                <a:defPPr>
                  <a:defRPr lang="en-GB"/>
                </a:defPPr>
                <a:lvl1pPr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5pPr>
                <a:lvl6pPr marL="2286000" algn="l" defTabSz="914400" rtl="0" eaLnBrk="1" latinLnBrk="0" hangingPunct="1">
                  <a:defRPr sz="2600" kern="1200">
                    <a:solidFill>
                      <a:schemeClr val="bg2"/>
                    </a:solidFill>
                    <a:latin typeface="Arial" pitchFamily="34" charset="0"/>
                    <a:ea typeface="+mn-ea"/>
                    <a:cs typeface="+mn-cs"/>
                  </a:defRPr>
                </a:lvl6pPr>
                <a:lvl7pPr marL="2743200" algn="l" defTabSz="914400" rtl="0" eaLnBrk="1" latinLnBrk="0" hangingPunct="1">
                  <a:defRPr sz="2600" kern="1200">
                    <a:solidFill>
                      <a:schemeClr val="bg2"/>
                    </a:solidFill>
                    <a:latin typeface="Arial" pitchFamily="34" charset="0"/>
                    <a:ea typeface="+mn-ea"/>
                    <a:cs typeface="+mn-cs"/>
                  </a:defRPr>
                </a:lvl7pPr>
                <a:lvl8pPr marL="3200400" algn="l" defTabSz="914400" rtl="0" eaLnBrk="1" latinLnBrk="0" hangingPunct="1">
                  <a:defRPr sz="2600" kern="1200">
                    <a:solidFill>
                      <a:schemeClr val="bg2"/>
                    </a:solidFill>
                    <a:latin typeface="Arial" pitchFamily="34" charset="0"/>
                    <a:ea typeface="+mn-ea"/>
                    <a:cs typeface="+mn-cs"/>
                  </a:defRPr>
                </a:lvl8pPr>
                <a:lvl9pPr marL="3657600" algn="l" defTabSz="914400" rtl="0" eaLnBrk="1" latinLnBrk="0" hangingPunct="1">
                  <a:defRPr sz="2600" kern="1200">
                    <a:solidFill>
                      <a:schemeClr val="bg2"/>
                    </a:solidFill>
                    <a:latin typeface="Arial" pitchFamily="34" charset="0"/>
                    <a:ea typeface="+mn-ea"/>
                    <a:cs typeface="+mn-cs"/>
                  </a:defRPr>
                </a:lvl9pPr>
              </a:lstStyle>
              <a:p>
                <a:pPr fontAlgn="auto">
                  <a:spcBef>
                    <a:spcPts val="0"/>
                  </a:spcBef>
                  <a:spcAft>
                    <a:spcPts val="0"/>
                  </a:spcAft>
                  <a:buClrTx/>
                  <a:defRPr/>
                </a:pPr>
                <a:endParaRPr lang="en-GB" sz="1800" kern="0">
                  <a:solidFill>
                    <a:prstClr val="white"/>
                  </a:solidFill>
                  <a:latin typeface="Calibri"/>
                </a:endParaRPr>
              </a:p>
            </p:txBody>
          </p:sp>
          <p:sp>
            <p:nvSpPr>
              <p:cNvPr id="45" name="Oval 44"/>
              <p:cNvSpPr>
                <a:spLocks noChangeArrowheads="1"/>
              </p:cNvSpPr>
              <p:nvPr/>
            </p:nvSpPr>
            <p:spPr bwMode="auto">
              <a:xfrm>
                <a:off x="5489" y="1664"/>
                <a:ext cx="271" cy="272"/>
              </a:xfrm>
              <a:prstGeom prst="ellipse">
                <a:avLst/>
              </a:prstGeom>
              <a:solidFill>
                <a:schemeClr val="accent1">
                  <a:lumMod val="40000"/>
                  <a:lumOff val="60000"/>
                </a:schemeClr>
              </a:solidFill>
              <a:ln w="38100" algn="ctr">
                <a:solidFill>
                  <a:sysClr val="window" lastClr="FFFFFF"/>
                </a:solidFill>
                <a:round/>
                <a:headEnd/>
                <a:tailEnd/>
              </a:ln>
              <a:effectLst>
                <a:outerShdw dist="20000" dir="5400000" rotWithShape="0">
                  <a:srgbClr val="000000">
                    <a:alpha val="37999"/>
                  </a:srgbClr>
                </a:outerShdw>
              </a:effectLst>
            </p:spPr>
            <p:txBody>
              <a:bodyPr wrap="none" anchor="ctr"/>
              <a:lstStyle>
                <a:defPPr>
                  <a:defRPr lang="en-GB"/>
                </a:defPPr>
                <a:lvl1pPr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5pPr>
                <a:lvl6pPr marL="2286000" algn="l" defTabSz="914400" rtl="0" eaLnBrk="1" latinLnBrk="0" hangingPunct="1">
                  <a:defRPr sz="2600" kern="1200">
                    <a:solidFill>
                      <a:schemeClr val="bg2"/>
                    </a:solidFill>
                    <a:latin typeface="Arial" pitchFamily="34" charset="0"/>
                    <a:ea typeface="+mn-ea"/>
                    <a:cs typeface="+mn-cs"/>
                  </a:defRPr>
                </a:lvl6pPr>
                <a:lvl7pPr marL="2743200" algn="l" defTabSz="914400" rtl="0" eaLnBrk="1" latinLnBrk="0" hangingPunct="1">
                  <a:defRPr sz="2600" kern="1200">
                    <a:solidFill>
                      <a:schemeClr val="bg2"/>
                    </a:solidFill>
                    <a:latin typeface="Arial" pitchFamily="34" charset="0"/>
                    <a:ea typeface="+mn-ea"/>
                    <a:cs typeface="+mn-cs"/>
                  </a:defRPr>
                </a:lvl7pPr>
                <a:lvl8pPr marL="3200400" algn="l" defTabSz="914400" rtl="0" eaLnBrk="1" latinLnBrk="0" hangingPunct="1">
                  <a:defRPr sz="2600" kern="1200">
                    <a:solidFill>
                      <a:schemeClr val="bg2"/>
                    </a:solidFill>
                    <a:latin typeface="Arial" pitchFamily="34" charset="0"/>
                    <a:ea typeface="+mn-ea"/>
                    <a:cs typeface="+mn-cs"/>
                  </a:defRPr>
                </a:lvl8pPr>
                <a:lvl9pPr marL="3657600" algn="l" defTabSz="914400" rtl="0" eaLnBrk="1" latinLnBrk="0" hangingPunct="1">
                  <a:defRPr sz="2600" kern="1200">
                    <a:solidFill>
                      <a:schemeClr val="bg2"/>
                    </a:solidFill>
                    <a:latin typeface="Arial" pitchFamily="34" charset="0"/>
                    <a:ea typeface="+mn-ea"/>
                    <a:cs typeface="+mn-cs"/>
                  </a:defRPr>
                </a:lvl9pPr>
              </a:lstStyle>
              <a:p>
                <a:pPr fontAlgn="auto">
                  <a:spcBef>
                    <a:spcPts val="0"/>
                  </a:spcBef>
                  <a:spcAft>
                    <a:spcPts val="0"/>
                  </a:spcAft>
                  <a:buClrTx/>
                  <a:defRPr/>
                </a:pPr>
                <a:endParaRPr lang="en-GB" sz="1800" kern="0">
                  <a:solidFill>
                    <a:prstClr val="white"/>
                  </a:solidFill>
                  <a:latin typeface="Calibri"/>
                </a:endParaRPr>
              </a:p>
            </p:txBody>
          </p:sp>
          <p:sp>
            <p:nvSpPr>
              <p:cNvPr id="46" name="Oval 45"/>
              <p:cNvSpPr>
                <a:spLocks noChangeArrowheads="1"/>
              </p:cNvSpPr>
              <p:nvPr/>
            </p:nvSpPr>
            <p:spPr bwMode="auto">
              <a:xfrm>
                <a:off x="4848" y="1392"/>
                <a:ext cx="305" cy="308"/>
              </a:xfrm>
              <a:prstGeom prst="ellipse">
                <a:avLst/>
              </a:prstGeom>
              <a:solidFill>
                <a:schemeClr val="accent5">
                  <a:lumMod val="75000"/>
                </a:schemeClr>
              </a:solidFill>
              <a:ln w="38100" algn="ctr">
                <a:solidFill>
                  <a:sysClr val="window" lastClr="FFFFFF"/>
                </a:solidFill>
                <a:round/>
                <a:headEnd/>
                <a:tailEnd/>
              </a:ln>
              <a:effectLst>
                <a:outerShdw dist="20000" dir="5400000" rotWithShape="0">
                  <a:srgbClr val="000000">
                    <a:alpha val="37999"/>
                  </a:srgbClr>
                </a:outerShdw>
              </a:effectLst>
            </p:spPr>
            <p:txBody>
              <a:bodyPr wrap="none" anchor="ctr"/>
              <a:lstStyle>
                <a:defPPr>
                  <a:defRPr lang="en-GB"/>
                </a:defPPr>
                <a:lvl1pPr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5pPr>
                <a:lvl6pPr marL="2286000" algn="l" defTabSz="914400" rtl="0" eaLnBrk="1" latinLnBrk="0" hangingPunct="1">
                  <a:defRPr sz="2600" kern="1200">
                    <a:solidFill>
                      <a:schemeClr val="bg2"/>
                    </a:solidFill>
                    <a:latin typeface="Arial" pitchFamily="34" charset="0"/>
                    <a:ea typeface="+mn-ea"/>
                    <a:cs typeface="+mn-cs"/>
                  </a:defRPr>
                </a:lvl6pPr>
                <a:lvl7pPr marL="2743200" algn="l" defTabSz="914400" rtl="0" eaLnBrk="1" latinLnBrk="0" hangingPunct="1">
                  <a:defRPr sz="2600" kern="1200">
                    <a:solidFill>
                      <a:schemeClr val="bg2"/>
                    </a:solidFill>
                    <a:latin typeface="Arial" pitchFamily="34" charset="0"/>
                    <a:ea typeface="+mn-ea"/>
                    <a:cs typeface="+mn-cs"/>
                  </a:defRPr>
                </a:lvl7pPr>
                <a:lvl8pPr marL="3200400" algn="l" defTabSz="914400" rtl="0" eaLnBrk="1" latinLnBrk="0" hangingPunct="1">
                  <a:defRPr sz="2600" kern="1200">
                    <a:solidFill>
                      <a:schemeClr val="bg2"/>
                    </a:solidFill>
                    <a:latin typeface="Arial" pitchFamily="34" charset="0"/>
                    <a:ea typeface="+mn-ea"/>
                    <a:cs typeface="+mn-cs"/>
                  </a:defRPr>
                </a:lvl8pPr>
                <a:lvl9pPr marL="3657600" algn="l" defTabSz="914400" rtl="0" eaLnBrk="1" latinLnBrk="0" hangingPunct="1">
                  <a:defRPr sz="2600" kern="1200">
                    <a:solidFill>
                      <a:schemeClr val="bg2"/>
                    </a:solidFill>
                    <a:latin typeface="Arial" pitchFamily="34" charset="0"/>
                    <a:ea typeface="+mn-ea"/>
                    <a:cs typeface="+mn-cs"/>
                  </a:defRPr>
                </a:lvl9pPr>
              </a:lstStyle>
              <a:p>
                <a:pPr fontAlgn="auto">
                  <a:spcBef>
                    <a:spcPts val="0"/>
                  </a:spcBef>
                  <a:spcAft>
                    <a:spcPts val="0"/>
                  </a:spcAft>
                  <a:buClrTx/>
                  <a:defRPr/>
                </a:pPr>
                <a:endParaRPr lang="en-GB" sz="1800" kern="0">
                  <a:solidFill>
                    <a:prstClr val="white"/>
                  </a:solidFill>
                  <a:latin typeface="Calibri"/>
                </a:endParaRPr>
              </a:p>
            </p:txBody>
          </p:sp>
          <p:sp>
            <p:nvSpPr>
              <p:cNvPr id="47" name="Oval 46"/>
              <p:cNvSpPr>
                <a:spLocks noChangeArrowheads="1"/>
              </p:cNvSpPr>
              <p:nvPr/>
            </p:nvSpPr>
            <p:spPr bwMode="auto">
              <a:xfrm>
                <a:off x="4567" y="672"/>
                <a:ext cx="238" cy="238"/>
              </a:xfrm>
              <a:prstGeom prst="ellipse">
                <a:avLst/>
              </a:prstGeom>
              <a:solidFill>
                <a:schemeClr val="accent1">
                  <a:lumMod val="60000"/>
                  <a:lumOff val="40000"/>
                </a:schemeClr>
              </a:solidFill>
              <a:ln w="38100" cap="flat" cmpd="sng" algn="ctr">
                <a:solidFill>
                  <a:sysClr val="window" lastClr="FFFFFF"/>
                </a:solidFill>
                <a:prstDash val="solid"/>
                <a:headEnd/>
                <a:tailEnd/>
              </a:ln>
              <a:effectLst>
                <a:outerShdw blurRad="40000" dist="20000" dir="5400000" rotWithShape="0">
                  <a:srgbClr val="000000">
                    <a:alpha val="38000"/>
                  </a:srgbClr>
                </a:outerShdw>
              </a:effectLst>
            </p:spPr>
            <p:txBody>
              <a:bodyPr wrap="none" anchor="ctr"/>
              <a:lstStyle>
                <a:defPPr>
                  <a:defRPr lang="en-GB"/>
                </a:defPPr>
                <a:lvl1pPr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5pPr>
                <a:lvl6pPr marL="2286000" algn="l" defTabSz="914400" rtl="0" eaLnBrk="1" latinLnBrk="0" hangingPunct="1">
                  <a:defRPr sz="2600" kern="1200">
                    <a:solidFill>
                      <a:schemeClr val="bg2"/>
                    </a:solidFill>
                    <a:latin typeface="Arial" pitchFamily="34" charset="0"/>
                    <a:ea typeface="+mn-ea"/>
                    <a:cs typeface="+mn-cs"/>
                  </a:defRPr>
                </a:lvl6pPr>
                <a:lvl7pPr marL="2743200" algn="l" defTabSz="914400" rtl="0" eaLnBrk="1" latinLnBrk="0" hangingPunct="1">
                  <a:defRPr sz="2600" kern="1200">
                    <a:solidFill>
                      <a:schemeClr val="bg2"/>
                    </a:solidFill>
                    <a:latin typeface="Arial" pitchFamily="34" charset="0"/>
                    <a:ea typeface="+mn-ea"/>
                    <a:cs typeface="+mn-cs"/>
                  </a:defRPr>
                </a:lvl7pPr>
                <a:lvl8pPr marL="3200400" algn="l" defTabSz="914400" rtl="0" eaLnBrk="1" latinLnBrk="0" hangingPunct="1">
                  <a:defRPr sz="2600" kern="1200">
                    <a:solidFill>
                      <a:schemeClr val="bg2"/>
                    </a:solidFill>
                    <a:latin typeface="Arial" pitchFamily="34" charset="0"/>
                    <a:ea typeface="+mn-ea"/>
                    <a:cs typeface="+mn-cs"/>
                  </a:defRPr>
                </a:lvl8pPr>
                <a:lvl9pPr marL="3657600" algn="l" defTabSz="914400" rtl="0" eaLnBrk="1" latinLnBrk="0" hangingPunct="1">
                  <a:defRPr sz="2600" kern="1200">
                    <a:solidFill>
                      <a:schemeClr val="bg2"/>
                    </a:solidFill>
                    <a:latin typeface="Arial" pitchFamily="34" charset="0"/>
                    <a:ea typeface="+mn-ea"/>
                    <a:cs typeface="+mn-cs"/>
                  </a:defRPr>
                </a:lvl9pPr>
              </a:lstStyle>
              <a:p>
                <a:pPr fontAlgn="auto">
                  <a:spcBef>
                    <a:spcPts val="0"/>
                  </a:spcBef>
                  <a:spcAft>
                    <a:spcPts val="0"/>
                  </a:spcAft>
                  <a:buClrTx/>
                  <a:defRPr/>
                </a:pPr>
                <a:endParaRPr lang="en-GB" sz="1800" kern="0">
                  <a:solidFill>
                    <a:prstClr val="white"/>
                  </a:solidFill>
                  <a:latin typeface="Calibri"/>
                </a:endParaRPr>
              </a:p>
            </p:txBody>
          </p:sp>
          <p:sp>
            <p:nvSpPr>
              <p:cNvPr id="48" name="Oval 47"/>
              <p:cNvSpPr>
                <a:spLocks noChangeArrowheads="1"/>
              </p:cNvSpPr>
              <p:nvPr/>
            </p:nvSpPr>
            <p:spPr bwMode="auto">
              <a:xfrm>
                <a:off x="4943" y="1824"/>
                <a:ext cx="245" cy="244"/>
              </a:xfrm>
              <a:prstGeom prst="ellipse">
                <a:avLst/>
              </a:prstGeom>
              <a:solidFill>
                <a:schemeClr val="accent5">
                  <a:lumMod val="50000"/>
                </a:schemeClr>
              </a:solidFill>
              <a:ln w="38100" cap="flat" cmpd="sng" algn="ctr">
                <a:solidFill>
                  <a:sysClr val="window" lastClr="FFFFFF"/>
                </a:solidFill>
                <a:prstDash val="solid"/>
                <a:headEnd/>
                <a:tailEnd/>
              </a:ln>
              <a:effectLst>
                <a:outerShdw blurRad="40000" dist="20000" dir="5400000" rotWithShape="0">
                  <a:srgbClr val="000000">
                    <a:alpha val="38000"/>
                  </a:srgbClr>
                </a:outerShdw>
              </a:effectLst>
            </p:spPr>
            <p:txBody>
              <a:bodyPr wrap="none" anchor="ctr"/>
              <a:lstStyle>
                <a:defPPr>
                  <a:defRPr lang="en-GB"/>
                </a:defPPr>
                <a:lvl1pPr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5pPr>
                <a:lvl6pPr marL="2286000" algn="l" defTabSz="914400" rtl="0" eaLnBrk="1" latinLnBrk="0" hangingPunct="1">
                  <a:defRPr sz="2600" kern="1200">
                    <a:solidFill>
                      <a:schemeClr val="bg2"/>
                    </a:solidFill>
                    <a:latin typeface="Arial" pitchFamily="34" charset="0"/>
                    <a:ea typeface="+mn-ea"/>
                    <a:cs typeface="+mn-cs"/>
                  </a:defRPr>
                </a:lvl6pPr>
                <a:lvl7pPr marL="2743200" algn="l" defTabSz="914400" rtl="0" eaLnBrk="1" latinLnBrk="0" hangingPunct="1">
                  <a:defRPr sz="2600" kern="1200">
                    <a:solidFill>
                      <a:schemeClr val="bg2"/>
                    </a:solidFill>
                    <a:latin typeface="Arial" pitchFamily="34" charset="0"/>
                    <a:ea typeface="+mn-ea"/>
                    <a:cs typeface="+mn-cs"/>
                  </a:defRPr>
                </a:lvl7pPr>
                <a:lvl8pPr marL="3200400" algn="l" defTabSz="914400" rtl="0" eaLnBrk="1" latinLnBrk="0" hangingPunct="1">
                  <a:defRPr sz="2600" kern="1200">
                    <a:solidFill>
                      <a:schemeClr val="bg2"/>
                    </a:solidFill>
                    <a:latin typeface="Arial" pitchFamily="34" charset="0"/>
                    <a:ea typeface="+mn-ea"/>
                    <a:cs typeface="+mn-cs"/>
                  </a:defRPr>
                </a:lvl8pPr>
                <a:lvl9pPr marL="3657600" algn="l" defTabSz="914400" rtl="0" eaLnBrk="1" latinLnBrk="0" hangingPunct="1">
                  <a:defRPr sz="2600" kern="1200">
                    <a:solidFill>
                      <a:schemeClr val="bg2"/>
                    </a:solidFill>
                    <a:latin typeface="Arial" pitchFamily="34" charset="0"/>
                    <a:ea typeface="+mn-ea"/>
                    <a:cs typeface="+mn-cs"/>
                  </a:defRPr>
                </a:lvl9pPr>
              </a:lstStyle>
              <a:p>
                <a:pPr fontAlgn="auto">
                  <a:spcBef>
                    <a:spcPts val="0"/>
                  </a:spcBef>
                  <a:spcAft>
                    <a:spcPts val="0"/>
                  </a:spcAft>
                  <a:buClrTx/>
                  <a:defRPr/>
                </a:pPr>
                <a:endParaRPr lang="en-GB" sz="1800" kern="0">
                  <a:solidFill>
                    <a:prstClr val="white"/>
                  </a:solidFill>
                  <a:latin typeface="Calibri"/>
                </a:endParaRPr>
              </a:p>
            </p:txBody>
          </p:sp>
        </p:grpSp>
      </p:grpSp>
      <p:grpSp>
        <p:nvGrpSpPr>
          <p:cNvPr id="82" name="Group 81"/>
          <p:cNvGrpSpPr/>
          <p:nvPr/>
        </p:nvGrpSpPr>
        <p:grpSpPr>
          <a:xfrm>
            <a:off x="4950685" y="1812499"/>
            <a:ext cx="3044371" cy="1592758"/>
            <a:chOff x="3426684" y="1812499"/>
            <a:chExt cx="3044371" cy="1592758"/>
          </a:xfrm>
        </p:grpSpPr>
        <p:grpSp>
          <p:nvGrpSpPr>
            <p:cNvPr id="5" name="Group 4"/>
            <p:cNvGrpSpPr/>
            <p:nvPr/>
          </p:nvGrpSpPr>
          <p:grpSpPr>
            <a:xfrm>
              <a:off x="3426684" y="1838170"/>
              <a:ext cx="2801958" cy="1463483"/>
              <a:chOff x="3944713" y="471488"/>
              <a:chExt cx="3522665" cy="1839915"/>
            </a:xfrm>
          </p:grpSpPr>
          <p:grpSp>
            <p:nvGrpSpPr>
              <p:cNvPr id="58" name="Group 57"/>
              <p:cNvGrpSpPr>
                <a:grpSpLocks/>
              </p:cNvGrpSpPr>
              <p:nvPr/>
            </p:nvGrpSpPr>
            <p:grpSpPr bwMode="auto">
              <a:xfrm>
                <a:off x="3944713" y="471488"/>
                <a:ext cx="3522665" cy="1839915"/>
                <a:chOff x="2039" y="131"/>
                <a:chExt cx="2219" cy="1159"/>
              </a:xfrm>
            </p:grpSpPr>
            <p:grpSp>
              <p:nvGrpSpPr>
                <p:cNvPr id="60" name="Group 59"/>
                <p:cNvGrpSpPr>
                  <a:grpSpLocks/>
                </p:cNvGrpSpPr>
                <p:nvPr/>
              </p:nvGrpSpPr>
              <p:grpSpPr bwMode="auto">
                <a:xfrm>
                  <a:off x="2039" y="131"/>
                  <a:ext cx="2219" cy="1159"/>
                  <a:chOff x="2039" y="131"/>
                  <a:chExt cx="2219" cy="1159"/>
                </a:xfrm>
              </p:grpSpPr>
              <p:cxnSp>
                <p:nvCxnSpPr>
                  <p:cNvPr id="62" name="Straight Connector 61"/>
                  <p:cNvCxnSpPr/>
                  <p:nvPr/>
                </p:nvCxnSpPr>
                <p:spPr>
                  <a:xfrm>
                    <a:off x="2131" y="752"/>
                    <a:ext cx="340" cy="109"/>
                  </a:xfrm>
                  <a:prstGeom prst="line">
                    <a:avLst/>
                  </a:prstGeom>
                  <a:noFill/>
                  <a:ln w="76200" cap="flat" cmpd="sng" algn="ctr">
                    <a:solidFill>
                      <a:sysClr val="windowText" lastClr="000000"/>
                    </a:solidFill>
                    <a:prstDash val="solid"/>
                  </a:ln>
                  <a:effectLst/>
                </p:spPr>
              </p:cxnSp>
              <p:grpSp>
                <p:nvGrpSpPr>
                  <p:cNvPr id="63" name="Group 62"/>
                  <p:cNvGrpSpPr>
                    <a:grpSpLocks/>
                  </p:cNvGrpSpPr>
                  <p:nvPr/>
                </p:nvGrpSpPr>
                <p:grpSpPr bwMode="auto">
                  <a:xfrm>
                    <a:off x="2039" y="131"/>
                    <a:ext cx="2219" cy="1159"/>
                    <a:chOff x="2039" y="131"/>
                    <a:chExt cx="2219" cy="1159"/>
                  </a:xfrm>
                </p:grpSpPr>
                <p:sp>
                  <p:nvSpPr>
                    <p:cNvPr id="64" name="Line 52"/>
                    <p:cNvSpPr>
                      <a:spLocks noChangeShapeType="1"/>
                    </p:cNvSpPr>
                    <p:nvPr/>
                  </p:nvSpPr>
                  <p:spPr bwMode="auto">
                    <a:xfrm flipV="1">
                      <a:off x="2471" y="432"/>
                      <a:ext cx="697" cy="429"/>
                    </a:xfrm>
                    <a:prstGeom prst="line">
                      <a:avLst/>
                    </a:prstGeom>
                    <a:noFill/>
                    <a:ln w="762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5pPr>
                      <a:lvl6pPr marL="2286000" algn="l" defTabSz="914400" rtl="0" eaLnBrk="1" latinLnBrk="0" hangingPunct="1">
                        <a:defRPr sz="2600" kern="1200">
                          <a:solidFill>
                            <a:schemeClr val="bg2"/>
                          </a:solidFill>
                          <a:latin typeface="Arial" pitchFamily="34" charset="0"/>
                          <a:ea typeface="+mn-ea"/>
                          <a:cs typeface="+mn-cs"/>
                        </a:defRPr>
                      </a:lvl6pPr>
                      <a:lvl7pPr marL="2743200" algn="l" defTabSz="914400" rtl="0" eaLnBrk="1" latinLnBrk="0" hangingPunct="1">
                        <a:defRPr sz="2600" kern="1200">
                          <a:solidFill>
                            <a:schemeClr val="bg2"/>
                          </a:solidFill>
                          <a:latin typeface="Arial" pitchFamily="34" charset="0"/>
                          <a:ea typeface="+mn-ea"/>
                          <a:cs typeface="+mn-cs"/>
                        </a:defRPr>
                      </a:lvl7pPr>
                      <a:lvl8pPr marL="3200400" algn="l" defTabSz="914400" rtl="0" eaLnBrk="1" latinLnBrk="0" hangingPunct="1">
                        <a:defRPr sz="2600" kern="1200">
                          <a:solidFill>
                            <a:schemeClr val="bg2"/>
                          </a:solidFill>
                          <a:latin typeface="Arial" pitchFamily="34" charset="0"/>
                          <a:ea typeface="+mn-ea"/>
                          <a:cs typeface="+mn-cs"/>
                        </a:defRPr>
                      </a:lvl8pPr>
                      <a:lvl9pPr marL="3657600" algn="l" defTabSz="914400" rtl="0" eaLnBrk="1" latinLnBrk="0" hangingPunct="1">
                        <a:defRPr sz="2600" kern="1200">
                          <a:solidFill>
                            <a:schemeClr val="bg2"/>
                          </a:solidFill>
                          <a:latin typeface="Arial" pitchFamily="34" charset="0"/>
                          <a:ea typeface="+mn-ea"/>
                          <a:cs typeface="+mn-cs"/>
                        </a:defRPr>
                      </a:lvl9pPr>
                    </a:lstStyle>
                    <a:p>
                      <a:pPr fontAlgn="auto">
                        <a:spcBef>
                          <a:spcPts val="0"/>
                        </a:spcBef>
                        <a:spcAft>
                          <a:spcPts val="0"/>
                        </a:spcAft>
                        <a:buClrTx/>
                        <a:defRPr/>
                      </a:pPr>
                      <a:endParaRPr lang="de-DE" sz="1800" kern="0">
                        <a:solidFill>
                          <a:prstClr val="black"/>
                        </a:solidFill>
                        <a:latin typeface="Calibri"/>
                      </a:endParaRPr>
                    </a:p>
                  </p:txBody>
                </p:sp>
                <p:sp>
                  <p:nvSpPr>
                    <p:cNvPr id="65" name="Line 53"/>
                    <p:cNvSpPr>
                      <a:spLocks noChangeShapeType="1"/>
                    </p:cNvSpPr>
                    <p:nvPr/>
                  </p:nvSpPr>
                  <p:spPr bwMode="auto">
                    <a:xfrm>
                      <a:off x="2471" y="861"/>
                      <a:ext cx="697" cy="243"/>
                    </a:xfrm>
                    <a:prstGeom prst="line">
                      <a:avLst/>
                    </a:prstGeom>
                    <a:noFill/>
                    <a:ln w="762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5pPr>
                      <a:lvl6pPr marL="2286000" algn="l" defTabSz="914400" rtl="0" eaLnBrk="1" latinLnBrk="0" hangingPunct="1">
                        <a:defRPr sz="2600" kern="1200">
                          <a:solidFill>
                            <a:schemeClr val="bg2"/>
                          </a:solidFill>
                          <a:latin typeface="Arial" pitchFamily="34" charset="0"/>
                          <a:ea typeface="+mn-ea"/>
                          <a:cs typeface="+mn-cs"/>
                        </a:defRPr>
                      </a:lvl6pPr>
                      <a:lvl7pPr marL="2743200" algn="l" defTabSz="914400" rtl="0" eaLnBrk="1" latinLnBrk="0" hangingPunct="1">
                        <a:defRPr sz="2600" kern="1200">
                          <a:solidFill>
                            <a:schemeClr val="bg2"/>
                          </a:solidFill>
                          <a:latin typeface="Arial" pitchFamily="34" charset="0"/>
                          <a:ea typeface="+mn-ea"/>
                          <a:cs typeface="+mn-cs"/>
                        </a:defRPr>
                      </a:lvl7pPr>
                      <a:lvl8pPr marL="3200400" algn="l" defTabSz="914400" rtl="0" eaLnBrk="1" latinLnBrk="0" hangingPunct="1">
                        <a:defRPr sz="2600" kern="1200">
                          <a:solidFill>
                            <a:schemeClr val="bg2"/>
                          </a:solidFill>
                          <a:latin typeface="Arial" pitchFamily="34" charset="0"/>
                          <a:ea typeface="+mn-ea"/>
                          <a:cs typeface="+mn-cs"/>
                        </a:defRPr>
                      </a:lvl8pPr>
                      <a:lvl9pPr marL="3657600" algn="l" defTabSz="914400" rtl="0" eaLnBrk="1" latinLnBrk="0" hangingPunct="1">
                        <a:defRPr sz="2600" kern="1200">
                          <a:solidFill>
                            <a:schemeClr val="bg2"/>
                          </a:solidFill>
                          <a:latin typeface="Arial" pitchFamily="34" charset="0"/>
                          <a:ea typeface="+mn-ea"/>
                          <a:cs typeface="+mn-cs"/>
                        </a:defRPr>
                      </a:lvl9pPr>
                    </a:lstStyle>
                    <a:p>
                      <a:pPr fontAlgn="auto">
                        <a:spcBef>
                          <a:spcPts val="0"/>
                        </a:spcBef>
                        <a:spcAft>
                          <a:spcPts val="0"/>
                        </a:spcAft>
                        <a:buClrTx/>
                        <a:defRPr/>
                      </a:pPr>
                      <a:endParaRPr lang="de-DE" sz="1800" kern="0">
                        <a:solidFill>
                          <a:prstClr val="black"/>
                        </a:solidFill>
                        <a:latin typeface="Calibri"/>
                      </a:endParaRPr>
                    </a:p>
                  </p:txBody>
                </p:sp>
                <p:sp>
                  <p:nvSpPr>
                    <p:cNvPr id="66" name="Line 54"/>
                    <p:cNvSpPr>
                      <a:spLocks noChangeShapeType="1"/>
                    </p:cNvSpPr>
                    <p:nvPr/>
                  </p:nvSpPr>
                  <p:spPr bwMode="auto">
                    <a:xfrm flipV="1">
                      <a:off x="2471" y="331"/>
                      <a:ext cx="200" cy="530"/>
                    </a:xfrm>
                    <a:prstGeom prst="line">
                      <a:avLst/>
                    </a:prstGeom>
                    <a:noFill/>
                    <a:ln w="762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5pPr>
                      <a:lvl6pPr marL="2286000" algn="l" defTabSz="914400" rtl="0" eaLnBrk="1" latinLnBrk="0" hangingPunct="1">
                        <a:defRPr sz="2600" kern="1200">
                          <a:solidFill>
                            <a:schemeClr val="bg2"/>
                          </a:solidFill>
                          <a:latin typeface="Arial" pitchFamily="34" charset="0"/>
                          <a:ea typeface="+mn-ea"/>
                          <a:cs typeface="+mn-cs"/>
                        </a:defRPr>
                      </a:lvl6pPr>
                      <a:lvl7pPr marL="2743200" algn="l" defTabSz="914400" rtl="0" eaLnBrk="1" latinLnBrk="0" hangingPunct="1">
                        <a:defRPr sz="2600" kern="1200">
                          <a:solidFill>
                            <a:schemeClr val="bg2"/>
                          </a:solidFill>
                          <a:latin typeface="Arial" pitchFamily="34" charset="0"/>
                          <a:ea typeface="+mn-ea"/>
                          <a:cs typeface="+mn-cs"/>
                        </a:defRPr>
                      </a:lvl7pPr>
                      <a:lvl8pPr marL="3200400" algn="l" defTabSz="914400" rtl="0" eaLnBrk="1" latinLnBrk="0" hangingPunct="1">
                        <a:defRPr sz="2600" kern="1200">
                          <a:solidFill>
                            <a:schemeClr val="bg2"/>
                          </a:solidFill>
                          <a:latin typeface="Arial" pitchFamily="34" charset="0"/>
                          <a:ea typeface="+mn-ea"/>
                          <a:cs typeface="+mn-cs"/>
                        </a:defRPr>
                      </a:lvl8pPr>
                      <a:lvl9pPr marL="3657600" algn="l" defTabSz="914400" rtl="0" eaLnBrk="1" latinLnBrk="0" hangingPunct="1">
                        <a:defRPr sz="2600" kern="1200">
                          <a:solidFill>
                            <a:schemeClr val="bg2"/>
                          </a:solidFill>
                          <a:latin typeface="Arial" pitchFamily="34" charset="0"/>
                          <a:ea typeface="+mn-ea"/>
                          <a:cs typeface="+mn-cs"/>
                        </a:defRPr>
                      </a:lvl9pPr>
                    </a:lstStyle>
                    <a:p>
                      <a:pPr fontAlgn="auto">
                        <a:spcBef>
                          <a:spcPts val="0"/>
                        </a:spcBef>
                        <a:spcAft>
                          <a:spcPts val="0"/>
                        </a:spcAft>
                        <a:buClrTx/>
                        <a:defRPr/>
                      </a:pPr>
                      <a:endParaRPr lang="de-DE" sz="1800" kern="0">
                        <a:solidFill>
                          <a:prstClr val="black"/>
                        </a:solidFill>
                        <a:latin typeface="Calibri"/>
                      </a:endParaRPr>
                    </a:p>
                  </p:txBody>
                </p:sp>
                <p:sp>
                  <p:nvSpPr>
                    <p:cNvPr id="67" name="Line 55"/>
                    <p:cNvSpPr>
                      <a:spLocks noChangeShapeType="1"/>
                    </p:cNvSpPr>
                    <p:nvPr/>
                  </p:nvSpPr>
                  <p:spPr bwMode="auto">
                    <a:xfrm flipV="1">
                      <a:off x="2471" y="816"/>
                      <a:ext cx="601" cy="45"/>
                    </a:xfrm>
                    <a:prstGeom prst="line">
                      <a:avLst/>
                    </a:prstGeom>
                    <a:noFill/>
                    <a:ln w="762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5pPr>
                      <a:lvl6pPr marL="2286000" algn="l" defTabSz="914400" rtl="0" eaLnBrk="1" latinLnBrk="0" hangingPunct="1">
                        <a:defRPr sz="2600" kern="1200">
                          <a:solidFill>
                            <a:schemeClr val="bg2"/>
                          </a:solidFill>
                          <a:latin typeface="Arial" pitchFamily="34" charset="0"/>
                          <a:ea typeface="+mn-ea"/>
                          <a:cs typeface="+mn-cs"/>
                        </a:defRPr>
                      </a:lvl6pPr>
                      <a:lvl7pPr marL="2743200" algn="l" defTabSz="914400" rtl="0" eaLnBrk="1" latinLnBrk="0" hangingPunct="1">
                        <a:defRPr sz="2600" kern="1200">
                          <a:solidFill>
                            <a:schemeClr val="bg2"/>
                          </a:solidFill>
                          <a:latin typeface="Arial" pitchFamily="34" charset="0"/>
                          <a:ea typeface="+mn-ea"/>
                          <a:cs typeface="+mn-cs"/>
                        </a:defRPr>
                      </a:lvl7pPr>
                      <a:lvl8pPr marL="3200400" algn="l" defTabSz="914400" rtl="0" eaLnBrk="1" latinLnBrk="0" hangingPunct="1">
                        <a:defRPr sz="2600" kern="1200">
                          <a:solidFill>
                            <a:schemeClr val="bg2"/>
                          </a:solidFill>
                          <a:latin typeface="Arial" pitchFamily="34" charset="0"/>
                          <a:ea typeface="+mn-ea"/>
                          <a:cs typeface="+mn-cs"/>
                        </a:defRPr>
                      </a:lvl8pPr>
                      <a:lvl9pPr marL="3657600" algn="l" defTabSz="914400" rtl="0" eaLnBrk="1" latinLnBrk="0" hangingPunct="1">
                        <a:defRPr sz="2600" kern="1200">
                          <a:solidFill>
                            <a:schemeClr val="bg2"/>
                          </a:solidFill>
                          <a:latin typeface="Arial" pitchFamily="34" charset="0"/>
                          <a:ea typeface="+mn-ea"/>
                          <a:cs typeface="+mn-cs"/>
                        </a:defRPr>
                      </a:lvl9pPr>
                    </a:lstStyle>
                    <a:p>
                      <a:pPr fontAlgn="auto">
                        <a:spcBef>
                          <a:spcPts val="0"/>
                        </a:spcBef>
                        <a:spcAft>
                          <a:spcPts val="0"/>
                        </a:spcAft>
                        <a:buClrTx/>
                        <a:defRPr/>
                      </a:pPr>
                      <a:endParaRPr lang="de-DE" sz="1800" kern="0">
                        <a:solidFill>
                          <a:prstClr val="black"/>
                        </a:solidFill>
                        <a:latin typeface="Calibri"/>
                      </a:endParaRPr>
                    </a:p>
                  </p:txBody>
                </p:sp>
                <p:sp>
                  <p:nvSpPr>
                    <p:cNvPr id="68" name="Line 56"/>
                    <p:cNvSpPr>
                      <a:spLocks noChangeShapeType="1"/>
                    </p:cNvSpPr>
                    <p:nvPr/>
                  </p:nvSpPr>
                  <p:spPr bwMode="auto">
                    <a:xfrm>
                      <a:off x="2131" y="439"/>
                      <a:ext cx="340" cy="422"/>
                    </a:xfrm>
                    <a:prstGeom prst="line">
                      <a:avLst/>
                    </a:prstGeom>
                    <a:noFill/>
                    <a:ln w="762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5pPr>
                      <a:lvl6pPr marL="2286000" algn="l" defTabSz="914400" rtl="0" eaLnBrk="1" latinLnBrk="0" hangingPunct="1">
                        <a:defRPr sz="2600" kern="1200">
                          <a:solidFill>
                            <a:schemeClr val="bg2"/>
                          </a:solidFill>
                          <a:latin typeface="Arial" pitchFamily="34" charset="0"/>
                          <a:ea typeface="+mn-ea"/>
                          <a:cs typeface="+mn-cs"/>
                        </a:defRPr>
                      </a:lvl6pPr>
                      <a:lvl7pPr marL="2743200" algn="l" defTabSz="914400" rtl="0" eaLnBrk="1" latinLnBrk="0" hangingPunct="1">
                        <a:defRPr sz="2600" kern="1200">
                          <a:solidFill>
                            <a:schemeClr val="bg2"/>
                          </a:solidFill>
                          <a:latin typeface="Arial" pitchFamily="34" charset="0"/>
                          <a:ea typeface="+mn-ea"/>
                          <a:cs typeface="+mn-cs"/>
                        </a:defRPr>
                      </a:lvl7pPr>
                      <a:lvl8pPr marL="3200400" algn="l" defTabSz="914400" rtl="0" eaLnBrk="1" latinLnBrk="0" hangingPunct="1">
                        <a:defRPr sz="2600" kern="1200">
                          <a:solidFill>
                            <a:schemeClr val="bg2"/>
                          </a:solidFill>
                          <a:latin typeface="Arial" pitchFamily="34" charset="0"/>
                          <a:ea typeface="+mn-ea"/>
                          <a:cs typeface="+mn-cs"/>
                        </a:defRPr>
                      </a:lvl8pPr>
                      <a:lvl9pPr marL="3657600" algn="l" defTabSz="914400" rtl="0" eaLnBrk="1" latinLnBrk="0" hangingPunct="1">
                        <a:defRPr sz="2600" kern="1200">
                          <a:solidFill>
                            <a:schemeClr val="bg2"/>
                          </a:solidFill>
                          <a:latin typeface="Arial" pitchFamily="34" charset="0"/>
                          <a:ea typeface="+mn-ea"/>
                          <a:cs typeface="+mn-cs"/>
                        </a:defRPr>
                      </a:lvl9pPr>
                    </a:lstStyle>
                    <a:p>
                      <a:pPr fontAlgn="auto">
                        <a:spcBef>
                          <a:spcPts val="0"/>
                        </a:spcBef>
                        <a:spcAft>
                          <a:spcPts val="0"/>
                        </a:spcAft>
                        <a:buClrTx/>
                        <a:defRPr/>
                      </a:pPr>
                      <a:endParaRPr lang="de-DE" sz="1800" kern="0">
                        <a:solidFill>
                          <a:prstClr val="black"/>
                        </a:solidFill>
                        <a:latin typeface="Calibri"/>
                      </a:endParaRPr>
                    </a:p>
                  </p:txBody>
                </p:sp>
                <p:sp>
                  <p:nvSpPr>
                    <p:cNvPr id="69" name="Line 57"/>
                    <p:cNvSpPr>
                      <a:spLocks noChangeShapeType="1"/>
                    </p:cNvSpPr>
                    <p:nvPr/>
                  </p:nvSpPr>
                  <p:spPr bwMode="auto">
                    <a:xfrm flipH="1">
                      <a:off x="2112" y="192"/>
                      <a:ext cx="336" cy="240"/>
                    </a:xfrm>
                    <a:prstGeom prst="line">
                      <a:avLst/>
                    </a:prstGeom>
                    <a:noFill/>
                    <a:ln w="762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5pPr>
                      <a:lvl6pPr marL="2286000" algn="l" defTabSz="914400" rtl="0" eaLnBrk="1" latinLnBrk="0" hangingPunct="1">
                        <a:defRPr sz="2600" kern="1200">
                          <a:solidFill>
                            <a:schemeClr val="bg2"/>
                          </a:solidFill>
                          <a:latin typeface="Arial" pitchFamily="34" charset="0"/>
                          <a:ea typeface="+mn-ea"/>
                          <a:cs typeface="+mn-cs"/>
                        </a:defRPr>
                      </a:lvl6pPr>
                      <a:lvl7pPr marL="2743200" algn="l" defTabSz="914400" rtl="0" eaLnBrk="1" latinLnBrk="0" hangingPunct="1">
                        <a:defRPr sz="2600" kern="1200">
                          <a:solidFill>
                            <a:schemeClr val="bg2"/>
                          </a:solidFill>
                          <a:latin typeface="Arial" pitchFamily="34" charset="0"/>
                          <a:ea typeface="+mn-ea"/>
                          <a:cs typeface="+mn-cs"/>
                        </a:defRPr>
                      </a:lvl7pPr>
                      <a:lvl8pPr marL="3200400" algn="l" defTabSz="914400" rtl="0" eaLnBrk="1" latinLnBrk="0" hangingPunct="1">
                        <a:defRPr sz="2600" kern="1200">
                          <a:solidFill>
                            <a:schemeClr val="bg2"/>
                          </a:solidFill>
                          <a:latin typeface="Arial" pitchFamily="34" charset="0"/>
                          <a:ea typeface="+mn-ea"/>
                          <a:cs typeface="+mn-cs"/>
                        </a:defRPr>
                      </a:lvl8pPr>
                      <a:lvl9pPr marL="3657600" algn="l" defTabSz="914400" rtl="0" eaLnBrk="1" latinLnBrk="0" hangingPunct="1">
                        <a:defRPr sz="2600" kern="1200">
                          <a:solidFill>
                            <a:schemeClr val="bg2"/>
                          </a:solidFill>
                          <a:latin typeface="Arial" pitchFamily="34" charset="0"/>
                          <a:ea typeface="+mn-ea"/>
                          <a:cs typeface="+mn-cs"/>
                        </a:defRPr>
                      </a:lvl9pPr>
                    </a:lstStyle>
                    <a:p>
                      <a:pPr fontAlgn="auto">
                        <a:spcBef>
                          <a:spcPts val="0"/>
                        </a:spcBef>
                        <a:spcAft>
                          <a:spcPts val="0"/>
                        </a:spcAft>
                        <a:buClrTx/>
                        <a:defRPr/>
                      </a:pPr>
                      <a:endParaRPr lang="de-DE" sz="1800" kern="0">
                        <a:solidFill>
                          <a:prstClr val="black"/>
                        </a:solidFill>
                        <a:latin typeface="Calibri"/>
                      </a:endParaRPr>
                    </a:p>
                  </p:txBody>
                </p:sp>
                <p:sp>
                  <p:nvSpPr>
                    <p:cNvPr id="70" name="Line 58"/>
                    <p:cNvSpPr>
                      <a:spLocks noChangeShapeType="1"/>
                    </p:cNvSpPr>
                    <p:nvPr/>
                  </p:nvSpPr>
                  <p:spPr bwMode="auto">
                    <a:xfrm flipV="1">
                      <a:off x="2471" y="480"/>
                      <a:ext cx="889" cy="381"/>
                    </a:xfrm>
                    <a:prstGeom prst="line">
                      <a:avLst/>
                    </a:prstGeom>
                    <a:noFill/>
                    <a:ln w="762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5pPr>
                      <a:lvl6pPr marL="2286000" algn="l" defTabSz="914400" rtl="0" eaLnBrk="1" latinLnBrk="0" hangingPunct="1">
                        <a:defRPr sz="2600" kern="1200">
                          <a:solidFill>
                            <a:schemeClr val="bg2"/>
                          </a:solidFill>
                          <a:latin typeface="Arial" pitchFamily="34" charset="0"/>
                          <a:ea typeface="+mn-ea"/>
                          <a:cs typeface="+mn-cs"/>
                        </a:defRPr>
                      </a:lvl6pPr>
                      <a:lvl7pPr marL="2743200" algn="l" defTabSz="914400" rtl="0" eaLnBrk="1" latinLnBrk="0" hangingPunct="1">
                        <a:defRPr sz="2600" kern="1200">
                          <a:solidFill>
                            <a:schemeClr val="bg2"/>
                          </a:solidFill>
                          <a:latin typeface="Arial" pitchFamily="34" charset="0"/>
                          <a:ea typeface="+mn-ea"/>
                          <a:cs typeface="+mn-cs"/>
                        </a:defRPr>
                      </a:lvl7pPr>
                      <a:lvl8pPr marL="3200400" algn="l" defTabSz="914400" rtl="0" eaLnBrk="1" latinLnBrk="0" hangingPunct="1">
                        <a:defRPr sz="2600" kern="1200">
                          <a:solidFill>
                            <a:schemeClr val="bg2"/>
                          </a:solidFill>
                          <a:latin typeface="Arial" pitchFamily="34" charset="0"/>
                          <a:ea typeface="+mn-ea"/>
                          <a:cs typeface="+mn-cs"/>
                        </a:defRPr>
                      </a:lvl8pPr>
                      <a:lvl9pPr marL="3657600" algn="l" defTabSz="914400" rtl="0" eaLnBrk="1" latinLnBrk="0" hangingPunct="1">
                        <a:defRPr sz="2600" kern="1200">
                          <a:solidFill>
                            <a:schemeClr val="bg2"/>
                          </a:solidFill>
                          <a:latin typeface="Arial" pitchFamily="34" charset="0"/>
                          <a:ea typeface="+mn-ea"/>
                          <a:cs typeface="+mn-cs"/>
                        </a:defRPr>
                      </a:lvl9pPr>
                    </a:lstStyle>
                    <a:p>
                      <a:pPr fontAlgn="auto">
                        <a:spcBef>
                          <a:spcPts val="0"/>
                        </a:spcBef>
                        <a:spcAft>
                          <a:spcPts val="0"/>
                        </a:spcAft>
                        <a:buClrTx/>
                        <a:defRPr/>
                      </a:pPr>
                      <a:endParaRPr lang="de-DE" sz="1800" kern="0">
                        <a:solidFill>
                          <a:prstClr val="black"/>
                        </a:solidFill>
                        <a:latin typeface="Calibri"/>
                      </a:endParaRPr>
                    </a:p>
                  </p:txBody>
                </p:sp>
                <p:sp>
                  <p:nvSpPr>
                    <p:cNvPr id="71" name="Line 59"/>
                    <p:cNvSpPr>
                      <a:spLocks noChangeShapeType="1"/>
                    </p:cNvSpPr>
                    <p:nvPr/>
                  </p:nvSpPr>
                  <p:spPr bwMode="auto">
                    <a:xfrm flipH="1">
                      <a:off x="2131" y="384"/>
                      <a:ext cx="1181" cy="55"/>
                    </a:xfrm>
                    <a:prstGeom prst="line">
                      <a:avLst/>
                    </a:prstGeom>
                    <a:noFill/>
                    <a:ln w="762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5pPr>
                      <a:lvl6pPr marL="2286000" algn="l" defTabSz="914400" rtl="0" eaLnBrk="1" latinLnBrk="0" hangingPunct="1">
                        <a:defRPr sz="2600" kern="1200">
                          <a:solidFill>
                            <a:schemeClr val="bg2"/>
                          </a:solidFill>
                          <a:latin typeface="Arial" pitchFamily="34" charset="0"/>
                          <a:ea typeface="+mn-ea"/>
                          <a:cs typeface="+mn-cs"/>
                        </a:defRPr>
                      </a:lvl6pPr>
                      <a:lvl7pPr marL="2743200" algn="l" defTabSz="914400" rtl="0" eaLnBrk="1" latinLnBrk="0" hangingPunct="1">
                        <a:defRPr sz="2600" kern="1200">
                          <a:solidFill>
                            <a:schemeClr val="bg2"/>
                          </a:solidFill>
                          <a:latin typeface="Arial" pitchFamily="34" charset="0"/>
                          <a:ea typeface="+mn-ea"/>
                          <a:cs typeface="+mn-cs"/>
                        </a:defRPr>
                      </a:lvl7pPr>
                      <a:lvl8pPr marL="3200400" algn="l" defTabSz="914400" rtl="0" eaLnBrk="1" latinLnBrk="0" hangingPunct="1">
                        <a:defRPr sz="2600" kern="1200">
                          <a:solidFill>
                            <a:schemeClr val="bg2"/>
                          </a:solidFill>
                          <a:latin typeface="Arial" pitchFamily="34" charset="0"/>
                          <a:ea typeface="+mn-ea"/>
                          <a:cs typeface="+mn-cs"/>
                        </a:defRPr>
                      </a:lvl8pPr>
                      <a:lvl9pPr marL="3657600" algn="l" defTabSz="914400" rtl="0" eaLnBrk="1" latinLnBrk="0" hangingPunct="1">
                        <a:defRPr sz="2600" kern="1200">
                          <a:solidFill>
                            <a:schemeClr val="bg2"/>
                          </a:solidFill>
                          <a:latin typeface="Arial" pitchFamily="34" charset="0"/>
                          <a:ea typeface="+mn-ea"/>
                          <a:cs typeface="+mn-cs"/>
                        </a:defRPr>
                      </a:lvl9pPr>
                    </a:lstStyle>
                    <a:p>
                      <a:pPr fontAlgn="auto">
                        <a:spcBef>
                          <a:spcPts val="0"/>
                        </a:spcBef>
                        <a:spcAft>
                          <a:spcPts val="0"/>
                        </a:spcAft>
                        <a:buClrTx/>
                        <a:defRPr/>
                      </a:pPr>
                      <a:endParaRPr lang="de-DE" sz="1800" kern="0">
                        <a:solidFill>
                          <a:prstClr val="black"/>
                        </a:solidFill>
                        <a:latin typeface="Calibri"/>
                      </a:endParaRPr>
                    </a:p>
                  </p:txBody>
                </p:sp>
                <p:sp>
                  <p:nvSpPr>
                    <p:cNvPr id="72" name="Line 60"/>
                    <p:cNvSpPr>
                      <a:spLocks noChangeShapeType="1"/>
                    </p:cNvSpPr>
                    <p:nvPr/>
                  </p:nvSpPr>
                  <p:spPr bwMode="auto">
                    <a:xfrm flipV="1">
                      <a:off x="3456" y="432"/>
                      <a:ext cx="624" cy="336"/>
                    </a:xfrm>
                    <a:prstGeom prst="line">
                      <a:avLst/>
                    </a:prstGeom>
                    <a:noFill/>
                    <a:ln w="762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5pPr>
                      <a:lvl6pPr marL="2286000" algn="l" defTabSz="914400" rtl="0" eaLnBrk="1" latinLnBrk="0" hangingPunct="1">
                        <a:defRPr sz="2600" kern="1200">
                          <a:solidFill>
                            <a:schemeClr val="bg2"/>
                          </a:solidFill>
                          <a:latin typeface="Arial" pitchFamily="34" charset="0"/>
                          <a:ea typeface="+mn-ea"/>
                          <a:cs typeface="+mn-cs"/>
                        </a:defRPr>
                      </a:lvl6pPr>
                      <a:lvl7pPr marL="2743200" algn="l" defTabSz="914400" rtl="0" eaLnBrk="1" latinLnBrk="0" hangingPunct="1">
                        <a:defRPr sz="2600" kern="1200">
                          <a:solidFill>
                            <a:schemeClr val="bg2"/>
                          </a:solidFill>
                          <a:latin typeface="Arial" pitchFamily="34" charset="0"/>
                          <a:ea typeface="+mn-ea"/>
                          <a:cs typeface="+mn-cs"/>
                        </a:defRPr>
                      </a:lvl7pPr>
                      <a:lvl8pPr marL="3200400" algn="l" defTabSz="914400" rtl="0" eaLnBrk="1" latinLnBrk="0" hangingPunct="1">
                        <a:defRPr sz="2600" kern="1200">
                          <a:solidFill>
                            <a:schemeClr val="bg2"/>
                          </a:solidFill>
                          <a:latin typeface="Arial" pitchFamily="34" charset="0"/>
                          <a:ea typeface="+mn-ea"/>
                          <a:cs typeface="+mn-cs"/>
                        </a:defRPr>
                      </a:lvl8pPr>
                      <a:lvl9pPr marL="3657600" algn="l" defTabSz="914400" rtl="0" eaLnBrk="1" latinLnBrk="0" hangingPunct="1">
                        <a:defRPr sz="2600" kern="1200">
                          <a:solidFill>
                            <a:schemeClr val="bg2"/>
                          </a:solidFill>
                          <a:latin typeface="Arial" pitchFamily="34" charset="0"/>
                          <a:ea typeface="+mn-ea"/>
                          <a:cs typeface="+mn-cs"/>
                        </a:defRPr>
                      </a:lvl9pPr>
                    </a:lstStyle>
                    <a:p>
                      <a:pPr fontAlgn="auto">
                        <a:spcBef>
                          <a:spcPts val="0"/>
                        </a:spcBef>
                        <a:spcAft>
                          <a:spcPts val="0"/>
                        </a:spcAft>
                        <a:buClrTx/>
                        <a:defRPr/>
                      </a:pPr>
                      <a:endParaRPr lang="de-DE" sz="1800" kern="0">
                        <a:solidFill>
                          <a:prstClr val="black"/>
                        </a:solidFill>
                        <a:latin typeface="Calibri"/>
                      </a:endParaRPr>
                    </a:p>
                  </p:txBody>
                </p:sp>
                <p:sp>
                  <p:nvSpPr>
                    <p:cNvPr id="73" name="Line 61"/>
                    <p:cNvSpPr>
                      <a:spLocks noChangeShapeType="1"/>
                    </p:cNvSpPr>
                    <p:nvPr/>
                  </p:nvSpPr>
                  <p:spPr bwMode="auto">
                    <a:xfrm flipH="1">
                      <a:off x="3103" y="768"/>
                      <a:ext cx="353" cy="359"/>
                    </a:xfrm>
                    <a:prstGeom prst="line">
                      <a:avLst/>
                    </a:prstGeom>
                    <a:noFill/>
                    <a:ln w="762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5pPr>
                      <a:lvl6pPr marL="2286000" algn="l" defTabSz="914400" rtl="0" eaLnBrk="1" latinLnBrk="0" hangingPunct="1">
                        <a:defRPr sz="2600" kern="1200">
                          <a:solidFill>
                            <a:schemeClr val="bg2"/>
                          </a:solidFill>
                          <a:latin typeface="Arial" pitchFamily="34" charset="0"/>
                          <a:ea typeface="+mn-ea"/>
                          <a:cs typeface="+mn-cs"/>
                        </a:defRPr>
                      </a:lvl6pPr>
                      <a:lvl7pPr marL="2743200" algn="l" defTabSz="914400" rtl="0" eaLnBrk="1" latinLnBrk="0" hangingPunct="1">
                        <a:defRPr sz="2600" kern="1200">
                          <a:solidFill>
                            <a:schemeClr val="bg2"/>
                          </a:solidFill>
                          <a:latin typeface="Arial" pitchFamily="34" charset="0"/>
                          <a:ea typeface="+mn-ea"/>
                          <a:cs typeface="+mn-cs"/>
                        </a:defRPr>
                      </a:lvl7pPr>
                      <a:lvl8pPr marL="3200400" algn="l" defTabSz="914400" rtl="0" eaLnBrk="1" latinLnBrk="0" hangingPunct="1">
                        <a:defRPr sz="2600" kern="1200">
                          <a:solidFill>
                            <a:schemeClr val="bg2"/>
                          </a:solidFill>
                          <a:latin typeface="Arial" pitchFamily="34" charset="0"/>
                          <a:ea typeface="+mn-ea"/>
                          <a:cs typeface="+mn-cs"/>
                        </a:defRPr>
                      </a:lvl8pPr>
                      <a:lvl9pPr marL="3657600" algn="l" defTabSz="914400" rtl="0" eaLnBrk="1" latinLnBrk="0" hangingPunct="1">
                        <a:defRPr sz="2600" kern="1200">
                          <a:solidFill>
                            <a:schemeClr val="bg2"/>
                          </a:solidFill>
                          <a:latin typeface="Arial" pitchFamily="34" charset="0"/>
                          <a:ea typeface="+mn-ea"/>
                          <a:cs typeface="+mn-cs"/>
                        </a:defRPr>
                      </a:lvl9pPr>
                    </a:lstStyle>
                    <a:p>
                      <a:pPr fontAlgn="auto">
                        <a:spcBef>
                          <a:spcPts val="0"/>
                        </a:spcBef>
                        <a:spcAft>
                          <a:spcPts val="0"/>
                        </a:spcAft>
                        <a:buClrTx/>
                        <a:defRPr/>
                      </a:pPr>
                      <a:endParaRPr lang="de-DE" sz="1800" kern="0">
                        <a:solidFill>
                          <a:prstClr val="black"/>
                        </a:solidFill>
                        <a:latin typeface="Calibri"/>
                      </a:endParaRPr>
                    </a:p>
                  </p:txBody>
                </p:sp>
                <p:sp>
                  <p:nvSpPr>
                    <p:cNvPr id="74" name="Oval 73"/>
                    <p:cNvSpPr>
                      <a:spLocks noChangeArrowheads="1"/>
                    </p:cNvSpPr>
                    <p:nvPr/>
                  </p:nvSpPr>
                  <p:spPr bwMode="auto">
                    <a:xfrm>
                      <a:off x="2039" y="652"/>
                      <a:ext cx="185" cy="186"/>
                    </a:xfrm>
                    <a:prstGeom prst="ellipse">
                      <a:avLst/>
                    </a:prstGeom>
                    <a:solidFill>
                      <a:srgbClr val="CC3300"/>
                    </a:solidFill>
                    <a:ln w="38100" algn="ctr">
                      <a:solidFill>
                        <a:sysClr val="window" lastClr="FFFFFF"/>
                      </a:solidFill>
                      <a:round/>
                      <a:headEnd/>
                      <a:tailEnd/>
                    </a:ln>
                    <a:effectLst>
                      <a:outerShdw dist="20000" dir="5400000" rotWithShape="0">
                        <a:srgbClr val="000000">
                          <a:alpha val="37999"/>
                        </a:srgbClr>
                      </a:outerShdw>
                    </a:effectLst>
                  </p:spPr>
                  <p:txBody>
                    <a:bodyPr wrap="none" anchor="ctr"/>
                    <a:lstStyle>
                      <a:defPPr>
                        <a:defRPr lang="en-GB"/>
                      </a:defPPr>
                      <a:lvl1pPr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5pPr>
                      <a:lvl6pPr marL="2286000" algn="l" defTabSz="914400" rtl="0" eaLnBrk="1" latinLnBrk="0" hangingPunct="1">
                        <a:defRPr sz="2600" kern="1200">
                          <a:solidFill>
                            <a:schemeClr val="bg2"/>
                          </a:solidFill>
                          <a:latin typeface="Arial" pitchFamily="34" charset="0"/>
                          <a:ea typeface="+mn-ea"/>
                          <a:cs typeface="+mn-cs"/>
                        </a:defRPr>
                      </a:lvl6pPr>
                      <a:lvl7pPr marL="2743200" algn="l" defTabSz="914400" rtl="0" eaLnBrk="1" latinLnBrk="0" hangingPunct="1">
                        <a:defRPr sz="2600" kern="1200">
                          <a:solidFill>
                            <a:schemeClr val="bg2"/>
                          </a:solidFill>
                          <a:latin typeface="Arial" pitchFamily="34" charset="0"/>
                          <a:ea typeface="+mn-ea"/>
                          <a:cs typeface="+mn-cs"/>
                        </a:defRPr>
                      </a:lvl7pPr>
                      <a:lvl8pPr marL="3200400" algn="l" defTabSz="914400" rtl="0" eaLnBrk="1" latinLnBrk="0" hangingPunct="1">
                        <a:defRPr sz="2600" kern="1200">
                          <a:solidFill>
                            <a:schemeClr val="bg2"/>
                          </a:solidFill>
                          <a:latin typeface="Arial" pitchFamily="34" charset="0"/>
                          <a:ea typeface="+mn-ea"/>
                          <a:cs typeface="+mn-cs"/>
                        </a:defRPr>
                      </a:lvl8pPr>
                      <a:lvl9pPr marL="3657600" algn="l" defTabSz="914400" rtl="0" eaLnBrk="1" latinLnBrk="0" hangingPunct="1">
                        <a:defRPr sz="2600" kern="1200">
                          <a:solidFill>
                            <a:schemeClr val="bg2"/>
                          </a:solidFill>
                          <a:latin typeface="Arial" pitchFamily="34" charset="0"/>
                          <a:ea typeface="+mn-ea"/>
                          <a:cs typeface="+mn-cs"/>
                        </a:defRPr>
                      </a:lvl9pPr>
                    </a:lstStyle>
                    <a:p>
                      <a:pPr fontAlgn="auto">
                        <a:spcBef>
                          <a:spcPts val="0"/>
                        </a:spcBef>
                        <a:spcAft>
                          <a:spcPts val="0"/>
                        </a:spcAft>
                        <a:buClrTx/>
                        <a:defRPr/>
                      </a:pPr>
                      <a:endParaRPr lang="en-GB" sz="1800" kern="0">
                        <a:solidFill>
                          <a:prstClr val="white"/>
                        </a:solidFill>
                        <a:latin typeface="Calibri"/>
                      </a:endParaRPr>
                    </a:p>
                  </p:txBody>
                </p:sp>
                <p:sp>
                  <p:nvSpPr>
                    <p:cNvPr id="75" name="Oval 74"/>
                    <p:cNvSpPr>
                      <a:spLocks noChangeArrowheads="1"/>
                    </p:cNvSpPr>
                    <p:nvPr/>
                  </p:nvSpPr>
                  <p:spPr bwMode="auto">
                    <a:xfrm>
                      <a:off x="2352" y="131"/>
                      <a:ext cx="129" cy="129"/>
                    </a:xfrm>
                    <a:prstGeom prst="ellipse">
                      <a:avLst/>
                    </a:prstGeom>
                    <a:solidFill>
                      <a:srgbClr val="FFCC99"/>
                    </a:solidFill>
                    <a:ln w="38100" algn="ctr">
                      <a:solidFill>
                        <a:sysClr val="window" lastClr="FFFFFF"/>
                      </a:solidFill>
                      <a:round/>
                      <a:headEnd/>
                      <a:tailEnd/>
                    </a:ln>
                    <a:effectLst>
                      <a:outerShdw dist="20000" dir="5400000" rotWithShape="0">
                        <a:srgbClr val="000000">
                          <a:alpha val="37999"/>
                        </a:srgbClr>
                      </a:outerShdw>
                    </a:effectLst>
                  </p:spPr>
                  <p:txBody>
                    <a:bodyPr wrap="none" anchor="ctr"/>
                    <a:lstStyle>
                      <a:defPPr>
                        <a:defRPr lang="en-GB"/>
                      </a:defPPr>
                      <a:lvl1pPr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5pPr>
                      <a:lvl6pPr marL="2286000" algn="l" defTabSz="914400" rtl="0" eaLnBrk="1" latinLnBrk="0" hangingPunct="1">
                        <a:defRPr sz="2600" kern="1200">
                          <a:solidFill>
                            <a:schemeClr val="bg2"/>
                          </a:solidFill>
                          <a:latin typeface="Arial" pitchFamily="34" charset="0"/>
                          <a:ea typeface="+mn-ea"/>
                          <a:cs typeface="+mn-cs"/>
                        </a:defRPr>
                      </a:lvl6pPr>
                      <a:lvl7pPr marL="2743200" algn="l" defTabSz="914400" rtl="0" eaLnBrk="1" latinLnBrk="0" hangingPunct="1">
                        <a:defRPr sz="2600" kern="1200">
                          <a:solidFill>
                            <a:schemeClr val="bg2"/>
                          </a:solidFill>
                          <a:latin typeface="Arial" pitchFamily="34" charset="0"/>
                          <a:ea typeface="+mn-ea"/>
                          <a:cs typeface="+mn-cs"/>
                        </a:defRPr>
                      </a:lvl7pPr>
                      <a:lvl8pPr marL="3200400" algn="l" defTabSz="914400" rtl="0" eaLnBrk="1" latinLnBrk="0" hangingPunct="1">
                        <a:defRPr sz="2600" kern="1200">
                          <a:solidFill>
                            <a:schemeClr val="bg2"/>
                          </a:solidFill>
                          <a:latin typeface="Arial" pitchFamily="34" charset="0"/>
                          <a:ea typeface="+mn-ea"/>
                          <a:cs typeface="+mn-cs"/>
                        </a:defRPr>
                      </a:lvl8pPr>
                      <a:lvl9pPr marL="3657600" algn="l" defTabSz="914400" rtl="0" eaLnBrk="1" latinLnBrk="0" hangingPunct="1">
                        <a:defRPr sz="2600" kern="1200">
                          <a:solidFill>
                            <a:schemeClr val="bg2"/>
                          </a:solidFill>
                          <a:latin typeface="Arial" pitchFamily="34" charset="0"/>
                          <a:ea typeface="+mn-ea"/>
                          <a:cs typeface="+mn-cs"/>
                        </a:defRPr>
                      </a:lvl9pPr>
                    </a:lstStyle>
                    <a:p>
                      <a:pPr fontAlgn="auto">
                        <a:spcBef>
                          <a:spcPts val="0"/>
                        </a:spcBef>
                        <a:spcAft>
                          <a:spcPts val="0"/>
                        </a:spcAft>
                        <a:buClrTx/>
                        <a:defRPr/>
                      </a:pPr>
                      <a:endParaRPr lang="en-GB" sz="1800" kern="0">
                        <a:solidFill>
                          <a:prstClr val="white"/>
                        </a:solidFill>
                        <a:latin typeface="Calibri"/>
                      </a:endParaRPr>
                    </a:p>
                  </p:txBody>
                </p:sp>
                <p:sp>
                  <p:nvSpPr>
                    <p:cNvPr id="76" name="Oval 75"/>
                    <p:cNvSpPr>
                      <a:spLocks noChangeArrowheads="1"/>
                    </p:cNvSpPr>
                    <p:nvPr/>
                  </p:nvSpPr>
                  <p:spPr bwMode="auto">
                    <a:xfrm>
                      <a:off x="3168" y="240"/>
                      <a:ext cx="370" cy="372"/>
                    </a:xfrm>
                    <a:prstGeom prst="ellipse">
                      <a:avLst/>
                    </a:prstGeom>
                    <a:solidFill>
                      <a:srgbClr val="FFCC00"/>
                    </a:solidFill>
                    <a:ln w="38100" algn="ctr">
                      <a:solidFill>
                        <a:sysClr val="window" lastClr="FFFFFF"/>
                      </a:solidFill>
                      <a:round/>
                      <a:headEnd/>
                      <a:tailEnd/>
                    </a:ln>
                    <a:effectLst>
                      <a:outerShdw dist="20000" dir="5400000" rotWithShape="0">
                        <a:srgbClr val="000000">
                          <a:alpha val="37999"/>
                        </a:srgbClr>
                      </a:outerShdw>
                    </a:effectLst>
                  </p:spPr>
                  <p:txBody>
                    <a:bodyPr wrap="none" anchor="ctr"/>
                    <a:lstStyle>
                      <a:defPPr>
                        <a:defRPr lang="en-GB"/>
                      </a:defPPr>
                      <a:lvl1pPr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5pPr>
                      <a:lvl6pPr marL="2286000" algn="l" defTabSz="914400" rtl="0" eaLnBrk="1" latinLnBrk="0" hangingPunct="1">
                        <a:defRPr sz="2600" kern="1200">
                          <a:solidFill>
                            <a:schemeClr val="bg2"/>
                          </a:solidFill>
                          <a:latin typeface="Arial" pitchFamily="34" charset="0"/>
                          <a:ea typeface="+mn-ea"/>
                          <a:cs typeface="+mn-cs"/>
                        </a:defRPr>
                      </a:lvl6pPr>
                      <a:lvl7pPr marL="2743200" algn="l" defTabSz="914400" rtl="0" eaLnBrk="1" latinLnBrk="0" hangingPunct="1">
                        <a:defRPr sz="2600" kern="1200">
                          <a:solidFill>
                            <a:schemeClr val="bg2"/>
                          </a:solidFill>
                          <a:latin typeface="Arial" pitchFamily="34" charset="0"/>
                          <a:ea typeface="+mn-ea"/>
                          <a:cs typeface="+mn-cs"/>
                        </a:defRPr>
                      </a:lvl7pPr>
                      <a:lvl8pPr marL="3200400" algn="l" defTabSz="914400" rtl="0" eaLnBrk="1" latinLnBrk="0" hangingPunct="1">
                        <a:defRPr sz="2600" kern="1200">
                          <a:solidFill>
                            <a:schemeClr val="bg2"/>
                          </a:solidFill>
                          <a:latin typeface="Arial" pitchFamily="34" charset="0"/>
                          <a:ea typeface="+mn-ea"/>
                          <a:cs typeface="+mn-cs"/>
                        </a:defRPr>
                      </a:lvl8pPr>
                      <a:lvl9pPr marL="3657600" algn="l" defTabSz="914400" rtl="0" eaLnBrk="1" latinLnBrk="0" hangingPunct="1">
                        <a:defRPr sz="2600" kern="1200">
                          <a:solidFill>
                            <a:schemeClr val="bg2"/>
                          </a:solidFill>
                          <a:latin typeface="Arial" pitchFamily="34" charset="0"/>
                          <a:ea typeface="+mn-ea"/>
                          <a:cs typeface="+mn-cs"/>
                        </a:defRPr>
                      </a:lvl9pPr>
                    </a:lstStyle>
                    <a:p>
                      <a:pPr fontAlgn="auto">
                        <a:spcBef>
                          <a:spcPts val="0"/>
                        </a:spcBef>
                        <a:spcAft>
                          <a:spcPts val="0"/>
                        </a:spcAft>
                        <a:buClrTx/>
                        <a:defRPr/>
                      </a:pPr>
                      <a:endParaRPr lang="en-GB" sz="1800" kern="0">
                        <a:solidFill>
                          <a:prstClr val="white"/>
                        </a:solidFill>
                        <a:latin typeface="Calibri"/>
                      </a:endParaRPr>
                    </a:p>
                  </p:txBody>
                </p:sp>
                <p:sp>
                  <p:nvSpPr>
                    <p:cNvPr id="77" name="Oval 76"/>
                    <p:cNvSpPr>
                      <a:spLocks noChangeArrowheads="1"/>
                    </p:cNvSpPr>
                    <p:nvPr/>
                  </p:nvSpPr>
                  <p:spPr bwMode="auto">
                    <a:xfrm>
                      <a:off x="4032" y="288"/>
                      <a:ext cx="226" cy="226"/>
                    </a:xfrm>
                    <a:prstGeom prst="ellipse">
                      <a:avLst/>
                    </a:prstGeom>
                    <a:solidFill>
                      <a:srgbClr val="FF9933"/>
                    </a:solidFill>
                    <a:ln w="38100" algn="ctr">
                      <a:solidFill>
                        <a:sysClr val="window" lastClr="FFFFFF"/>
                      </a:solidFill>
                      <a:round/>
                      <a:headEnd/>
                      <a:tailEnd/>
                    </a:ln>
                    <a:effectLst>
                      <a:outerShdw dist="20000" dir="5400000" rotWithShape="0">
                        <a:srgbClr val="000000">
                          <a:alpha val="37999"/>
                        </a:srgbClr>
                      </a:outerShdw>
                    </a:effectLst>
                  </p:spPr>
                  <p:txBody>
                    <a:bodyPr wrap="none" anchor="ctr"/>
                    <a:lstStyle>
                      <a:defPPr>
                        <a:defRPr lang="en-GB"/>
                      </a:defPPr>
                      <a:lvl1pPr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5pPr>
                      <a:lvl6pPr marL="2286000" algn="l" defTabSz="914400" rtl="0" eaLnBrk="1" latinLnBrk="0" hangingPunct="1">
                        <a:defRPr sz="2600" kern="1200">
                          <a:solidFill>
                            <a:schemeClr val="bg2"/>
                          </a:solidFill>
                          <a:latin typeface="Arial" pitchFamily="34" charset="0"/>
                          <a:ea typeface="+mn-ea"/>
                          <a:cs typeface="+mn-cs"/>
                        </a:defRPr>
                      </a:lvl6pPr>
                      <a:lvl7pPr marL="2743200" algn="l" defTabSz="914400" rtl="0" eaLnBrk="1" latinLnBrk="0" hangingPunct="1">
                        <a:defRPr sz="2600" kern="1200">
                          <a:solidFill>
                            <a:schemeClr val="bg2"/>
                          </a:solidFill>
                          <a:latin typeface="Arial" pitchFamily="34" charset="0"/>
                          <a:ea typeface="+mn-ea"/>
                          <a:cs typeface="+mn-cs"/>
                        </a:defRPr>
                      </a:lvl7pPr>
                      <a:lvl8pPr marL="3200400" algn="l" defTabSz="914400" rtl="0" eaLnBrk="1" latinLnBrk="0" hangingPunct="1">
                        <a:defRPr sz="2600" kern="1200">
                          <a:solidFill>
                            <a:schemeClr val="bg2"/>
                          </a:solidFill>
                          <a:latin typeface="Arial" pitchFamily="34" charset="0"/>
                          <a:ea typeface="+mn-ea"/>
                          <a:cs typeface="+mn-cs"/>
                        </a:defRPr>
                      </a:lvl8pPr>
                      <a:lvl9pPr marL="3657600" algn="l" defTabSz="914400" rtl="0" eaLnBrk="1" latinLnBrk="0" hangingPunct="1">
                        <a:defRPr sz="2600" kern="1200">
                          <a:solidFill>
                            <a:schemeClr val="bg2"/>
                          </a:solidFill>
                          <a:latin typeface="Arial" pitchFamily="34" charset="0"/>
                          <a:ea typeface="+mn-ea"/>
                          <a:cs typeface="+mn-cs"/>
                        </a:defRPr>
                      </a:lvl9pPr>
                    </a:lstStyle>
                    <a:p>
                      <a:pPr fontAlgn="auto">
                        <a:spcBef>
                          <a:spcPts val="0"/>
                        </a:spcBef>
                        <a:spcAft>
                          <a:spcPts val="0"/>
                        </a:spcAft>
                        <a:buClrTx/>
                        <a:defRPr/>
                      </a:pPr>
                      <a:endParaRPr lang="en-GB" sz="1800" kern="0">
                        <a:solidFill>
                          <a:prstClr val="white"/>
                        </a:solidFill>
                        <a:latin typeface="Calibri"/>
                      </a:endParaRPr>
                    </a:p>
                  </p:txBody>
                </p:sp>
                <p:sp>
                  <p:nvSpPr>
                    <p:cNvPr id="78" name="Oval 77"/>
                    <p:cNvSpPr>
                      <a:spLocks noChangeArrowheads="1"/>
                    </p:cNvSpPr>
                    <p:nvPr/>
                  </p:nvSpPr>
                  <p:spPr bwMode="auto">
                    <a:xfrm>
                      <a:off x="3360" y="672"/>
                      <a:ext cx="271" cy="272"/>
                    </a:xfrm>
                    <a:prstGeom prst="ellipse">
                      <a:avLst/>
                    </a:prstGeom>
                    <a:solidFill>
                      <a:srgbClr val="CC3300"/>
                    </a:solidFill>
                    <a:ln w="38100" algn="ctr">
                      <a:solidFill>
                        <a:sysClr val="window" lastClr="FFFFFF"/>
                      </a:solidFill>
                      <a:round/>
                      <a:headEnd/>
                      <a:tailEnd/>
                    </a:ln>
                    <a:effectLst>
                      <a:outerShdw dist="20000" dir="5400000" rotWithShape="0">
                        <a:srgbClr val="000000">
                          <a:alpha val="37999"/>
                        </a:srgbClr>
                      </a:outerShdw>
                    </a:effectLst>
                  </p:spPr>
                  <p:txBody>
                    <a:bodyPr wrap="none" anchor="ctr"/>
                    <a:lstStyle>
                      <a:defPPr>
                        <a:defRPr lang="en-GB"/>
                      </a:defPPr>
                      <a:lvl1pPr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5pPr>
                      <a:lvl6pPr marL="2286000" algn="l" defTabSz="914400" rtl="0" eaLnBrk="1" latinLnBrk="0" hangingPunct="1">
                        <a:defRPr sz="2600" kern="1200">
                          <a:solidFill>
                            <a:schemeClr val="bg2"/>
                          </a:solidFill>
                          <a:latin typeface="Arial" pitchFamily="34" charset="0"/>
                          <a:ea typeface="+mn-ea"/>
                          <a:cs typeface="+mn-cs"/>
                        </a:defRPr>
                      </a:lvl6pPr>
                      <a:lvl7pPr marL="2743200" algn="l" defTabSz="914400" rtl="0" eaLnBrk="1" latinLnBrk="0" hangingPunct="1">
                        <a:defRPr sz="2600" kern="1200">
                          <a:solidFill>
                            <a:schemeClr val="bg2"/>
                          </a:solidFill>
                          <a:latin typeface="Arial" pitchFamily="34" charset="0"/>
                          <a:ea typeface="+mn-ea"/>
                          <a:cs typeface="+mn-cs"/>
                        </a:defRPr>
                      </a:lvl7pPr>
                      <a:lvl8pPr marL="3200400" algn="l" defTabSz="914400" rtl="0" eaLnBrk="1" latinLnBrk="0" hangingPunct="1">
                        <a:defRPr sz="2600" kern="1200">
                          <a:solidFill>
                            <a:schemeClr val="bg2"/>
                          </a:solidFill>
                          <a:latin typeface="Arial" pitchFamily="34" charset="0"/>
                          <a:ea typeface="+mn-ea"/>
                          <a:cs typeface="+mn-cs"/>
                        </a:defRPr>
                      </a:lvl8pPr>
                      <a:lvl9pPr marL="3657600" algn="l" defTabSz="914400" rtl="0" eaLnBrk="1" latinLnBrk="0" hangingPunct="1">
                        <a:defRPr sz="2600" kern="1200">
                          <a:solidFill>
                            <a:schemeClr val="bg2"/>
                          </a:solidFill>
                          <a:latin typeface="Arial" pitchFamily="34" charset="0"/>
                          <a:ea typeface="+mn-ea"/>
                          <a:cs typeface="+mn-cs"/>
                        </a:defRPr>
                      </a:lvl9pPr>
                    </a:lstStyle>
                    <a:p>
                      <a:pPr fontAlgn="auto">
                        <a:spcBef>
                          <a:spcPts val="0"/>
                        </a:spcBef>
                        <a:spcAft>
                          <a:spcPts val="0"/>
                        </a:spcAft>
                        <a:buClrTx/>
                        <a:defRPr/>
                      </a:pPr>
                      <a:endParaRPr lang="en-GB" sz="1800" kern="0">
                        <a:solidFill>
                          <a:prstClr val="white"/>
                        </a:solidFill>
                        <a:latin typeface="Calibri"/>
                      </a:endParaRPr>
                    </a:p>
                  </p:txBody>
                </p:sp>
                <p:sp>
                  <p:nvSpPr>
                    <p:cNvPr id="79" name="Oval 78"/>
                    <p:cNvSpPr>
                      <a:spLocks noChangeArrowheads="1"/>
                    </p:cNvSpPr>
                    <p:nvPr/>
                  </p:nvSpPr>
                  <p:spPr bwMode="auto">
                    <a:xfrm>
                      <a:off x="2951" y="982"/>
                      <a:ext cx="305" cy="308"/>
                    </a:xfrm>
                    <a:prstGeom prst="ellipse">
                      <a:avLst/>
                    </a:prstGeom>
                    <a:solidFill>
                      <a:srgbClr val="FFCC00"/>
                    </a:solidFill>
                    <a:ln w="38100" algn="ctr">
                      <a:solidFill>
                        <a:sysClr val="window" lastClr="FFFFFF"/>
                      </a:solidFill>
                      <a:round/>
                      <a:headEnd/>
                      <a:tailEnd/>
                    </a:ln>
                    <a:effectLst>
                      <a:outerShdw dist="20000" dir="5400000" rotWithShape="0">
                        <a:srgbClr val="000000">
                          <a:alpha val="37999"/>
                        </a:srgbClr>
                      </a:outerShdw>
                    </a:effectLst>
                  </p:spPr>
                  <p:txBody>
                    <a:bodyPr wrap="none" anchor="ctr"/>
                    <a:lstStyle>
                      <a:defPPr>
                        <a:defRPr lang="en-GB"/>
                      </a:defPPr>
                      <a:lvl1pPr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5pPr>
                      <a:lvl6pPr marL="2286000" algn="l" defTabSz="914400" rtl="0" eaLnBrk="1" latinLnBrk="0" hangingPunct="1">
                        <a:defRPr sz="2600" kern="1200">
                          <a:solidFill>
                            <a:schemeClr val="bg2"/>
                          </a:solidFill>
                          <a:latin typeface="Arial" pitchFamily="34" charset="0"/>
                          <a:ea typeface="+mn-ea"/>
                          <a:cs typeface="+mn-cs"/>
                        </a:defRPr>
                      </a:lvl6pPr>
                      <a:lvl7pPr marL="2743200" algn="l" defTabSz="914400" rtl="0" eaLnBrk="1" latinLnBrk="0" hangingPunct="1">
                        <a:defRPr sz="2600" kern="1200">
                          <a:solidFill>
                            <a:schemeClr val="bg2"/>
                          </a:solidFill>
                          <a:latin typeface="Arial" pitchFamily="34" charset="0"/>
                          <a:ea typeface="+mn-ea"/>
                          <a:cs typeface="+mn-cs"/>
                        </a:defRPr>
                      </a:lvl7pPr>
                      <a:lvl8pPr marL="3200400" algn="l" defTabSz="914400" rtl="0" eaLnBrk="1" latinLnBrk="0" hangingPunct="1">
                        <a:defRPr sz="2600" kern="1200">
                          <a:solidFill>
                            <a:schemeClr val="bg2"/>
                          </a:solidFill>
                          <a:latin typeface="Arial" pitchFamily="34" charset="0"/>
                          <a:ea typeface="+mn-ea"/>
                          <a:cs typeface="+mn-cs"/>
                        </a:defRPr>
                      </a:lvl8pPr>
                      <a:lvl9pPr marL="3657600" algn="l" defTabSz="914400" rtl="0" eaLnBrk="1" latinLnBrk="0" hangingPunct="1">
                        <a:defRPr sz="2600" kern="1200">
                          <a:solidFill>
                            <a:schemeClr val="bg2"/>
                          </a:solidFill>
                          <a:latin typeface="Arial" pitchFamily="34" charset="0"/>
                          <a:ea typeface="+mn-ea"/>
                          <a:cs typeface="+mn-cs"/>
                        </a:defRPr>
                      </a:lvl9pPr>
                    </a:lstStyle>
                    <a:p>
                      <a:pPr fontAlgn="auto">
                        <a:spcBef>
                          <a:spcPts val="0"/>
                        </a:spcBef>
                        <a:spcAft>
                          <a:spcPts val="0"/>
                        </a:spcAft>
                        <a:buClrTx/>
                        <a:defRPr/>
                      </a:pPr>
                      <a:endParaRPr lang="en-GB" sz="1800" kern="0">
                        <a:solidFill>
                          <a:prstClr val="white"/>
                        </a:solidFill>
                        <a:latin typeface="Calibri"/>
                      </a:endParaRPr>
                    </a:p>
                  </p:txBody>
                </p:sp>
                <p:sp>
                  <p:nvSpPr>
                    <p:cNvPr id="80" name="Oval 79"/>
                    <p:cNvSpPr>
                      <a:spLocks noChangeArrowheads="1"/>
                    </p:cNvSpPr>
                    <p:nvPr/>
                  </p:nvSpPr>
                  <p:spPr bwMode="auto">
                    <a:xfrm>
                      <a:off x="2528" y="240"/>
                      <a:ext cx="238" cy="239"/>
                    </a:xfrm>
                    <a:prstGeom prst="ellipse">
                      <a:avLst/>
                    </a:prstGeom>
                    <a:solidFill>
                      <a:srgbClr val="FF9933"/>
                    </a:solidFill>
                    <a:ln w="38100" algn="ctr">
                      <a:solidFill>
                        <a:sysClr val="window" lastClr="FFFFFF"/>
                      </a:solidFill>
                      <a:round/>
                      <a:headEnd/>
                      <a:tailEnd/>
                    </a:ln>
                    <a:effectLst>
                      <a:outerShdw dist="20000" dir="5400000" rotWithShape="0">
                        <a:srgbClr val="000000">
                          <a:alpha val="37999"/>
                        </a:srgbClr>
                      </a:outerShdw>
                    </a:effectLst>
                  </p:spPr>
                  <p:txBody>
                    <a:bodyPr wrap="none" anchor="ctr"/>
                    <a:lstStyle>
                      <a:defPPr>
                        <a:defRPr lang="en-GB"/>
                      </a:defPPr>
                      <a:lvl1pPr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5pPr>
                      <a:lvl6pPr marL="2286000" algn="l" defTabSz="914400" rtl="0" eaLnBrk="1" latinLnBrk="0" hangingPunct="1">
                        <a:defRPr sz="2600" kern="1200">
                          <a:solidFill>
                            <a:schemeClr val="bg2"/>
                          </a:solidFill>
                          <a:latin typeface="Arial" pitchFamily="34" charset="0"/>
                          <a:ea typeface="+mn-ea"/>
                          <a:cs typeface="+mn-cs"/>
                        </a:defRPr>
                      </a:lvl6pPr>
                      <a:lvl7pPr marL="2743200" algn="l" defTabSz="914400" rtl="0" eaLnBrk="1" latinLnBrk="0" hangingPunct="1">
                        <a:defRPr sz="2600" kern="1200">
                          <a:solidFill>
                            <a:schemeClr val="bg2"/>
                          </a:solidFill>
                          <a:latin typeface="Arial" pitchFamily="34" charset="0"/>
                          <a:ea typeface="+mn-ea"/>
                          <a:cs typeface="+mn-cs"/>
                        </a:defRPr>
                      </a:lvl7pPr>
                      <a:lvl8pPr marL="3200400" algn="l" defTabSz="914400" rtl="0" eaLnBrk="1" latinLnBrk="0" hangingPunct="1">
                        <a:defRPr sz="2600" kern="1200">
                          <a:solidFill>
                            <a:schemeClr val="bg2"/>
                          </a:solidFill>
                          <a:latin typeface="Arial" pitchFamily="34" charset="0"/>
                          <a:ea typeface="+mn-ea"/>
                          <a:cs typeface="+mn-cs"/>
                        </a:defRPr>
                      </a:lvl8pPr>
                      <a:lvl9pPr marL="3657600" algn="l" defTabSz="914400" rtl="0" eaLnBrk="1" latinLnBrk="0" hangingPunct="1">
                        <a:defRPr sz="2600" kern="1200">
                          <a:solidFill>
                            <a:schemeClr val="bg2"/>
                          </a:solidFill>
                          <a:latin typeface="Arial" pitchFamily="34" charset="0"/>
                          <a:ea typeface="+mn-ea"/>
                          <a:cs typeface="+mn-cs"/>
                        </a:defRPr>
                      </a:lvl9pPr>
                    </a:lstStyle>
                    <a:p>
                      <a:pPr fontAlgn="auto">
                        <a:spcBef>
                          <a:spcPts val="0"/>
                        </a:spcBef>
                        <a:spcAft>
                          <a:spcPts val="0"/>
                        </a:spcAft>
                        <a:buClrTx/>
                        <a:defRPr/>
                      </a:pPr>
                      <a:endParaRPr lang="en-GB" sz="1800" kern="0">
                        <a:solidFill>
                          <a:prstClr val="white"/>
                        </a:solidFill>
                        <a:latin typeface="Calibri"/>
                      </a:endParaRPr>
                    </a:p>
                  </p:txBody>
                </p:sp>
                <p:sp>
                  <p:nvSpPr>
                    <p:cNvPr id="81" name="Oval 80"/>
                    <p:cNvSpPr>
                      <a:spLocks noChangeArrowheads="1"/>
                    </p:cNvSpPr>
                    <p:nvPr/>
                  </p:nvSpPr>
                  <p:spPr bwMode="auto">
                    <a:xfrm>
                      <a:off x="2039" y="331"/>
                      <a:ext cx="243" cy="244"/>
                    </a:xfrm>
                    <a:prstGeom prst="ellipse">
                      <a:avLst/>
                    </a:prstGeom>
                    <a:solidFill>
                      <a:srgbClr val="FFCC00"/>
                    </a:solidFill>
                    <a:ln w="38100" algn="ctr">
                      <a:solidFill>
                        <a:sysClr val="window" lastClr="FFFFFF"/>
                      </a:solidFill>
                      <a:round/>
                      <a:headEnd/>
                      <a:tailEnd/>
                    </a:ln>
                    <a:effectLst>
                      <a:outerShdw dist="20000" dir="5400000" rotWithShape="0">
                        <a:srgbClr val="000000">
                          <a:alpha val="37999"/>
                        </a:srgbClr>
                      </a:outerShdw>
                    </a:effectLst>
                  </p:spPr>
                  <p:txBody>
                    <a:bodyPr wrap="none" anchor="ctr"/>
                    <a:lstStyle>
                      <a:defPPr>
                        <a:defRPr lang="en-GB"/>
                      </a:defPPr>
                      <a:lvl1pPr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5pPr>
                      <a:lvl6pPr marL="2286000" algn="l" defTabSz="914400" rtl="0" eaLnBrk="1" latinLnBrk="0" hangingPunct="1">
                        <a:defRPr sz="2600" kern="1200">
                          <a:solidFill>
                            <a:schemeClr val="bg2"/>
                          </a:solidFill>
                          <a:latin typeface="Arial" pitchFamily="34" charset="0"/>
                          <a:ea typeface="+mn-ea"/>
                          <a:cs typeface="+mn-cs"/>
                        </a:defRPr>
                      </a:lvl6pPr>
                      <a:lvl7pPr marL="2743200" algn="l" defTabSz="914400" rtl="0" eaLnBrk="1" latinLnBrk="0" hangingPunct="1">
                        <a:defRPr sz="2600" kern="1200">
                          <a:solidFill>
                            <a:schemeClr val="bg2"/>
                          </a:solidFill>
                          <a:latin typeface="Arial" pitchFamily="34" charset="0"/>
                          <a:ea typeface="+mn-ea"/>
                          <a:cs typeface="+mn-cs"/>
                        </a:defRPr>
                      </a:lvl7pPr>
                      <a:lvl8pPr marL="3200400" algn="l" defTabSz="914400" rtl="0" eaLnBrk="1" latinLnBrk="0" hangingPunct="1">
                        <a:defRPr sz="2600" kern="1200">
                          <a:solidFill>
                            <a:schemeClr val="bg2"/>
                          </a:solidFill>
                          <a:latin typeface="Arial" pitchFamily="34" charset="0"/>
                          <a:ea typeface="+mn-ea"/>
                          <a:cs typeface="+mn-cs"/>
                        </a:defRPr>
                      </a:lvl8pPr>
                      <a:lvl9pPr marL="3657600" algn="l" defTabSz="914400" rtl="0" eaLnBrk="1" latinLnBrk="0" hangingPunct="1">
                        <a:defRPr sz="2600" kern="1200">
                          <a:solidFill>
                            <a:schemeClr val="bg2"/>
                          </a:solidFill>
                          <a:latin typeface="Arial" pitchFamily="34" charset="0"/>
                          <a:ea typeface="+mn-ea"/>
                          <a:cs typeface="+mn-cs"/>
                        </a:defRPr>
                      </a:lvl9pPr>
                    </a:lstStyle>
                    <a:p>
                      <a:pPr fontAlgn="auto">
                        <a:spcBef>
                          <a:spcPts val="0"/>
                        </a:spcBef>
                        <a:spcAft>
                          <a:spcPts val="0"/>
                        </a:spcAft>
                        <a:buClrTx/>
                        <a:defRPr/>
                      </a:pPr>
                      <a:endParaRPr lang="en-GB" sz="1800" kern="0">
                        <a:solidFill>
                          <a:prstClr val="white"/>
                        </a:solidFill>
                        <a:latin typeface="Calibri"/>
                      </a:endParaRPr>
                    </a:p>
                  </p:txBody>
                </p:sp>
              </p:grpSp>
            </p:grpSp>
            <p:sp>
              <p:nvSpPr>
                <p:cNvPr id="61" name="Oval 60"/>
                <p:cNvSpPr>
                  <a:spLocks noChangeArrowheads="1"/>
                </p:cNvSpPr>
                <p:nvPr/>
              </p:nvSpPr>
              <p:spPr bwMode="auto">
                <a:xfrm>
                  <a:off x="3024" y="720"/>
                  <a:ext cx="157" cy="158"/>
                </a:xfrm>
                <a:prstGeom prst="ellipse">
                  <a:avLst/>
                </a:prstGeom>
                <a:solidFill>
                  <a:srgbClr val="FFCC99"/>
                </a:solidFill>
                <a:ln w="38100" algn="ctr">
                  <a:solidFill>
                    <a:sysClr val="window" lastClr="FFFFFF"/>
                  </a:solidFill>
                  <a:round/>
                  <a:headEnd/>
                  <a:tailEnd/>
                </a:ln>
                <a:effectLst>
                  <a:outerShdw dist="20000" dir="5400000" rotWithShape="0">
                    <a:srgbClr val="000000">
                      <a:alpha val="37999"/>
                    </a:srgbClr>
                  </a:outerShdw>
                </a:effectLst>
              </p:spPr>
              <p:txBody>
                <a:bodyPr wrap="none" anchor="ctr"/>
                <a:lstStyle>
                  <a:defPPr>
                    <a:defRPr lang="en-GB"/>
                  </a:defPPr>
                  <a:lvl1pPr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5pPr>
                  <a:lvl6pPr marL="2286000" algn="l" defTabSz="914400" rtl="0" eaLnBrk="1" latinLnBrk="0" hangingPunct="1">
                    <a:defRPr sz="2600" kern="1200">
                      <a:solidFill>
                        <a:schemeClr val="bg2"/>
                      </a:solidFill>
                      <a:latin typeface="Arial" pitchFamily="34" charset="0"/>
                      <a:ea typeface="+mn-ea"/>
                      <a:cs typeface="+mn-cs"/>
                    </a:defRPr>
                  </a:lvl6pPr>
                  <a:lvl7pPr marL="2743200" algn="l" defTabSz="914400" rtl="0" eaLnBrk="1" latinLnBrk="0" hangingPunct="1">
                    <a:defRPr sz="2600" kern="1200">
                      <a:solidFill>
                        <a:schemeClr val="bg2"/>
                      </a:solidFill>
                      <a:latin typeface="Arial" pitchFamily="34" charset="0"/>
                      <a:ea typeface="+mn-ea"/>
                      <a:cs typeface="+mn-cs"/>
                    </a:defRPr>
                  </a:lvl7pPr>
                  <a:lvl8pPr marL="3200400" algn="l" defTabSz="914400" rtl="0" eaLnBrk="1" latinLnBrk="0" hangingPunct="1">
                    <a:defRPr sz="2600" kern="1200">
                      <a:solidFill>
                        <a:schemeClr val="bg2"/>
                      </a:solidFill>
                      <a:latin typeface="Arial" pitchFamily="34" charset="0"/>
                      <a:ea typeface="+mn-ea"/>
                      <a:cs typeface="+mn-cs"/>
                    </a:defRPr>
                  </a:lvl8pPr>
                  <a:lvl9pPr marL="3657600" algn="l" defTabSz="914400" rtl="0" eaLnBrk="1" latinLnBrk="0" hangingPunct="1">
                    <a:defRPr sz="2600" kern="1200">
                      <a:solidFill>
                        <a:schemeClr val="bg2"/>
                      </a:solidFill>
                      <a:latin typeface="Arial" pitchFamily="34" charset="0"/>
                      <a:ea typeface="+mn-ea"/>
                      <a:cs typeface="+mn-cs"/>
                    </a:defRPr>
                  </a:lvl9pPr>
                </a:lstStyle>
                <a:p>
                  <a:pPr fontAlgn="auto">
                    <a:spcBef>
                      <a:spcPts val="0"/>
                    </a:spcBef>
                    <a:spcAft>
                      <a:spcPts val="0"/>
                    </a:spcAft>
                    <a:buClrTx/>
                    <a:defRPr/>
                  </a:pPr>
                  <a:endParaRPr lang="en-GB" sz="1800" kern="0">
                    <a:solidFill>
                      <a:prstClr val="white"/>
                    </a:solidFill>
                    <a:latin typeface="Calibri"/>
                  </a:endParaRPr>
                </a:p>
              </p:txBody>
            </p:sp>
          </p:grpSp>
          <p:sp>
            <p:nvSpPr>
              <p:cNvPr id="59" name="Oval 58"/>
              <p:cNvSpPr>
                <a:spLocks noChangeArrowheads="1"/>
              </p:cNvSpPr>
              <p:nvPr/>
            </p:nvSpPr>
            <p:spPr bwMode="auto">
              <a:xfrm>
                <a:off x="4441598" y="1401305"/>
                <a:ext cx="516777" cy="519570"/>
              </a:xfrm>
              <a:prstGeom prst="ellipse">
                <a:avLst/>
              </a:prstGeom>
              <a:solidFill>
                <a:srgbClr val="FFCC00"/>
              </a:solidFill>
              <a:ln w="38100" algn="ctr">
                <a:solidFill>
                  <a:sysClr val="window" lastClr="FFFFFF"/>
                </a:solidFill>
                <a:round/>
                <a:headEnd/>
                <a:tailEnd/>
              </a:ln>
              <a:effectLst>
                <a:outerShdw dist="20000" dir="5400000" rotWithShape="0">
                  <a:srgbClr val="000000">
                    <a:alpha val="37999"/>
                  </a:srgbClr>
                </a:outerShdw>
              </a:effectLst>
            </p:spPr>
            <p:txBody>
              <a:bodyPr wrap="none" anchor="ctr"/>
              <a:lstStyle>
                <a:defPPr>
                  <a:defRPr lang="en-GB"/>
                </a:defPPr>
                <a:lvl1pPr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5pPr>
                <a:lvl6pPr marL="2286000" algn="l" defTabSz="914400" rtl="0" eaLnBrk="1" latinLnBrk="0" hangingPunct="1">
                  <a:defRPr sz="2600" kern="1200">
                    <a:solidFill>
                      <a:schemeClr val="bg2"/>
                    </a:solidFill>
                    <a:latin typeface="Arial" pitchFamily="34" charset="0"/>
                    <a:ea typeface="+mn-ea"/>
                    <a:cs typeface="+mn-cs"/>
                  </a:defRPr>
                </a:lvl6pPr>
                <a:lvl7pPr marL="2743200" algn="l" defTabSz="914400" rtl="0" eaLnBrk="1" latinLnBrk="0" hangingPunct="1">
                  <a:defRPr sz="2600" kern="1200">
                    <a:solidFill>
                      <a:schemeClr val="bg2"/>
                    </a:solidFill>
                    <a:latin typeface="Arial" pitchFamily="34" charset="0"/>
                    <a:ea typeface="+mn-ea"/>
                    <a:cs typeface="+mn-cs"/>
                  </a:defRPr>
                </a:lvl7pPr>
                <a:lvl8pPr marL="3200400" algn="l" defTabSz="914400" rtl="0" eaLnBrk="1" latinLnBrk="0" hangingPunct="1">
                  <a:defRPr sz="2600" kern="1200">
                    <a:solidFill>
                      <a:schemeClr val="bg2"/>
                    </a:solidFill>
                    <a:latin typeface="Arial" pitchFamily="34" charset="0"/>
                    <a:ea typeface="+mn-ea"/>
                    <a:cs typeface="+mn-cs"/>
                  </a:defRPr>
                </a:lvl8pPr>
                <a:lvl9pPr marL="3657600" algn="l" defTabSz="914400" rtl="0" eaLnBrk="1" latinLnBrk="0" hangingPunct="1">
                  <a:defRPr sz="2600" kern="1200">
                    <a:solidFill>
                      <a:schemeClr val="bg2"/>
                    </a:solidFill>
                    <a:latin typeface="Arial" pitchFamily="34" charset="0"/>
                    <a:ea typeface="+mn-ea"/>
                    <a:cs typeface="+mn-cs"/>
                  </a:defRPr>
                </a:lvl9pPr>
              </a:lstStyle>
              <a:p>
                <a:pPr fontAlgn="auto">
                  <a:spcBef>
                    <a:spcPts val="0"/>
                  </a:spcBef>
                  <a:spcAft>
                    <a:spcPts val="0"/>
                  </a:spcAft>
                  <a:buClrTx/>
                  <a:defRPr/>
                </a:pPr>
                <a:endParaRPr lang="en-GB" sz="1800" kern="0">
                  <a:solidFill>
                    <a:prstClr val="white"/>
                  </a:solidFill>
                  <a:latin typeface="Calibri"/>
                </a:endParaRPr>
              </a:p>
            </p:txBody>
          </p:sp>
        </p:grpSp>
        <p:grpSp>
          <p:nvGrpSpPr>
            <p:cNvPr id="11" name="Group 10"/>
            <p:cNvGrpSpPr/>
            <p:nvPr/>
          </p:nvGrpSpPr>
          <p:grpSpPr>
            <a:xfrm>
              <a:off x="4609514" y="1812499"/>
              <a:ext cx="1861541" cy="1592758"/>
              <a:chOff x="8033653" y="120065"/>
              <a:chExt cx="2185410" cy="1869866"/>
            </a:xfrm>
          </p:grpSpPr>
          <p:sp>
            <p:nvSpPr>
              <p:cNvPr id="17" name="Line 86"/>
              <p:cNvSpPr>
                <a:spLocks noChangeShapeType="1"/>
              </p:cNvSpPr>
              <p:nvPr/>
            </p:nvSpPr>
            <p:spPr bwMode="auto">
              <a:xfrm flipH="1" flipV="1">
                <a:off x="8804138" y="766519"/>
                <a:ext cx="689073" cy="436563"/>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5pPr>
                <a:lvl6pPr marL="2286000" algn="l" defTabSz="914400" rtl="0" eaLnBrk="1" latinLnBrk="0" hangingPunct="1">
                  <a:defRPr sz="2600" kern="1200">
                    <a:solidFill>
                      <a:schemeClr val="bg2"/>
                    </a:solidFill>
                    <a:latin typeface="Arial" pitchFamily="34" charset="0"/>
                    <a:ea typeface="+mn-ea"/>
                    <a:cs typeface="+mn-cs"/>
                  </a:defRPr>
                </a:lvl6pPr>
                <a:lvl7pPr marL="2743200" algn="l" defTabSz="914400" rtl="0" eaLnBrk="1" latinLnBrk="0" hangingPunct="1">
                  <a:defRPr sz="2600" kern="1200">
                    <a:solidFill>
                      <a:schemeClr val="bg2"/>
                    </a:solidFill>
                    <a:latin typeface="Arial" pitchFamily="34" charset="0"/>
                    <a:ea typeface="+mn-ea"/>
                    <a:cs typeface="+mn-cs"/>
                  </a:defRPr>
                </a:lvl7pPr>
                <a:lvl8pPr marL="3200400" algn="l" defTabSz="914400" rtl="0" eaLnBrk="1" latinLnBrk="0" hangingPunct="1">
                  <a:defRPr sz="2600" kern="1200">
                    <a:solidFill>
                      <a:schemeClr val="bg2"/>
                    </a:solidFill>
                    <a:latin typeface="Arial" pitchFamily="34" charset="0"/>
                    <a:ea typeface="+mn-ea"/>
                    <a:cs typeface="+mn-cs"/>
                  </a:defRPr>
                </a:lvl8pPr>
                <a:lvl9pPr marL="3657600" algn="l" defTabSz="914400" rtl="0" eaLnBrk="1" latinLnBrk="0" hangingPunct="1">
                  <a:defRPr sz="2600" kern="1200">
                    <a:solidFill>
                      <a:schemeClr val="bg2"/>
                    </a:solidFill>
                    <a:latin typeface="Arial" pitchFamily="34" charset="0"/>
                    <a:ea typeface="+mn-ea"/>
                    <a:cs typeface="+mn-cs"/>
                  </a:defRPr>
                </a:lvl9pPr>
              </a:lstStyle>
              <a:p>
                <a:pPr>
                  <a:buClr>
                    <a:srgbClr val="000000"/>
                  </a:buClr>
                </a:pPr>
                <a:endParaRPr lang="de-DE">
                  <a:solidFill>
                    <a:srgbClr val="808080"/>
                  </a:solidFill>
                </a:endParaRPr>
              </a:p>
            </p:txBody>
          </p:sp>
          <p:sp>
            <p:nvSpPr>
              <p:cNvPr id="18" name="Line 85"/>
              <p:cNvSpPr>
                <a:spLocks noChangeShapeType="1"/>
              </p:cNvSpPr>
              <p:nvPr/>
            </p:nvSpPr>
            <p:spPr bwMode="auto">
              <a:xfrm flipV="1">
                <a:off x="9481453" y="993439"/>
                <a:ext cx="520916" cy="209642"/>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5pPr>
                <a:lvl6pPr marL="2286000" algn="l" defTabSz="914400" rtl="0" eaLnBrk="1" latinLnBrk="0" hangingPunct="1">
                  <a:defRPr sz="2600" kern="1200">
                    <a:solidFill>
                      <a:schemeClr val="bg2"/>
                    </a:solidFill>
                    <a:latin typeface="Arial" pitchFamily="34" charset="0"/>
                    <a:ea typeface="+mn-ea"/>
                    <a:cs typeface="+mn-cs"/>
                  </a:defRPr>
                </a:lvl6pPr>
                <a:lvl7pPr marL="2743200" algn="l" defTabSz="914400" rtl="0" eaLnBrk="1" latinLnBrk="0" hangingPunct="1">
                  <a:defRPr sz="2600" kern="1200">
                    <a:solidFill>
                      <a:schemeClr val="bg2"/>
                    </a:solidFill>
                    <a:latin typeface="Arial" pitchFamily="34" charset="0"/>
                    <a:ea typeface="+mn-ea"/>
                    <a:cs typeface="+mn-cs"/>
                  </a:defRPr>
                </a:lvl7pPr>
                <a:lvl8pPr marL="3200400" algn="l" defTabSz="914400" rtl="0" eaLnBrk="1" latinLnBrk="0" hangingPunct="1">
                  <a:defRPr sz="2600" kern="1200">
                    <a:solidFill>
                      <a:schemeClr val="bg2"/>
                    </a:solidFill>
                    <a:latin typeface="Arial" pitchFamily="34" charset="0"/>
                    <a:ea typeface="+mn-ea"/>
                    <a:cs typeface="+mn-cs"/>
                  </a:defRPr>
                </a:lvl8pPr>
                <a:lvl9pPr marL="3657600" algn="l" defTabSz="914400" rtl="0" eaLnBrk="1" latinLnBrk="0" hangingPunct="1">
                  <a:defRPr sz="2600" kern="1200">
                    <a:solidFill>
                      <a:schemeClr val="bg2"/>
                    </a:solidFill>
                    <a:latin typeface="Arial" pitchFamily="34" charset="0"/>
                    <a:ea typeface="+mn-ea"/>
                    <a:cs typeface="+mn-cs"/>
                  </a:defRPr>
                </a:lvl9pPr>
              </a:lstStyle>
              <a:p>
                <a:pPr>
                  <a:buClr>
                    <a:srgbClr val="000000"/>
                  </a:buClr>
                </a:pPr>
                <a:endParaRPr lang="de-DE">
                  <a:solidFill>
                    <a:srgbClr val="808080"/>
                  </a:solidFill>
                </a:endParaRPr>
              </a:p>
            </p:txBody>
          </p:sp>
          <p:sp>
            <p:nvSpPr>
              <p:cNvPr id="19" name="Line 86"/>
              <p:cNvSpPr>
                <a:spLocks noChangeShapeType="1"/>
              </p:cNvSpPr>
              <p:nvPr/>
            </p:nvSpPr>
            <p:spPr bwMode="auto">
              <a:xfrm flipH="1">
                <a:off x="9005002" y="1169782"/>
                <a:ext cx="536932" cy="28473"/>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5pPr>
                <a:lvl6pPr marL="2286000" algn="l" defTabSz="914400" rtl="0" eaLnBrk="1" latinLnBrk="0" hangingPunct="1">
                  <a:defRPr sz="2600" kern="1200">
                    <a:solidFill>
                      <a:schemeClr val="bg2"/>
                    </a:solidFill>
                    <a:latin typeface="Arial" pitchFamily="34" charset="0"/>
                    <a:ea typeface="+mn-ea"/>
                    <a:cs typeface="+mn-cs"/>
                  </a:defRPr>
                </a:lvl6pPr>
                <a:lvl7pPr marL="2743200" algn="l" defTabSz="914400" rtl="0" eaLnBrk="1" latinLnBrk="0" hangingPunct="1">
                  <a:defRPr sz="2600" kern="1200">
                    <a:solidFill>
                      <a:schemeClr val="bg2"/>
                    </a:solidFill>
                    <a:latin typeface="Arial" pitchFamily="34" charset="0"/>
                    <a:ea typeface="+mn-ea"/>
                    <a:cs typeface="+mn-cs"/>
                  </a:defRPr>
                </a:lvl7pPr>
                <a:lvl8pPr marL="3200400" algn="l" defTabSz="914400" rtl="0" eaLnBrk="1" latinLnBrk="0" hangingPunct="1">
                  <a:defRPr sz="2600" kern="1200">
                    <a:solidFill>
                      <a:schemeClr val="bg2"/>
                    </a:solidFill>
                    <a:latin typeface="Arial" pitchFamily="34" charset="0"/>
                    <a:ea typeface="+mn-ea"/>
                    <a:cs typeface="+mn-cs"/>
                  </a:defRPr>
                </a:lvl8pPr>
                <a:lvl9pPr marL="3657600" algn="l" defTabSz="914400" rtl="0" eaLnBrk="1" latinLnBrk="0" hangingPunct="1">
                  <a:defRPr sz="2600" kern="1200">
                    <a:solidFill>
                      <a:schemeClr val="bg2"/>
                    </a:solidFill>
                    <a:latin typeface="Arial" pitchFamily="34" charset="0"/>
                    <a:ea typeface="+mn-ea"/>
                    <a:cs typeface="+mn-cs"/>
                  </a:defRPr>
                </a:lvl9pPr>
              </a:lstStyle>
              <a:p>
                <a:pPr>
                  <a:buClr>
                    <a:srgbClr val="000000"/>
                  </a:buClr>
                </a:pPr>
                <a:endParaRPr lang="de-DE">
                  <a:solidFill>
                    <a:srgbClr val="808080"/>
                  </a:solidFill>
                </a:endParaRPr>
              </a:p>
            </p:txBody>
          </p:sp>
          <p:sp>
            <p:nvSpPr>
              <p:cNvPr id="20" name="Line 2"/>
              <p:cNvSpPr>
                <a:spLocks noChangeShapeType="1"/>
              </p:cNvSpPr>
              <p:nvPr/>
            </p:nvSpPr>
            <p:spPr bwMode="auto">
              <a:xfrm>
                <a:off x="8251140" y="1675606"/>
                <a:ext cx="1066800" cy="762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5pPr>
                <a:lvl6pPr marL="2286000" algn="l" defTabSz="914400" rtl="0" eaLnBrk="1" latinLnBrk="0" hangingPunct="1">
                  <a:defRPr sz="2600" kern="1200">
                    <a:solidFill>
                      <a:schemeClr val="bg2"/>
                    </a:solidFill>
                    <a:latin typeface="Arial" pitchFamily="34" charset="0"/>
                    <a:ea typeface="+mn-ea"/>
                    <a:cs typeface="+mn-cs"/>
                  </a:defRPr>
                </a:lvl6pPr>
                <a:lvl7pPr marL="2743200" algn="l" defTabSz="914400" rtl="0" eaLnBrk="1" latinLnBrk="0" hangingPunct="1">
                  <a:defRPr sz="2600" kern="1200">
                    <a:solidFill>
                      <a:schemeClr val="bg2"/>
                    </a:solidFill>
                    <a:latin typeface="Arial" pitchFamily="34" charset="0"/>
                    <a:ea typeface="+mn-ea"/>
                    <a:cs typeface="+mn-cs"/>
                  </a:defRPr>
                </a:lvl7pPr>
                <a:lvl8pPr marL="3200400" algn="l" defTabSz="914400" rtl="0" eaLnBrk="1" latinLnBrk="0" hangingPunct="1">
                  <a:defRPr sz="2600" kern="1200">
                    <a:solidFill>
                      <a:schemeClr val="bg2"/>
                    </a:solidFill>
                    <a:latin typeface="Arial" pitchFamily="34" charset="0"/>
                    <a:ea typeface="+mn-ea"/>
                    <a:cs typeface="+mn-cs"/>
                  </a:defRPr>
                </a:lvl8pPr>
                <a:lvl9pPr marL="3657600" algn="l" defTabSz="914400" rtl="0" eaLnBrk="1" latinLnBrk="0" hangingPunct="1">
                  <a:defRPr sz="2600" kern="1200">
                    <a:solidFill>
                      <a:schemeClr val="bg2"/>
                    </a:solidFill>
                    <a:latin typeface="Arial" pitchFamily="34" charset="0"/>
                    <a:ea typeface="+mn-ea"/>
                    <a:cs typeface="+mn-cs"/>
                  </a:defRPr>
                </a:lvl9pPr>
              </a:lstStyle>
              <a:p>
                <a:pPr>
                  <a:buClr>
                    <a:srgbClr val="000000"/>
                  </a:buClr>
                </a:pPr>
                <a:endParaRPr lang="de-DE">
                  <a:solidFill>
                    <a:srgbClr val="808080"/>
                  </a:solidFill>
                </a:endParaRPr>
              </a:p>
            </p:txBody>
          </p:sp>
          <p:sp>
            <p:nvSpPr>
              <p:cNvPr id="21" name="Line 3"/>
              <p:cNvSpPr>
                <a:spLocks noChangeShapeType="1"/>
              </p:cNvSpPr>
              <p:nvPr/>
            </p:nvSpPr>
            <p:spPr bwMode="auto">
              <a:xfrm>
                <a:off x="8934710" y="1342230"/>
                <a:ext cx="381643" cy="404813"/>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5pPr>
                <a:lvl6pPr marL="2286000" algn="l" defTabSz="914400" rtl="0" eaLnBrk="1" latinLnBrk="0" hangingPunct="1">
                  <a:defRPr sz="2600" kern="1200">
                    <a:solidFill>
                      <a:schemeClr val="bg2"/>
                    </a:solidFill>
                    <a:latin typeface="Arial" pitchFamily="34" charset="0"/>
                    <a:ea typeface="+mn-ea"/>
                    <a:cs typeface="+mn-cs"/>
                  </a:defRPr>
                </a:lvl6pPr>
                <a:lvl7pPr marL="2743200" algn="l" defTabSz="914400" rtl="0" eaLnBrk="1" latinLnBrk="0" hangingPunct="1">
                  <a:defRPr sz="2600" kern="1200">
                    <a:solidFill>
                      <a:schemeClr val="bg2"/>
                    </a:solidFill>
                    <a:latin typeface="Arial" pitchFamily="34" charset="0"/>
                    <a:ea typeface="+mn-ea"/>
                    <a:cs typeface="+mn-cs"/>
                  </a:defRPr>
                </a:lvl7pPr>
                <a:lvl8pPr marL="3200400" algn="l" defTabSz="914400" rtl="0" eaLnBrk="1" latinLnBrk="0" hangingPunct="1">
                  <a:defRPr sz="2600" kern="1200">
                    <a:solidFill>
                      <a:schemeClr val="bg2"/>
                    </a:solidFill>
                    <a:latin typeface="Arial" pitchFamily="34" charset="0"/>
                    <a:ea typeface="+mn-ea"/>
                    <a:cs typeface="+mn-cs"/>
                  </a:defRPr>
                </a:lvl8pPr>
                <a:lvl9pPr marL="3657600" algn="l" defTabSz="914400" rtl="0" eaLnBrk="1" latinLnBrk="0" hangingPunct="1">
                  <a:defRPr sz="2600" kern="1200">
                    <a:solidFill>
                      <a:schemeClr val="bg2"/>
                    </a:solidFill>
                    <a:latin typeface="Arial" pitchFamily="34" charset="0"/>
                    <a:ea typeface="+mn-ea"/>
                    <a:cs typeface="+mn-cs"/>
                  </a:defRPr>
                </a:lvl9pPr>
              </a:lstStyle>
              <a:p>
                <a:pPr>
                  <a:buClr>
                    <a:srgbClr val="000000"/>
                  </a:buClr>
                </a:pPr>
                <a:endParaRPr lang="de-DE">
                  <a:solidFill>
                    <a:srgbClr val="808080"/>
                  </a:solidFill>
                </a:endParaRPr>
              </a:p>
            </p:txBody>
          </p:sp>
          <p:sp>
            <p:nvSpPr>
              <p:cNvPr id="22" name="Line 5"/>
              <p:cNvSpPr>
                <a:spLocks noChangeShapeType="1"/>
              </p:cNvSpPr>
              <p:nvPr/>
            </p:nvSpPr>
            <p:spPr bwMode="auto">
              <a:xfrm flipH="1">
                <a:off x="8251140" y="863232"/>
                <a:ext cx="232802" cy="888572"/>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5pPr>
                <a:lvl6pPr marL="2286000" algn="l" defTabSz="914400" rtl="0" eaLnBrk="1" latinLnBrk="0" hangingPunct="1">
                  <a:defRPr sz="2600" kern="1200">
                    <a:solidFill>
                      <a:schemeClr val="bg2"/>
                    </a:solidFill>
                    <a:latin typeface="Arial" pitchFamily="34" charset="0"/>
                    <a:ea typeface="+mn-ea"/>
                    <a:cs typeface="+mn-cs"/>
                  </a:defRPr>
                </a:lvl6pPr>
                <a:lvl7pPr marL="2743200" algn="l" defTabSz="914400" rtl="0" eaLnBrk="1" latinLnBrk="0" hangingPunct="1">
                  <a:defRPr sz="2600" kern="1200">
                    <a:solidFill>
                      <a:schemeClr val="bg2"/>
                    </a:solidFill>
                    <a:latin typeface="Arial" pitchFamily="34" charset="0"/>
                    <a:ea typeface="+mn-ea"/>
                    <a:cs typeface="+mn-cs"/>
                  </a:defRPr>
                </a:lvl7pPr>
                <a:lvl8pPr marL="3200400" algn="l" defTabSz="914400" rtl="0" eaLnBrk="1" latinLnBrk="0" hangingPunct="1">
                  <a:defRPr sz="2600" kern="1200">
                    <a:solidFill>
                      <a:schemeClr val="bg2"/>
                    </a:solidFill>
                    <a:latin typeface="Arial" pitchFamily="34" charset="0"/>
                    <a:ea typeface="+mn-ea"/>
                    <a:cs typeface="+mn-cs"/>
                  </a:defRPr>
                </a:lvl8pPr>
                <a:lvl9pPr marL="3657600" algn="l" defTabSz="914400" rtl="0" eaLnBrk="1" latinLnBrk="0" hangingPunct="1">
                  <a:defRPr sz="2600" kern="1200">
                    <a:solidFill>
                      <a:schemeClr val="bg2"/>
                    </a:solidFill>
                    <a:latin typeface="Arial" pitchFamily="34" charset="0"/>
                    <a:ea typeface="+mn-ea"/>
                    <a:cs typeface="+mn-cs"/>
                  </a:defRPr>
                </a:lvl9pPr>
              </a:lstStyle>
              <a:p>
                <a:pPr>
                  <a:buClr>
                    <a:srgbClr val="000000"/>
                  </a:buClr>
                </a:pPr>
                <a:endParaRPr lang="de-DE">
                  <a:solidFill>
                    <a:srgbClr val="808080"/>
                  </a:solidFill>
                </a:endParaRPr>
              </a:p>
            </p:txBody>
          </p:sp>
          <p:sp>
            <p:nvSpPr>
              <p:cNvPr id="23" name="Line 85"/>
              <p:cNvSpPr>
                <a:spLocks noChangeShapeType="1"/>
              </p:cNvSpPr>
              <p:nvPr/>
            </p:nvSpPr>
            <p:spPr bwMode="auto">
              <a:xfrm flipV="1">
                <a:off x="9930715" y="1153783"/>
                <a:ext cx="71654" cy="598023"/>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5pPr>
                <a:lvl6pPr marL="2286000" algn="l" defTabSz="914400" rtl="0" eaLnBrk="1" latinLnBrk="0" hangingPunct="1">
                  <a:defRPr sz="2600" kern="1200">
                    <a:solidFill>
                      <a:schemeClr val="bg2"/>
                    </a:solidFill>
                    <a:latin typeface="Arial" pitchFamily="34" charset="0"/>
                    <a:ea typeface="+mn-ea"/>
                    <a:cs typeface="+mn-cs"/>
                  </a:defRPr>
                </a:lvl6pPr>
                <a:lvl7pPr marL="2743200" algn="l" defTabSz="914400" rtl="0" eaLnBrk="1" latinLnBrk="0" hangingPunct="1">
                  <a:defRPr sz="2600" kern="1200">
                    <a:solidFill>
                      <a:schemeClr val="bg2"/>
                    </a:solidFill>
                    <a:latin typeface="Arial" pitchFamily="34" charset="0"/>
                    <a:ea typeface="+mn-ea"/>
                    <a:cs typeface="+mn-cs"/>
                  </a:defRPr>
                </a:lvl7pPr>
                <a:lvl8pPr marL="3200400" algn="l" defTabSz="914400" rtl="0" eaLnBrk="1" latinLnBrk="0" hangingPunct="1">
                  <a:defRPr sz="2600" kern="1200">
                    <a:solidFill>
                      <a:schemeClr val="bg2"/>
                    </a:solidFill>
                    <a:latin typeface="Arial" pitchFamily="34" charset="0"/>
                    <a:ea typeface="+mn-ea"/>
                    <a:cs typeface="+mn-cs"/>
                  </a:defRPr>
                </a:lvl8pPr>
                <a:lvl9pPr marL="3657600" algn="l" defTabSz="914400" rtl="0" eaLnBrk="1" latinLnBrk="0" hangingPunct="1">
                  <a:defRPr sz="2600" kern="1200">
                    <a:solidFill>
                      <a:schemeClr val="bg2"/>
                    </a:solidFill>
                    <a:latin typeface="Arial" pitchFamily="34" charset="0"/>
                    <a:ea typeface="+mn-ea"/>
                    <a:cs typeface="+mn-cs"/>
                  </a:defRPr>
                </a:lvl9pPr>
              </a:lstStyle>
              <a:p>
                <a:pPr>
                  <a:buClr>
                    <a:srgbClr val="000000"/>
                  </a:buClr>
                </a:pPr>
                <a:endParaRPr lang="de-DE">
                  <a:solidFill>
                    <a:srgbClr val="808080"/>
                  </a:solidFill>
                </a:endParaRPr>
              </a:p>
            </p:txBody>
          </p:sp>
          <p:sp>
            <p:nvSpPr>
              <p:cNvPr id="24" name="Line 86"/>
              <p:cNvSpPr>
                <a:spLocks noChangeShapeType="1"/>
              </p:cNvSpPr>
              <p:nvPr/>
            </p:nvSpPr>
            <p:spPr bwMode="auto">
              <a:xfrm flipH="1" flipV="1">
                <a:off x="9148674" y="300679"/>
                <a:ext cx="479425" cy="18825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5pPr>
                <a:lvl6pPr marL="2286000" algn="l" defTabSz="914400" rtl="0" eaLnBrk="1" latinLnBrk="0" hangingPunct="1">
                  <a:defRPr sz="2600" kern="1200">
                    <a:solidFill>
                      <a:schemeClr val="bg2"/>
                    </a:solidFill>
                    <a:latin typeface="Arial" pitchFamily="34" charset="0"/>
                    <a:ea typeface="+mn-ea"/>
                    <a:cs typeface="+mn-cs"/>
                  </a:defRPr>
                </a:lvl6pPr>
                <a:lvl7pPr marL="2743200" algn="l" defTabSz="914400" rtl="0" eaLnBrk="1" latinLnBrk="0" hangingPunct="1">
                  <a:defRPr sz="2600" kern="1200">
                    <a:solidFill>
                      <a:schemeClr val="bg2"/>
                    </a:solidFill>
                    <a:latin typeface="Arial" pitchFamily="34" charset="0"/>
                    <a:ea typeface="+mn-ea"/>
                    <a:cs typeface="+mn-cs"/>
                  </a:defRPr>
                </a:lvl7pPr>
                <a:lvl8pPr marL="3200400" algn="l" defTabSz="914400" rtl="0" eaLnBrk="1" latinLnBrk="0" hangingPunct="1">
                  <a:defRPr sz="2600" kern="1200">
                    <a:solidFill>
                      <a:schemeClr val="bg2"/>
                    </a:solidFill>
                    <a:latin typeface="Arial" pitchFamily="34" charset="0"/>
                    <a:ea typeface="+mn-ea"/>
                    <a:cs typeface="+mn-cs"/>
                  </a:defRPr>
                </a:lvl8pPr>
                <a:lvl9pPr marL="3657600" algn="l" defTabSz="914400" rtl="0" eaLnBrk="1" latinLnBrk="0" hangingPunct="1">
                  <a:defRPr sz="2600" kern="1200">
                    <a:solidFill>
                      <a:schemeClr val="bg2"/>
                    </a:solidFill>
                    <a:latin typeface="Arial" pitchFamily="34" charset="0"/>
                    <a:ea typeface="+mn-ea"/>
                    <a:cs typeface="+mn-cs"/>
                  </a:defRPr>
                </a:lvl9pPr>
              </a:lstStyle>
              <a:p>
                <a:pPr>
                  <a:buClr>
                    <a:srgbClr val="000000"/>
                  </a:buClr>
                </a:pPr>
                <a:endParaRPr lang="de-DE">
                  <a:solidFill>
                    <a:srgbClr val="808080"/>
                  </a:solidFill>
                </a:endParaRPr>
              </a:p>
            </p:txBody>
          </p:sp>
          <p:sp>
            <p:nvSpPr>
              <p:cNvPr id="25" name="Line 87"/>
              <p:cNvSpPr>
                <a:spLocks noChangeShapeType="1"/>
              </p:cNvSpPr>
              <p:nvPr/>
            </p:nvSpPr>
            <p:spPr bwMode="auto">
              <a:xfrm>
                <a:off x="9317940" y="1751806"/>
                <a:ext cx="609600" cy="762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5pPr>
                <a:lvl6pPr marL="2286000" algn="l" defTabSz="914400" rtl="0" eaLnBrk="1" latinLnBrk="0" hangingPunct="1">
                  <a:defRPr sz="2600" kern="1200">
                    <a:solidFill>
                      <a:schemeClr val="bg2"/>
                    </a:solidFill>
                    <a:latin typeface="Arial" pitchFamily="34" charset="0"/>
                    <a:ea typeface="+mn-ea"/>
                    <a:cs typeface="+mn-cs"/>
                  </a:defRPr>
                </a:lvl6pPr>
                <a:lvl7pPr marL="2743200" algn="l" defTabSz="914400" rtl="0" eaLnBrk="1" latinLnBrk="0" hangingPunct="1">
                  <a:defRPr sz="2600" kern="1200">
                    <a:solidFill>
                      <a:schemeClr val="bg2"/>
                    </a:solidFill>
                    <a:latin typeface="Arial" pitchFamily="34" charset="0"/>
                    <a:ea typeface="+mn-ea"/>
                    <a:cs typeface="+mn-cs"/>
                  </a:defRPr>
                </a:lvl7pPr>
                <a:lvl8pPr marL="3200400" algn="l" defTabSz="914400" rtl="0" eaLnBrk="1" latinLnBrk="0" hangingPunct="1">
                  <a:defRPr sz="2600" kern="1200">
                    <a:solidFill>
                      <a:schemeClr val="bg2"/>
                    </a:solidFill>
                    <a:latin typeface="Arial" pitchFamily="34" charset="0"/>
                    <a:ea typeface="+mn-ea"/>
                    <a:cs typeface="+mn-cs"/>
                  </a:defRPr>
                </a:lvl8pPr>
                <a:lvl9pPr marL="3657600" algn="l" defTabSz="914400" rtl="0" eaLnBrk="1" latinLnBrk="0" hangingPunct="1">
                  <a:defRPr sz="2600" kern="1200">
                    <a:solidFill>
                      <a:schemeClr val="bg2"/>
                    </a:solidFill>
                    <a:latin typeface="Arial" pitchFamily="34" charset="0"/>
                    <a:ea typeface="+mn-ea"/>
                    <a:cs typeface="+mn-cs"/>
                  </a:defRPr>
                </a:lvl9pPr>
              </a:lstStyle>
              <a:p>
                <a:pPr>
                  <a:buClr>
                    <a:srgbClr val="000000"/>
                  </a:buClr>
                </a:pPr>
                <a:endParaRPr lang="de-DE">
                  <a:solidFill>
                    <a:srgbClr val="808080"/>
                  </a:solidFill>
                </a:endParaRPr>
              </a:p>
            </p:txBody>
          </p:sp>
          <p:sp>
            <p:nvSpPr>
              <p:cNvPr id="26" name="Oval 25"/>
              <p:cNvSpPr>
                <a:spLocks noChangeArrowheads="1"/>
              </p:cNvSpPr>
              <p:nvPr/>
            </p:nvSpPr>
            <p:spPr bwMode="auto">
              <a:xfrm>
                <a:off x="9021079" y="120065"/>
                <a:ext cx="296862" cy="298450"/>
              </a:xfrm>
              <a:prstGeom prst="ellipse">
                <a:avLst/>
              </a:prstGeom>
              <a:solidFill>
                <a:srgbClr val="00B0F0"/>
              </a:solidFill>
              <a:ln>
                <a:headEnd/>
                <a:tailEnd/>
              </a:ln>
            </p:spPr>
            <p:style>
              <a:lnRef idx="3">
                <a:schemeClr val="lt1"/>
              </a:lnRef>
              <a:fillRef idx="1">
                <a:schemeClr val="accent5"/>
              </a:fillRef>
              <a:effectRef idx="1">
                <a:schemeClr val="accent5"/>
              </a:effectRef>
              <a:fontRef idx="minor">
                <a:schemeClr val="lt1"/>
              </a:fontRef>
            </p:style>
            <p:txBody>
              <a:bodyPr wrap="none" anchor="ctr"/>
              <a:lstStyle>
                <a:defPPr>
                  <a:defRPr lang="en-GB"/>
                </a:defPPr>
                <a:lvl1pPr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fontAlgn="auto">
                  <a:spcBef>
                    <a:spcPts val="0"/>
                  </a:spcBef>
                  <a:spcAft>
                    <a:spcPts val="0"/>
                  </a:spcAft>
                  <a:buClr>
                    <a:srgbClr val="000000"/>
                  </a:buClr>
                  <a:defRPr/>
                </a:pPr>
                <a:endParaRPr lang="en-GB">
                  <a:solidFill>
                    <a:srgbClr val="FFFFFF"/>
                  </a:solidFill>
                </a:endParaRPr>
              </a:p>
            </p:txBody>
          </p:sp>
          <p:sp>
            <p:nvSpPr>
              <p:cNvPr id="27" name="Oval 26"/>
              <p:cNvSpPr>
                <a:spLocks noChangeArrowheads="1"/>
              </p:cNvSpPr>
              <p:nvPr/>
            </p:nvSpPr>
            <p:spPr bwMode="auto">
              <a:xfrm>
                <a:off x="9312237" y="993440"/>
                <a:ext cx="361950" cy="361950"/>
              </a:xfrm>
              <a:prstGeom prst="ellipse">
                <a:avLst/>
              </a:prstGeom>
              <a:solidFill>
                <a:schemeClr val="accent1">
                  <a:lumMod val="20000"/>
                  <a:lumOff val="80000"/>
                </a:schemeClr>
              </a:solidFill>
              <a:ln w="38100" algn="ctr">
                <a:solidFill>
                  <a:schemeClr val="bg1"/>
                </a:solidFill>
                <a:round/>
                <a:headEnd/>
                <a:tailEnd/>
              </a:ln>
              <a:effectLst>
                <a:outerShdw dist="20000" dir="5400000" rotWithShape="0">
                  <a:srgbClr val="000000">
                    <a:alpha val="37999"/>
                  </a:srgbClr>
                </a:outerShdw>
              </a:effectLst>
            </p:spPr>
            <p:txBody>
              <a:bodyPr wrap="none" anchor="ctr"/>
              <a:lstStyle>
                <a:defPPr>
                  <a:defRPr lang="en-GB"/>
                </a:defPPr>
                <a:lvl1pPr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5pPr>
                <a:lvl6pPr marL="2286000" algn="l" defTabSz="914400" rtl="0" eaLnBrk="1" latinLnBrk="0" hangingPunct="1">
                  <a:defRPr sz="2600" kern="1200">
                    <a:solidFill>
                      <a:schemeClr val="bg2"/>
                    </a:solidFill>
                    <a:latin typeface="Arial" pitchFamily="34" charset="0"/>
                    <a:ea typeface="+mn-ea"/>
                    <a:cs typeface="+mn-cs"/>
                  </a:defRPr>
                </a:lvl6pPr>
                <a:lvl7pPr marL="2743200" algn="l" defTabSz="914400" rtl="0" eaLnBrk="1" latinLnBrk="0" hangingPunct="1">
                  <a:defRPr sz="2600" kern="1200">
                    <a:solidFill>
                      <a:schemeClr val="bg2"/>
                    </a:solidFill>
                    <a:latin typeface="Arial" pitchFamily="34" charset="0"/>
                    <a:ea typeface="+mn-ea"/>
                    <a:cs typeface="+mn-cs"/>
                  </a:defRPr>
                </a:lvl7pPr>
                <a:lvl8pPr marL="3200400" algn="l" defTabSz="914400" rtl="0" eaLnBrk="1" latinLnBrk="0" hangingPunct="1">
                  <a:defRPr sz="2600" kern="1200">
                    <a:solidFill>
                      <a:schemeClr val="bg2"/>
                    </a:solidFill>
                    <a:latin typeface="Arial" pitchFamily="34" charset="0"/>
                    <a:ea typeface="+mn-ea"/>
                    <a:cs typeface="+mn-cs"/>
                  </a:defRPr>
                </a:lvl8pPr>
                <a:lvl9pPr marL="3657600" algn="l" defTabSz="914400" rtl="0" eaLnBrk="1" latinLnBrk="0" hangingPunct="1">
                  <a:defRPr sz="2600" kern="1200">
                    <a:solidFill>
                      <a:schemeClr val="bg2"/>
                    </a:solidFill>
                    <a:latin typeface="Arial" pitchFamily="34" charset="0"/>
                    <a:ea typeface="+mn-ea"/>
                    <a:cs typeface="+mn-cs"/>
                  </a:defRPr>
                </a:lvl9pPr>
              </a:lstStyle>
              <a:p>
                <a:pPr fontAlgn="auto">
                  <a:spcBef>
                    <a:spcPts val="0"/>
                  </a:spcBef>
                  <a:spcAft>
                    <a:spcPts val="0"/>
                  </a:spcAft>
                  <a:buClr>
                    <a:srgbClr val="000000"/>
                  </a:buClr>
                  <a:defRPr/>
                </a:pPr>
                <a:endParaRPr lang="en-GB">
                  <a:solidFill>
                    <a:srgbClr val="FFFFFF"/>
                  </a:solidFill>
                  <a:latin typeface="Arial"/>
                </a:endParaRPr>
              </a:p>
            </p:txBody>
          </p:sp>
          <p:sp>
            <p:nvSpPr>
              <p:cNvPr id="28" name="Oval 27"/>
              <p:cNvSpPr>
                <a:spLocks noChangeArrowheads="1"/>
              </p:cNvSpPr>
              <p:nvPr/>
            </p:nvSpPr>
            <p:spPr bwMode="auto">
              <a:xfrm>
                <a:off x="9230628" y="1664494"/>
                <a:ext cx="250825" cy="252412"/>
              </a:xfrm>
              <a:prstGeom prst="ellipse">
                <a:avLst/>
              </a:prstGeom>
              <a:solidFill>
                <a:schemeClr val="accent1">
                  <a:lumMod val="75000"/>
                </a:schemeClr>
              </a:solidFill>
              <a:ln w="38100" algn="ctr">
                <a:solidFill>
                  <a:schemeClr val="bg1"/>
                </a:solidFill>
                <a:round/>
                <a:headEnd/>
                <a:tailEnd/>
              </a:ln>
              <a:effectLst>
                <a:outerShdw dist="20000" dir="5400000" rotWithShape="0">
                  <a:srgbClr val="000000">
                    <a:alpha val="37999"/>
                  </a:srgbClr>
                </a:outerShdw>
              </a:effectLst>
            </p:spPr>
            <p:txBody>
              <a:bodyPr wrap="none" anchor="ctr"/>
              <a:lstStyle>
                <a:defPPr>
                  <a:defRPr lang="en-GB"/>
                </a:defPPr>
                <a:lvl1pPr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5pPr>
                <a:lvl6pPr marL="2286000" algn="l" defTabSz="914400" rtl="0" eaLnBrk="1" latinLnBrk="0" hangingPunct="1">
                  <a:defRPr sz="2600" kern="1200">
                    <a:solidFill>
                      <a:schemeClr val="bg2"/>
                    </a:solidFill>
                    <a:latin typeface="Arial" pitchFamily="34" charset="0"/>
                    <a:ea typeface="+mn-ea"/>
                    <a:cs typeface="+mn-cs"/>
                  </a:defRPr>
                </a:lvl6pPr>
                <a:lvl7pPr marL="2743200" algn="l" defTabSz="914400" rtl="0" eaLnBrk="1" latinLnBrk="0" hangingPunct="1">
                  <a:defRPr sz="2600" kern="1200">
                    <a:solidFill>
                      <a:schemeClr val="bg2"/>
                    </a:solidFill>
                    <a:latin typeface="Arial" pitchFamily="34" charset="0"/>
                    <a:ea typeface="+mn-ea"/>
                    <a:cs typeface="+mn-cs"/>
                  </a:defRPr>
                </a:lvl7pPr>
                <a:lvl8pPr marL="3200400" algn="l" defTabSz="914400" rtl="0" eaLnBrk="1" latinLnBrk="0" hangingPunct="1">
                  <a:defRPr sz="2600" kern="1200">
                    <a:solidFill>
                      <a:schemeClr val="bg2"/>
                    </a:solidFill>
                    <a:latin typeface="Arial" pitchFamily="34" charset="0"/>
                    <a:ea typeface="+mn-ea"/>
                    <a:cs typeface="+mn-cs"/>
                  </a:defRPr>
                </a:lvl8pPr>
                <a:lvl9pPr marL="3657600" algn="l" defTabSz="914400" rtl="0" eaLnBrk="1" latinLnBrk="0" hangingPunct="1">
                  <a:defRPr sz="2600" kern="1200">
                    <a:solidFill>
                      <a:schemeClr val="bg2"/>
                    </a:solidFill>
                    <a:latin typeface="Arial" pitchFamily="34" charset="0"/>
                    <a:ea typeface="+mn-ea"/>
                    <a:cs typeface="+mn-cs"/>
                  </a:defRPr>
                </a:lvl9pPr>
              </a:lstStyle>
              <a:p>
                <a:pPr fontAlgn="auto">
                  <a:spcBef>
                    <a:spcPts val="0"/>
                  </a:spcBef>
                  <a:spcAft>
                    <a:spcPts val="0"/>
                  </a:spcAft>
                  <a:buClr>
                    <a:srgbClr val="000000"/>
                  </a:buClr>
                  <a:defRPr/>
                </a:pPr>
                <a:endParaRPr lang="en-GB">
                  <a:solidFill>
                    <a:srgbClr val="FFFFFF"/>
                  </a:solidFill>
                  <a:latin typeface="Arial"/>
                </a:endParaRPr>
              </a:p>
            </p:txBody>
          </p:sp>
          <p:sp>
            <p:nvSpPr>
              <p:cNvPr id="29" name="Oval 28"/>
              <p:cNvSpPr>
                <a:spLocks noChangeArrowheads="1"/>
              </p:cNvSpPr>
              <p:nvPr/>
            </p:nvSpPr>
            <p:spPr bwMode="auto">
              <a:xfrm>
                <a:off x="9785676" y="766519"/>
                <a:ext cx="433387" cy="436563"/>
              </a:xfrm>
              <a:prstGeom prst="ellipse">
                <a:avLst/>
              </a:prstGeom>
              <a:solidFill>
                <a:schemeClr val="accent1">
                  <a:lumMod val="60000"/>
                  <a:lumOff val="40000"/>
                </a:schemeClr>
              </a:solidFill>
              <a:ln w="38100" algn="ctr">
                <a:solidFill>
                  <a:schemeClr val="bg1"/>
                </a:solidFill>
                <a:round/>
                <a:headEnd/>
                <a:tailEnd/>
              </a:ln>
              <a:effectLst>
                <a:outerShdw dist="20000" dir="5400000" rotWithShape="0">
                  <a:srgbClr val="000000">
                    <a:alpha val="37999"/>
                  </a:srgbClr>
                </a:outerShdw>
              </a:effectLst>
            </p:spPr>
            <p:txBody>
              <a:bodyPr wrap="none" anchor="ctr"/>
              <a:lstStyle>
                <a:defPPr>
                  <a:defRPr lang="en-GB"/>
                </a:defPPr>
                <a:lvl1pPr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5pPr>
                <a:lvl6pPr marL="2286000" algn="l" defTabSz="914400" rtl="0" eaLnBrk="1" latinLnBrk="0" hangingPunct="1">
                  <a:defRPr sz="2600" kern="1200">
                    <a:solidFill>
                      <a:schemeClr val="bg2"/>
                    </a:solidFill>
                    <a:latin typeface="Arial" pitchFamily="34" charset="0"/>
                    <a:ea typeface="+mn-ea"/>
                    <a:cs typeface="+mn-cs"/>
                  </a:defRPr>
                </a:lvl6pPr>
                <a:lvl7pPr marL="2743200" algn="l" defTabSz="914400" rtl="0" eaLnBrk="1" latinLnBrk="0" hangingPunct="1">
                  <a:defRPr sz="2600" kern="1200">
                    <a:solidFill>
                      <a:schemeClr val="bg2"/>
                    </a:solidFill>
                    <a:latin typeface="Arial" pitchFamily="34" charset="0"/>
                    <a:ea typeface="+mn-ea"/>
                    <a:cs typeface="+mn-cs"/>
                  </a:defRPr>
                </a:lvl7pPr>
                <a:lvl8pPr marL="3200400" algn="l" defTabSz="914400" rtl="0" eaLnBrk="1" latinLnBrk="0" hangingPunct="1">
                  <a:defRPr sz="2600" kern="1200">
                    <a:solidFill>
                      <a:schemeClr val="bg2"/>
                    </a:solidFill>
                    <a:latin typeface="Arial" pitchFamily="34" charset="0"/>
                    <a:ea typeface="+mn-ea"/>
                    <a:cs typeface="+mn-cs"/>
                  </a:defRPr>
                </a:lvl8pPr>
                <a:lvl9pPr marL="3657600" algn="l" defTabSz="914400" rtl="0" eaLnBrk="1" latinLnBrk="0" hangingPunct="1">
                  <a:defRPr sz="2600" kern="1200">
                    <a:solidFill>
                      <a:schemeClr val="bg2"/>
                    </a:solidFill>
                    <a:latin typeface="Arial" pitchFamily="34" charset="0"/>
                    <a:ea typeface="+mn-ea"/>
                    <a:cs typeface="+mn-cs"/>
                  </a:defRPr>
                </a:lvl9pPr>
              </a:lstStyle>
              <a:p>
                <a:pPr fontAlgn="auto">
                  <a:spcBef>
                    <a:spcPts val="0"/>
                  </a:spcBef>
                  <a:spcAft>
                    <a:spcPts val="0"/>
                  </a:spcAft>
                  <a:buClr>
                    <a:srgbClr val="000000"/>
                  </a:buClr>
                  <a:defRPr/>
                </a:pPr>
                <a:endParaRPr lang="en-GB">
                  <a:solidFill>
                    <a:srgbClr val="FFFFFF"/>
                  </a:solidFill>
                  <a:latin typeface="Arial"/>
                </a:endParaRPr>
              </a:p>
            </p:txBody>
          </p:sp>
          <p:sp>
            <p:nvSpPr>
              <p:cNvPr id="30" name="Oval 29"/>
              <p:cNvSpPr>
                <a:spLocks noChangeArrowheads="1"/>
              </p:cNvSpPr>
              <p:nvPr/>
            </p:nvSpPr>
            <p:spPr bwMode="auto">
              <a:xfrm>
                <a:off x="8033653" y="1458119"/>
                <a:ext cx="381000" cy="382587"/>
              </a:xfrm>
              <a:prstGeom prst="ellipse">
                <a:avLst/>
              </a:prstGeom>
              <a:solidFill>
                <a:schemeClr val="accent1">
                  <a:lumMod val="60000"/>
                  <a:lumOff val="40000"/>
                </a:schemeClr>
              </a:solidFill>
              <a:ln>
                <a:headEnd/>
                <a:tailEnd/>
              </a:ln>
            </p:spPr>
            <p:style>
              <a:lnRef idx="3">
                <a:schemeClr val="lt1"/>
              </a:lnRef>
              <a:fillRef idx="1">
                <a:schemeClr val="accent5"/>
              </a:fillRef>
              <a:effectRef idx="1">
                <a:schemeClr val="accent5"/>
              </a:effectRef>
              <a:fontRef idx="minor">
                <a:schemeClr val="lt1"/>
              </a:fontRef>
            </p:style>
            <p:txBody>
              <a:bodyPr wrap="none" anchor="ctr"/>
              <a:lstStyle>
                <a:defPPr>
                  <a:defRPr lang="en-GB"/>
                </a:defPPr>
                <a:lvl1pPr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fontAlgn="auto">
                  <a:spcBef>
                    <a:spcPts val="0"/>
                  </a:spcBef>
                  <a:spcAft>
                    <a:spcPts val="0"/>
                  </a:spcAft>
                  <a:buClr>
                    <a:srgbClr val="000000"/>
                  </a:buClr>
                  <a:defRPr/>
                </a:pPr>
                <a:endParaRPr lang="en-GB">
                  <a:solidFill>
                    <a:srgbClr val="FFFFFF"/>
                  </a:solidFill>
                </a:endParaRPr>
              </a:p>
            </p:txBody>
          </p:sp>
          <p:sp>
            <p:nvSpPr>
              <p:cNvPr id="31" name="Oval 30"/>
              <p:cNvSpPr>
                <a:spLocks noChangeArrowheads="1"/>
              </p:cNvSpPr>
              <p:nvPr/>
            </p:nvSpPr>
            <p:spPr bwMode="auto">
              <a:xfrm>
                <a:off x="9698940" y="1599406"/>
                <a:ext cx="388938" cy="390525"/>
              </a:xfrm>
              <a:prstGeom prst="ellipse">
                <a:avLst/>
              </a:prstGeom>
              <a:solidFill>
                <a:schemeClr val="accent5">
                  <a:lumMod val="75000"/>
                </a:schemeClr>
              </a:solidFill>
              <a:ln>
                <a:headEnd/>
                <a:tailEnd/>
              </a:ln>
            </p:spPr>
            <p:style>
              <a:lnRef idx="3">
                <a:schemeClr val="lt1"/>
              </a:lnRef>
              <a:fillRef idx="1">
                <a:schemeClr val="accent5"/>
              </a:fillRef>
              <a:effectRef idx="1">
                <a:schemeClr val="accent5"/>
              </a:effectRef>
              <a:fontRef idx="minor">
                <a:schemeClr val="lt1"/>
              </a:fontRef>
            </p:style>
            <p:txBody>
              <a:bodyPr wrap="none" anchor="ctr"/>
              <a:lstStyle>
                <a:defPPr>
                  <a:defRPr lang="en-GB"/>
                </a:defPPr>
                <a:lvl1pPr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fontAlgn="auto">
                  <a:spcBef>
                    <a:spcPts val="0"/>
                  </a:spcBef>
                  <a:spcAft>
                    <a:spcPts val="0"/>
                  </a:spcAft>
                  <a:buClr>
                    <a:srgbClr val="000000"/>
                  </a:buClr>
                  <a:defRPr/>
                </a:pPr>
                <a:endParaRPr lang="en-GB">
                  <a:solidFill>
                    <a:srgbClr val="FFFFFF"/>
                  </a:solidFill>
                </a:endParaRPr>
              </a:p>
            </p:txBody>
          </p:sp>
        </p:grpSp>
      </p:grpSp>
      <p:pic>
        <p:nvPicPr>
          <p:cNvPr id="12" name="Picture 11" descr="C:\Users\pbuttigi\AppData\Local\Microsoft\Windows\Temporary Internet Files\Content.IE5\XX6JAFDU\137381189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60773" y="4484452"/>
            <a:ext cx="740266" cy="996991"/>
          </a:xfrm>
          <a:prstGeom prst="rect">
            <a:avLst/>
          </a:prstGeom>
          <a:noFill/>
          <a:extLst>
            <a:ext uri="{909E8E84-426E-40DD-AFC4-6F175D3DCCD1}">
              <a14:hiddenFill xmlns:a14="http://schemas.microsoft.com/office/drawing/2010/main">
                <a:solidFill>
                  <a:srgbClr val="FFFFFF"/>
                </a:solidFill>
              </a14:hiddenFill>
            </a:ext>
          </a:extLst>
        </p:spPr>
      </p:pic>
      <p:sp>
        <p:nvSpPr>
          <p:cNvPr id="13" name="Right Arrow 12"/>
          <p:cNvSpPr/>
          <p:nvPr/>
        </p:nvSpPr>
        <p:spPr bwMode="auto">
          <a:xfrm rot="5400000">
            <a:off x="5854044" y="3255085"/>
            <a:ext cx="1529353" cy="757530"/>
          </a:xfrm>
          <a:prstGeom prst="rightArrow">
            <a:avLst/>
          </a:prstGeom>
          <a:gradFill flip="none" rotWithShape="1">
            <a:gsLst>
              <a:gs pos="0">
                <a:schemeClr val="accent6">
                  <a:lumMod val="75000"/>
                </a:schemeClr>
              </a:gs>
              <a:gs pos="50000">
                <a:schemeClr val="accent6">
                  <a:lumMod val="60000"/>
                  <a:lumOff val="40000"/>
                  <a:alpha val="36000"/>
                </a:schemeClr>
              </a:gs>
              <a:gs pos="100000">
                <a:schemeClr val="accent3">
                  <a:alpha val="0"/>
                </a:schemeClr>
              </a:gs>
            </a:gsLst>
            <a:lin ang="10800000" scaled="1"/>
            <a:tileRect/>
          </a:gradFill>
          <a:ln w="9525" cap="flat" cmpd="sng" algn="ctr">
            <a:no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defPPr>
              <a:defRPr lang="en-GB"/>
            </a:defPPr>
            <a:lvl1pPr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5pPr>
            <a:lvl6pPr marL="2286000" algn="l" defTabSz="914400" rtl="0" eaLnBrk="1" latinLnBrk="0" hangingPunct="1">
              <a:defRPr sz="2600" kern="1200">
                <a:solidFill>
                  <a:schemeClr val="bg2"/>
                </a:solidFill>
                <a:latin typeface="Arial" pitchFamily="34" charset="0"/>
                <a:ea typeface="+mn-ea"/>
                <a:cs typeface="+mn-cs"/>
              </a:defRPr>
            </a:lvl6pPr>
            <a:lvl7pPr marL="2743200" algn="l" defTabSz="914400" rtl="0" eaLnBrk="1" latinLnBrk="0" hangingPunct="1">
              <a:defRPr sz="2600" kern="1200">
                <a:solidFill>
                  <a:schemeClr val="bg2"/>
                </a:solidFill>
                <a:latin typeface="Arial" pitchFamily="34" charset="0"/>
                <a:ea typeface="+mn-ea"/>
                <a:cs typeface="+mn-cs"/>
              </a:defRPr>
            </a:lvl7pPr>
            <a:lvl8pPr marL="3200400" algn="l" defTabSz="914400" rtl="0" eaLnBrk="1" latinLnBrk="0" hangingPunct="1">
              <a:defRPr sz="2600" kern="1200">
                <a:solidFill>
                  <a:schemeClr val="bg2"/>
                </a:solidFill>
                <a:latin typeface="Arial" pitchFamily="34" charset="0"/>
                <a:ea typeface="+mn-ea"/>
                <a:cs typeface="+mn-cs"/>
              </a:defRPr>
            </a:lvl8pPr>
            <a:lvl9pPr marL="3657600" algn="l" defTabSz="914400" rtl="0" eaLnBrk="1" latinLnBrk="0" hangingPunct="1">
              <a:defRPr sz="2600" kern="1200">
                <a:solidFill>
                  <a:schemeClr val="bg2"/>
                </a:solidFill>
                <a:latin typeface="Arial" pitchFamily="34" charset="0"/>
                <a:ea typeface="+mn-ea"/>
                <a:cs typeface="+mn-cs"/>
              </a:defRPr>
            </a:lvl9pPr>
          </a:lstStyle>
          <a:p>
            <a:pPr>
              <a:buClr>
                <a:srgbClr val="000000"/>
              </a:buClr>
            </a:pPr>
            <a:endParaRPr lang="en-GB">
              <a:solidFill>
                <a:srgbClr val="808080"/>
              </a:solidFill>
            </a:endParaRPr>
          </a:p>
        </p:txBody>
      </p:sp>
      <p:sp>
        <p:nvSpPr>
          <p:cNvPr id="14" name="Rectangle 13"/>
          <p:cNvSpPr/>
          <p:nvPr/>
        </p:nvSpPr>
        <p:spPr>
          <a:xfrm>
            <a:off x="2922102" y="3704464"/>
            <a:ext cx="3121212" cy="1200329"/>
          </a:xfrm>
          <a:prstGeom prst="rect">
            <a:avLst/>
          </a:prstGeom>
          <a:solidFill>
            <a:schemeClr val="bg1"/>
          </a:solidFill>
          <a:ln w="57150">
            <a:solidFill>
              <a:srgbClr val="0083E6"/>
            </a:solidFill>
          </a:ln>
        </p:spPr>
        <p:txBody>
          <a:bodyPr wrap="square">
            <a:spAutoFit/>
          </a:bodyPr>
          <a:lstStyle>
            <a:defPPr>
              <a:defRPr lang="en-GB"/>
            </a:defPPr>
            <a:lvl1pPr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5pPr>
            <a:lvl6pPr marL="2286000" algn="l" defTabSz="914400" rtl="0" eaLnBrk="1" latinLnBrk="0" hangingPunct="1">
              <a:defRPr sz="2600" kern="1200">
                <a:solidFill>
                  <a:schemeClr val="bg2"/>
                </a:solidFill>
                <a:latin typeface="Arial" pitchFamily="34" charset="0"/>
                <a:ea typeface="+mn-ea"/>
                <a:cs typeface="+mn-cs"/>
              </a:defRPr>
            </a:lvl6pPr>
            <a:lvl7pPr marL="2743200" algn="l" defTabSz="914400" rtl="0" eaLnBrk="1" latinLnBrk="0" hangingPunct="1">
              <a:defRPr sz="2600" kern="1200">
                <a:solidFill>
                  <a:schemeClr val="bg2"/>
                </a:solidFill>
                <a:latin typeface="Arial" pitchFamily="34" charset="0"/>
                <a:ea typeface="+mn-ea"/>
                <a:cs typeface="+mn-cs"/>
              </a:defRPr>
            </a:lvl7pPr>
            <a:lvl8pPr marL="3200400" algn="l" defTabSz="914400" rtl="0" eaLnBrk="1" latinLnBrk="0" hangingPunct="1">
              <a:defRPr sz="2600" kern="1200">
                <a:solidFill>
                  <a:schemeClr val="bg2"/>
                </a:solidFill>
                <a:latin typeface="Arial" pitchFamily="34" charset="0"/>
                <a:ea typeface="+mn-ea"/>
                <a:cs typeface="+mn-cs"/>
              </a:defRPr>
            </a:lvl8pPr>
            <a:lvl9pPr marL="3657600" algn="l" defTabSz="914400" rtl="0" eaLnBrk="1" latinLnBrk="0" hangingPunct="1">
              <a:defRPr sz="2600" kern="1200">
                <a:solidFill>
                  <a:schemeClr val="bg2"/>
                </a:solidFill>
                <a:latin typeface="Arial" pitchFamily="34" charset="0"/>
                <a:ea typeface="+mn-ea"/>
                <a:cs typeface="+mn-cs"/>
              </a:defRPr>
            </a:lvl9pPr>
          </a:lstStyle>
          <a:p>
            <a:pPr>
              <a:buClrTx/>
              <a:buFontTx/>
              <a:buNone/>
            </a:pPr>
            <a:r>
              <a:rPr lang="de-DE" sz="1800" b="1" dirty="0" err="1">
                <a:solidFill>
                  <a:srgbClr val="808080"/>
                </a:solidFill>
              </a:rPr>
              <a:t>Knowledge</a:t>
            </a:r>
            <a:r>
              <a:rPr lang="de-DE" sz="1800" b="1" dirty="0">
                <a:solidFill>
                  <a:srgbClr val="808080"/>
                </a:solidFill>
              </a:rPr>
              <a:t> </a:t>
            </a:r>
            <a:r>
              <a:rPr lang="de-DE" sz="1800" b="1" dirty="0" err="1">
                <a:solidFill>
                  <a:srgbClr val="808080"/>
                </a:solidFill>
              </a:rPr>
              <a:t>exchange</a:t>
            </a:r>
            <a:r>
              <a:rPr lang="de-DE" sz="1800" b="1" dirty="0">
                <a:solidFill>
                  <a:srgbClr val="808080"/>
                </a:solidFill>
              </a:rPr>
              <a:t> </a:t>
            </a:r>
            <a:r>
              <a:rPr lang="de-DE" sz="1800" b="1" dirty="0" err="1">
                <a:solidFill>
                  <a:srgbClr val="808080"/>
                </a:solidFill>
              </a:rPr>
              <a:t>is</a:t>
            </a:r>
            <a:r>
              <a:rPr lang="de-DE" sz="1800" b="1" dirty="0">
                <a:solidFill>
                  <a:srgbClr val="808080"/>
                </a:solidFill>
              </a:rPr>
              <a:t> </a:t>
            </a:r>
            <a:r>
              <a:rPr lang="de-DE" sz="1800" b="1" dirty="0" err="1">
                <a:solidFill>
                  <a:srgbClr val="808080"/>
                </a:solidFill>
              </a:rPr>
              <a:t>mapped</a:t>
            </a:r>
            <a:r>
              <a:rPr lang="de-DE" sz="1800" b="1" dirty="0">
                <a:solidFill>
                  <a:srgbClr val="808080"/>
                </a:solidFill>
              </a:rPr>
              <a:t> in a </a:t>
            </a:r>
            <a:r>
              <a:rPr lang="de-DE" sz="1800" b="1" dirty="0" err="1">
                <a:solidFill>
                  <a:srgbClr val="808080"/>
                </a:solidFill>
              </a:rPr>
              <a:t>structured</a:t>
            </a:r>
            <a:r>
              <a:rPr lang="de-DE" sz="1800" b="1" dirty="0">
                <a:solidFill>
                  <a:srgbClr val="808080"/>
                </a:solidFill>
              </a:rPr>
              <a:t>, </a:t>
            </a:r>
            <a:r>
              <a:rPr lang="de-DE" sz="1800" b="1" dirty="0" err="1">
                <a:solidFill>
                  <a:srgbClr val="808080"/>
                </a:solidFill>
              </a:rPr>
              <a:t>machine-readable</a:t>
            </a:r>
            <a:r>
              <a:rPr lang="de-DE" sz="1800" b="1" dirty="0">
                <a:solidFill>
                  <a:srgbClr val="808080"/>
                </a:solidFill>
              </a:rPr>
              <a:t> &amp; </a:t>
            </a:r>
            <a:r>
              <a:rPr lang="de-DE" sz="1800" b="1" dirty="0" err="1">
                <a:solidFill>
                  <a:srgbClr val="808080"/>
                </a:solidFill>
              </a:rPr>
              <a:t>measurable</a:t>
            </a:r>
            <a:r>
              <a:rPr lang="de-DE" sz="1800" b="1" dirty="0">
                <a:solidFill>
                  <a:srgbClr val="808080"/>
                </a:solidFill>
              </a:rPr>
              <a:t> </a:t>
            </a:r>
            <a:r>
              <a:rPr lang="de-DE" sz="1800" b="1" dirty="0" err="1">
                <a:solidFill>
                  <a:srgbClr val="808080"/>
                </a:solidFill>
              </a:rPr>
              <a:t>way</a:t>
            </a:r>
            <a:endParaRPr lang="de-DE" sz="1800" b="1" dirty="0">
              <a:solidFill>
                <a:srgbClr val="808080"/>
              </a:solidFill>
            </a:endParaRPr>
          </a:p>
        </p:txBody>
      </p:sp>
      <p:sp>
        <p:nvSpPr>
          <p:cNvPr id="15" name="Rectangle 14"/>
          <p:cNvSpPr/>
          <p:nvPr/>
        </p:nvSpPr>
        <p:spPr>
          <a:xfrm>
            <a:off x="4984270" y="884187"/>
            <a:ext cx="4442242" cy="701731"/>
          </a:xfrm>
          <a:prstGeom prst="rect">
            <a:avLst/>
          </a:prstGeom>
        </p:spPr>
        <p:txBody>
          <a:bodyPr wrap="none">
            <a:spAutoFit/>
          </a:bodyPr>
          <a:lstStyle>
            <a:defPPr>
              <a:defRPr lang="en-GB"/>
            </a:defPPr>
            <a:lvl1pPr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1pPr>
            <a:lvl2pPr marL="4572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2pPr>
            <a:lvl3pPr marL="9144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3pPr>
            <a:lvl4pPr marL="13716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4pPr>
            <a:lvl5pPr marL="1828800" algn="l" rtl="0" fontAlgn="base">
              <a:spcBef>
                <a:spcPct val="20000"/>
              </a:spcBef>
              <a:spcAft>
                <a:spcPct val="0"/>
              </a:spcAft>
              <a:buClr>
                <a:schemeClr val="tx1"/>
              </a:buClr>
              <a:buFont typeface="Wingdings" pitchFamily="2" charset="2"/>
              <a:defRPr sz="2600" kern="1200">
                <a:solidFill>
                  <a:schemeClr val="bg2"/>
                </a:solidFill>
                <a:latin typeface="Arial" pitchFamily="34" charset="0"/>
                <a:ea typeface="+mn-ea"/>
                <a:cs typeface="+mn-cs"/>
              </a:defRPr>
            </a:lvl5pPr>
            <a:lvl6pPr marL="2286000" algn="l" defTabSz="914400" rtl="0" eaLnBrk="1" latinLnBrk="0" hangingPunct="1">
              <a:defRPr sz="2600" kern="1200">
                <a:solidFill>
                  <a:schemeClr val="bg2"/>
                </a:solidFill>
                <a:latin typeface="Arial" pitchFamily="34" charset="0"/>
                <a:ea typeface="+mn-ea"/>
                <a:cs typeface="+mn-cs"/>
              </a:defRPr>
            </a:lvl6pPr>
            <a:lvl7pPr marL="2743200" algn="l" defTabSz="914400" rtl="0" eaLnBrk="1" latinLnBrk="0" hangingPunct="1">
              <a:defRPr sz="2600" kern="1200">
                <a:solidFill>
                  <a:schemeClr val="bg2"/>
                </a:solidFill>
                <a:latin typeface="Arial" pitchFamily="34" charset="0"/>
                <a:ea typeface="+mn-ea"/>
                <a:cs typeface="+mn-cs"/>
              </a:defRPr>
            </a:lvl7pPr>
            <a:lvl8pPr marL="3200400" algn="l" defTabSz="914400" rtl="0" eaLnBrk="1" latinLnBrk="0" hangingPunct="1">
              <a:defRPr sz="2600" kern="1200">
                <a:solidFill>
                  <a:schemeClr val="bg2"/>
                </a:solidFill>
                <a:latin typeface="Arial" pitchFamily="34" charset="0"/>
                <a:ea typeface="+mn-ea"/>
                <a:cs typeface="+mn-cs"/>
              </a:defRPr>
            </a:lvl8pPr>
            <a:lvl9pPr marL="3657600" algn="l" defTabSz="914400" rtl="0" eaLnBrk="1" latinLnBrk="0" hangingPunct="1">
              <a:defRPr sz="2600" kern="1200">
                <a:solidFill>
                  <a:schemeClr val="bg2"/>
                </a:solidFill>
                <a:latin typeface="Arial" pitchFamily="34" charset="0"/>
                <a:ea typeface="+mn-ea"/>
                <a:cs typeface="+mn-cs"/>
              </a:defRPr>
            </a:lvl9pPr>
          </a:lstStyle>
          <a:p>
            <a:pPr>
              <a:buClr>
                <a:srgbClr val="000000"/>
              </a:buClr>
            </a:pPr>
            <a:r>
              <a:rPr lang="de-DE" sz="1800" b="1" dirty="0">
                <a:solidFill>
                  <a:srgbClr val="808080"/>
                </a:solidFill>
              </a:rPr>
              <a:t>OWL / RDF </a:t>
            </a:r>
            <a:r>
              <a:rPr lang="de-DE" sz="1800" b="1" dirty="0" err="1">
                <a:solidFill>
                  <a:srgbClr val="808080"/>
                </a:solidFill>
              </a:rPr>
              <a:t>ontologies</a:t>
            </a:r>
            <a:r>
              <a:rPr lang="de-DE" sz="1800" b="1" dirty="0">
                <a:solidFill>
                  <a:srgbClr val="808080"/>
                </a:solidFill>
              </a:rPr>
              <a:t> </a:t>
            </a:r>
          </a:p>
          <a:p>
            <a:pPr>
              <a:buClr>
                <a:srgbClr val="000000"/>
              </a:buClr>
            </a:pPr>
            <a:r>
              <a:rPr lang="de-DE" sz="1800" b="1" dirty="0" err="1">
                <a:solidFill>
                  <a:srgbClr val="808080"/>
                </a:solidFill>
              </a:rPr>
              <a:t>Accessible</a:t>
            </a:r>
            <a:r>
              <a:rPr lang="de-DE" sz="1800" b="1" dirty="0">
                <a:solidFill>
                  <a:srgbClr val="808080"/>
                </a:solidFill>
              </a:rPr>
              <a:t> </a:t>
            </a:r>
            <a:r>
              <a:rPr lang="de-DE" sz="1800" b="1" dirty="0" err="1">
                <a:solidFill>
                  <a:srgbClr val="808080"/>
                </a:solidFill>
              </a:rPr>
              <a:t>through</a:t>
            </a:r>
            <a:r>
              <a:rPr lang="de-DE" sz="1800" b="1" dirty="0">
                <a:solidFill>
                  <a:srgbClr val="808080"/>
                </a:solidFill>
              </a:rPr>
              <a:t> </a:t>
            </a:r>
            <a:r>
              <a:rPr lang="de-DE" sz="1800" b="1" dirty="0" err="1">
                <a:solidFill>
                  <a:srgbClr val="808080"/>
                </a:solidFill>
              </a:rPr>
              <a:t>linked</a:t>
            </a:r>
            <a:r>
              <a:rPr lang="de-DE" sz="1800" b="1" dirty="0">
                <a:solidFill>
                  <a:srgbClr val="808080"/>
                </a:solidFill>
              </a:rPr>
              <a:t> </a:t>
            </a:r>
            <a:r>
              <a:rPr lang="de-DE" sz="1800" b="1" dirty="0" err="1">
                <a:solidFill>
                  <a:srgbClr val="808080"/>
                </a:solidFill>
              </a:rPr>
              <a:t>data</a:t>
            </a:r>
            <a:r>
              <a:rPr lang="de-DE" sz="1800" b="1" dirty="0">
                <a:solidFill>
                  <a:srgbClr val="808080"/>
                </a:solidFill>
              </a:rPr>
              <a:t> </a:t>
            </a:r>
            <a:r>
              <a:rPr lang="de-DE" sz="1800" b="1" dirty="0" err="1">
                <a:solidFill>
                  <a:srgbClr val="808080"/>
                </a:solidFill>
              </a:rPr>
              <a:t>servers</a:t>
            </a:r>
            <a:endParaRPr lang="en-GB" sz="1800" dirty="0">
              <a:solidFill>
                <a:srgbClr val="808080"/>
              </a:solidFill>
            </a:endParaRPr>
          </a:p>
        </p:txBody>
      </p:sp>
      <p:grpSp>
        <p:nvGrpSpPr>
          <p:cNvPr id="83" name="Group 82"/>
          <p:cNvGrpSpPr/>
          <p:nvPr/>
        </p:nvGrpSpPr>
        <p:grpSpPr>
          <a:xfrm>
            <a:off x="3179397" y="5443864"/>
            <a:ext cx="3853580" cy="1187013"/>
            <a:chOff x="4773172" y="5775783"/>
            <a:chExt cx="3853580" cy="1187013"/>
          </a:xfrm>
        </p:grpSpPr>
        <p:sp>
          <p:nvSpPr>
            <p:cNvPr id="84" name="Rounded Rectangle 83"/>
            <p:cNvSpPr/>
            <p:nvPr/>
          </p:nvSpPr>
          <p:spPr>
            <a:xfrm>
              <a:off x="4773172" y="6055904"/>
              <a:ext cx="3849412" cy="61345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5" name="Group 84"/>
            <p:cNvGrpSpPr/>
            <p:nvPr/>
          </p:nvGrpSpPr>
          <p:grpSpPr>
            <a:xfrm>
              <a:off x="5052485" y="5775783"/>
              <a:ext cx="3574267" cy="1187013"/>
              <a:chOff x="5052485" y="5775783"/>
              <a:chExt cx="3574267" cy="1187013"/>
            </a:xfrm>
          </p:grpSpPr>
          <p:pic>
            <p:nvPicPr>
              <p:cNvPr id="86" name="Picture 4" descr="http://www.obofoundry.org/images/foundry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52485" y="5775783"/>
                <a:ext cx="775395" cy="775395"/>
              </a:xfrm>
              <a:prstGeom prst="rect">
                <a:avLst/>
              </a:prstGeom>
              <a:noFill/>
              <a:extLst>
                <a:ext uri="{909E8E84-426E-40DD-AFC4-6F175D3DCCD1}">
                  <a14:hiddenFill xmlns:a14="http://schemas.microsoft.com/office/drawing/2010/main">
                    <a:solidFill>
                      <a:srgbClr val="FFFFFF"/>
                    </a:solidFill>
                  </a14:hiddenFill>
                </a:ext>
              </a:extLst>
            </p:spPr>
          </p:pic>
          <p:sp>
            <p:nvSpPr>
              <p:cNvPr id="87" name="Rectangle 86"/>
              <p:cNvSpPr/>
              <p:nvPr/>
            </p:nvSpPr>
            <p:spPr>
              <a:xfrm>
                <a:off x="5879865" y="5898758"/>
                <a:ext cx="2298321" cy="338554"/>
              </a:xfrm>
              <a:prstGeom prst="rect">
                <a:avLst/>
              </a:prstGeom>
              <a:solidFill>
                <a:schemeClr val="bg1"/>
              </a:solidFill>
            </p:spPr>
            <p:txBody>
              <a:bodyPr wrap="none">
                <a:spAutoFit/>
              </a:bodyPr>
              <a:lstStyle/>
              <a:p>
                <a:r>
                  <a:rPr lang="en-GB" sz="1600" b="1" dirty="0"/>
                  <a:t>OBO Foundry Ontologies</a:t>
                </a:r>
              </a:p>
            </p:txBody>
          </p:sp>
          <p:sp>
            <p:nvSpPr>
              <p:cNvPr id="88" name="Rectangle 87"/>
              <p:cNvSpPr/>
              <p:nvPr/>
            </p:nvSpPr>
            <p:spPr>
              <a:xfrm>
                <a:off x="5751221" y="6131799"/>
                <a:ext cx="2875531" cy="830997"/>
              </a:xfrm>
              <a:prstGeom prst="rect">
                <a:avLst/>
              </a:prstGeom>
            </p:spPr>
            <p:txBody>
              <a:bodyPr wrap="none">
                <a:spAutoFit/>
              </a:bodyPr>
              <a:lstStyle/>
              <a:p>
                <a:r>
                  <a:rPr lang="en-GB" sz="2400" b="1" dirty="0">
                    <a:solidFill>
                      <a:srgbClr val="33CC33"/>
                    </a:solidFill>
                  </a:rPr>
                  <a:t>ENVO, </a:t>
                </a:r>
                <a:r>
                  <a:rPr lang="en-GB" sz="2400" b="1" dirty="0">
                    <a:solidFill>
                      <a:srgbClr val="00B0F0"/>
                    </a:solidFill>
                  </a:rPr>
                  <a:t>PCO, </a:t>
                </a:r>
                <a:r>
                  <a:rPr lang="en-GB" sz="2400" b="1" dirty="0">
                    <a:solidFill>
                      <a:schemeClr val="accent6"/>
                    </a:solidFill>
                  </a:rPr>
                  <a:t>SDGIO… </a:t>
                </a:r>
                <a:endParaRPr lang="en-GB" sz="2400" dirty="0">
                  <a:solidFill>
                    <a:schemeClr val="accent6"/>
                  </a:solidFill>
                </a:endParaRPr>
              </a:p>
              <a:p>
                <a:r>
                  <a:rPr lang="en-GB" sz="2400" b="1" dirty="0">
                    <a:solidFill>
                      <a:srgbClr val="00B0F0"/>
                    </a:solidFill>
                  </a:rPr>
                  <a:t> </a:t>
                </a:r>
                <a:endParaRPr lang="en-GB" dirty="0"/>
              </a:p>
            </p:txBody>
          </p:sp>
        </p:grpSp>
      </p:grpSp>
    </p:spTree>
    <p:extLst>
      <p:ext uri="{BB962C8B-B14F-4D97-AF65-F5344CB8AC3E}">
        <p14:creationId xmlns:p14="http://schemas.microsoft.com/office/powerpoint/2010/main" val="888563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82"/>
                                        </p:tgtEl>
                                        <p:attrNameLst>
                                          <p:attrName>style.visibility</p:attrName>
                                        </p:attrNameLst>
                                      </p:cBhvr>
                                      <p:to>
                                        <p:strVal val="visible"/>
                                      </p:to>
                                    </p:set>
                                    <p:animEffect transition="in" filter="fade">
                                      <p:cBhvr>
                                        <p:cTn id="14" dur="500"/>
                                        <p:tgtEl>
                                          <p:spTgt spid="8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nodeType="withEffect">
                                  <p:stCondLst>
                                    <p:cond delay="0"/>
                                  </p:stCondLst>
                                  <p:childTnLst>
                                    <p:set>
                                      <p:cBhvr>
                                        <p:cTn id="32" dur="1" fill="hold">
                                          <p:stCondLst>
                                            <p:cond delay="0"/>
                                          </p:stCondLst>
                                        </p:cTn>
                                        <p:tgtEl>
                                          <p:spTgt spid="83"/>
                                        </p:tgtEl>
                                        <p:attrNameLst>
                                          <p:attrName>style.visibility</p:attrName>
                                        </p:attrNameLst>
                                      </p:cBhvr>
                                      <p:to>
                                        <p:strVal val="visible"/>
                                      </p:to>
                                    </p:set>
                                    <p:animEffect transition="in" filter="fade">
                                      <p:cBhvr>
                                        <p:cTn id="33"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3" grpId="0" animBg="1"/>
      <p:bldP spid="14" grpId="0" animBg="1"/>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14395938" y="1570892"/>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1875692" y="2391508"/>
            <a:ext cx="13082954" cy="211015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smtClean="0"/>
              <a:t>			</a:t>
            </a:r>
            <a:r>
              <a:rPr lang="en-GB" sz="3600" b="1" dirty="0" smtClean="0"/>
              <a:t>Semantics for environmental entities</a:t>
            </a:r>
            <a:endParaRPr lang="en-US" sz="3600" b="1" dirty="0"/>
          </a:p>
        </p:txBody>
      </p:sp>
      <p:pic>
        <p:nvPicPr>
          <p:cNvPr id="5"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r="23494"/>
          <a:stretch>
            <a:fillRect/>
          </a:stretch>
        </p:blipFill>
        <p:spPr bwMode="auto">
          <a:xfrm>
            <a:off x="9398814" y="4996978"/>
            <a:ext cx="2156910" cy="1430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67440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MtRedoubtedi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4871"/>
            <a:ext cx="12192000" cy="816864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734309" y="6465518"/>
            <a:ext cx="3935392" cy="369332"/>
          </a:xfrm>
          <a:prstGeom prst="rect">
            <a:avLst/>
          </a:prstGeom>
          <a:noFill/>
        </p:spPr>
        <p:txBody>
          <a:bodyPr wrap="square" rtlCol="0">
            <a:spAutoFit/>
          </a:bodyPr>
          <a:lstStyle/>
          <a:p>
            <a:r>
              <a:rPr lang="en-GB" b="1" dirty="0">
                <a:solidFill>
                  <a:schemeClr val="bg1"/>
                </a:solidFill>
              </a:rPr>
              <a:t>Public domain: USGS</a:t>
            </a:r>
            <a:endParaRPr lang="en-US" b="1" dirty="0">
              <a:solidFill>
                <a:schemeClr val="bg1"/>
              </a:solidFill>
            </a:endParaRPr>
          </a:p>
        </p:txBody>
      </p:sp>
      <p:grpSp>
        <p:nvGrpSpPr>
          <p:cNvPr id="21" name="Group 20"/>
          <p:cNvGrpSpPr/>
          <p:nvPr/>
        </p:nvGrpSpPr>
        <p:grpSpPr>
          <a:xfrm>
            <a:off x="0" y="-963418"/>
            <a:ext cx="12575508" cy="7005403"/>
            <a:chOff x="0" y="-963418"/>
            <a:chExt cx="12575508" cy="7005403"/>
          </a:xfrm>
        </p:grpSpPr>
        <p:sp>
          <p:nvSpPr>
            <p:cNvPr id="5" name="TextBox 4"/>
            <p:cNvSpPr txBox="1"/>
            <p:nvPr/>
          </p:nvSpPr>
          <p:spPr>
            <a:xfrm>
              <a:off x="8640116" y="3989654"/>
              <a:ext cx="3935392" cy="1323439"/>
            </a:xfrm>
            <a:prstGeom prst="rect">
              <a:avLst/>
            </a:prstGeom>
            <a:noFill/>
          </p:spPr>
          <p:txBody>
            <a:bodyPr wrap="square" rtlCol="0">
              <a:spAutoFit/>
            </a:bodyPr>
            <a:lstStyle/>
            <a:p>
              <a:r>
                <a:rPr lang="en-GB" sz="4000" b="1" dirty="0" smtClean="0">
                  <a:solidFill>
                    <a:schemeClr val="bg1"/>
                  </a:solidFill>
                </a:rPr>
                <a:t>Volcanic</a:t>
              </a:r>
            </a:p>
            <a:p>
              <a:r>
                <a:rPr lang="en-GB" sz="3200" b="1" dirty="0" smtClean="0">
                  <a:solidFill>
                    <a:schemeClr val="bg1"/>
                  </a:solidFill>
                </a:rPr>
                <a:t> </a:t>
              </a:r>
              <a:r>
                <a:rPr lang="en-GB" sz="4000" b="1" dirty="0" smtClean="0">
                  <a:solidFill>
                    <a:schemeClr val="bg1"/>
                  </a:solidFill>
                </a:rPr>
                <a:t>eruption</a:t>
              </a:r>
              <a:endParaRPr lang="en-US" sz="3200" b="1" dirty="0">
                <a:solidFill>
                  <a:schemeClr val="bg1"/>
                </a:solidFill>
              </a:endParaRPr>
            </a:p>
          </p:txBody>
        </p:sp>
        <p:sp>
          <p:nvSpPr>
            <p:cNvPr id="14" name="Freeform 13"/>
            <p:cNvSpPr/>
            <p:nvPr/>
          </p:nvSpPr>
          <p:spPr>
            <a:xfrm>
              <a:off x="0" y="-963418"/>
              <a:ext cx="12083970" cy="7005403"/>
            </a:xfrm>
            <a:custGeom>
              <a:avLst/>
              <a:gdLst>
                <a:gd name="connsiteX0" fmla="*/ 559907 w 12083970"/>
                <a:gd name="connsiteY0" fmla="*/ 0 h 7005403"/>
                <a:gd name="connsiteX1" fmla="*/ 11524063 w 12083970"/>
                <a:gd name="connsiteY1" fmla="*/ 0 h 7005403"/>
                <a:gd name="connsiteX2" fmla="*/ 12083970 w 12083970"/>
                <a:gd name="connsiteY2" fmla="*/ 559907 h 7005403"/>
                <a:gd name="connsiteX3" fmla="*/ 12083970 w 12083970"/>
                <a:gd name="connsiteY3" fmla="*/ 2799470 h 7005403"/>
                <a:gd name="connsiteX4" fmla="*/ 11524063 w 12083970"/>
                <a:gd name="connsiteY4" fmla="*/ 3359377 h 7005403"/>
                <a:gd name="connsiteX5" fmla="*/ 7430947 w 12083970"/>
                <a:gd name="connsiteY5" fmla="*/ 3359377 h 7005403"/>
                <a:gd name="connsiteX6" fmla="*/ 7430947 w 12083970"/>
                <a:gd name="connsiteY6" fmla="*/ 3761772 h 7005403"/>
                <a:gd name="connsiteX7" fmla="*/ 9931802 w 12083970"/>
                <a:gd name="connsiteY7" fmla="*/ 3761772 h 7005403"/>
                <a:gd name="connsiteX8" fmla="*/ 10116272 w 12083970"/>
                <a:gd name="connsiteY8" fmla="*/ 3946242 h 7005403"/>
                <a:gd name="connsiteX9" fmla="*/ 10116272 w 12083970"/>
                <a:gd name="connsiteY9" fmla="*/ 4684097 h 7005403"/>
                <a:gd name="connsiteX10" fmla="*/ 9931802 w 12083970"/>
                <a:gd name="connsiteY10" fmla="*/ 4868567 h 7005403"/>
                <a:gd name="connsiteX11" fmla="*/ 7430947 w 12083970"/>
                <a:gd name="connsiteY11" fmla="*/ 4868567 h 7005403"/>
                <a:gd name="connsiteX12" fmla="*/ 7430947 w 12083970"/>
                <a:gd name="connsiteY12" fmla="*/ 6451736 h 7005403"/>
                <a:gd name="connsiteX13" fmla="*/ 6877280 w 12083970"/>
                <a:gd name="connsiteY13" fmla="*/ 7005403 h 7005403"/>
                <a:gd name="connsiteX14" fmla="*/ 4662680 w 12083970"/>
                <a:gd name="connsiteY14" fmla="*/ 7005403 h 7005403"/>
                <a:gd name="connsiteX15" fmla="*/ 4109013 w 12083970"/>
                <a:gd name="connsiteY15" fmla="*/ 6451736 h 7005403"/>
                <a:gd name="connsiteX16" fmla="*/ 4109013 w 12083970"/>
                <a:gd name="connsiteY16" fmla="*/ 4868567 h 7005403"/>
                <a:gd name="connsiteX17" fmla="*/ 2188820 w 12083970"/>
                <a:gd name="connsiteY17" fmla="*/ 4868567 h 7005403"/>
                <a:gd name="connsiteX18" fmla="*/ 2004349 w 12083970"/>
                <a:gd name="connsiteY18" fmla="*/ 4684097 h 7005403"/>
                <a:gd name="connsiteX19" fmla="*/ 2004349 w 12083970"/>
                <a:gd name="connsiteY19" fmla="*/ 3946242 h 7005403"/>
                <a:gd name="connsiteX20" fmla="*/ 2188820 w 12083970"/>
                <a:gd name="connsiteY20" fmla="*/ 3761772 h 7005403"/>
                <a:gd name="connsiteX21" fmla="*/ 4109013 w 12083970"/>
                <a:gd name="connsiteY21" fmla="*/ 3761772 h 7005403"/>
                <a:gd name="connsiteX22" fmla="*/ 4109013 w 12083970"/>
                <a:gd name="connsiteY22" fmla="*/ 3359377 h 7005403"/>
                <a:gd name="connsiteX23" fmla="*/ 559907 w 12083970"/>
                <a:gd name="connsiteY23" fmla="*/ 3359377 h 7005403"/>
                <a:gd name="connsiteX24" fmla="*/ 0 w 12083970"/>
                <a:gd name="connsiteY24" fmla="*/ 2799470 h 7005403"/>
                <a:gd name="connsiteX25" fmla="*/ 0 w 12083970"/>
                <a:gd name="connsiteY25" fmla="*/ 559907 h 7005403"/>
                <a:gd name="connsiteX26" fmla="*/ 559907 w 12083970"/>
                <a:gd name="connsiteY26" fmla="*/ 0 h 700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083970" h="7005403">
                  <a:moveTo>
                    <a:pt x="559907" y="0"/>
                  </a:moveTo>
                  <a:lnTo>
                    <a:pt x="11524063" y="0"/>
                  </a:lnTo>
                  <a:cubicBezTo>
                    <a:pt x="11833291" y="0"/>
                    <a:pt x="12083970" y="250679"/>
                    <a:pt x="12083970" y="559907"/>
                  </a:cubicBezTo>
                  <a:lnTo>
                    <a:pt x="12083970" y="2799470"/>
                  </a:lnTo>
                  <a:cubicBezTo>
                    <a:pt x="12083970" y="3108698"/>
                    <a:pt x="11833291" y="3359377"/>
                    <a:pt x="11524063" y="3359377"/>
                  </a:cubicBezTo>
                  <a:lnTo>
                    <a:pt x="7430947" y="3359377"/>
                  </a:lnTo>
                  <a:lnTo>
                    <a:pt x="7430947" y="3761772"/>
                  </a:lnTo>
                  <a:lnTo>
                    <a:pt x="9931802" y="3761772"/>
                  </a:lnTo>
                  <a:cubicBezTo>
                    <a:pt x="10033682" y="3761772"/>
                    <a:pt x="10116272" y="3844362"/>
                    <a:pt x="10116272" y="3946242"/>
                  </a:cubicBezTo>
                  <a:lnTo>
                    <a:pt x="10116272" y="4684097"/>
                  </a:lnTo>
                  <a:cubicBezTo>
                    <a:pt x="10116272" y="4785977"/>
                    <a:pt x="10033682" y="4868567"/>
                    <a:pt x="9931802" y="4868567"/>
                  </a:cubicBezTo>
                  <a:lnTo>
                    <a:pt x="7430947" y="4868567"/>
                  </a:lnTo>
                  <a:lnTo>
                    <a:pt x="7430947" y="6451736"/>
                  </a:lnTo>
                  <a:cubicBezTo>
                    <a:pt x="7430947" y="6757518"/>
                    <a:pt x="7183062" y="7005403"/>
                    <a:pt x="6877280" y="7005403"/>
                  </a:cubicBezTo>
                  <a:lnTo>
                    <a:pt x="4662680" y="7005403"/>
                  </a:lnTo>
                  <a:cubicBezTo>
                    <a:pt x="4356898" y="7005403"/>
                    <a:pt x="4109013" y="6757518"/>
                    <a:pt x="4109013" y="6451736"/>
                  </a:cubicBezTo>
                  <a:lnTo>
                    <a:pt x="4109013" y="4868567"/>
                  </a:lnTo>
                  <a:lnTo>
                    <a:pt x="2188820" y="4868567"/>
                  </a:lnTo>
                  <a:cubicBezTo>
                    <a:pt x="2086939" y="4868567"/>
                    <a:pt x="2004349" y="4785977"/>
                    <a:pt x="2004349" y="4684097"/>
                  </a:cubicBezTo>
                  <a:lnTo>
                    <a:pt x="2004349" y="3946242"/>
                  </a:lnTo>
                  <a:cubicBezTo>
                    <a:pt x="2004349" y="3844362"/>
                    <a:pt x="2086939" y="3761772"/>
                    <a:pt x="2188820" y="3761772"/>
                  </a:cubicBezTo>
                  <a:lnTo>
                    <a:pt x="4109013" y="3761772"/>
                  </a:lnTo>
                  <a:lnTo>
                    <a:pt x="4109013" y="3359377"/>
                  </a:lnTo>
                  <a:lnTo>
                    <a:pt x="559907" y="3359377"/>
                  </a:lnTo>
                  <a:cubicBezTo>
                    <a:pt x="250679" y="3359377"/>
                    <a:pt x="0" y="3108698"/>
                    <a:pt x="0" y="2799470"/>
                  </a:cubicBezTo>
                  <a:lnTo>
                    <a:pt x="0" y="559907"/>
                  </a:lnTo>
                  <a:cubicBezTo>
                    <a:pt x="0" y="250679"/>
                    <a:pt x="250679" y="0"/>
                    <a:pt x="559907"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5" idx="1"/>
            </p:cNvCxnSpPr>
            <p:nvPr/>
          </p:nvCxnSpPr>
          <p:spPr>
            <a:xfrm flipH="1" flipV="1">
              <a:off x="7447280" y="4651373"/>
              <a:ext cx="1192836" cy="1"/>
            </a:xfrm>
            <a:prstGeom prst="line">
              <a:avLst/>
            </a:prstGeom>
            <a:ln w="38100">
              <a:solidFill>
                <a:schemeClr val="bg1"/>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32208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8440" y="2809240"/>
            <a:ext cx="54102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err="1" smtClean="0">
                <a:ln>
                  <a:noFill/>
                </a:ln>
                <a:solidFill>
                  <a:prstClr val="black"/>
                </a:solidFill>
                <a:effectLst/>
                <a:uLnTx/>
                <a:uFillTx/>
                <a:latin typeface="Calibri"/>
                <a:ea typeface="+mn-ea"/>
                <a:cs typeface="+mn-cs"/>
              </a:rPr>
              <a:t>data_about</a:t>
            </a:r>
            <a:r>
              <a:rPr kumimoji="0" lang="en-GB" sz="3200" b="1" i="0" u="none" strike="noStrike" kern="1200" cap="none" spc="0" normalizeH="0" baseline="0" noProof="0" dirty="0" smtClean="0">
                <a:ln>
                  <a:noFill/>
                </a:ln>
                <a:solidFill>
                  <a:prstClr val="black"/>
                </a:solidFill>
                <a:effectLst/>
                <a:uLnTx/>
                <a:uFillTx/>
                <a:latin typeface="Calibri"/>
                <a:ea typeface="+mn-ea"/>
                <a:cs typeface="+mn-cs"/>
              </a:rPr>
              <a:t>: volcanic eruption</a:t>
            </a:r>
            <a:endParaRPr kumimoji="0" lang="en-US" sz="32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3"/>
          <p:cNvSpPr txBox="1"/>
          <p:nvPr/>
        </p:nvSpPr>
        <p:spPr>
          <a:xfrm>
            <a:off x="213360" y="3429000"/>
            <a:ext cx="10922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err="1" smtClean="0">
                <a:ln>
                  <a:noFill/>
                </a:ln>
                <a:solidFill>
                  <a:prstClr val="black"/>
                </a:solidFill>
                <a:effectLst/>
                <a:uLnTx/>
                <a:uFillTx/>
                <a:latin typeface="Calibri"/>
                <a:ea typeface="+mn-ea"/>
                <a:cs typeface="+mn-cs"/>
              </a:rPr>
              <a:t>data_about_uri</a:t>
            </a:r>
            <a:r>
              <a:rPr kumimoji="0" lang="en-GB" sz="3200" b="1" i="0" u="none" strike="noStrike" kern="1200" cap="none" spc="0" normalizeH="0" baseline="0" noProof="0" dirty="0" smtClean="0">
                <a:ln>
                  <a:noFill/>
                </a:ln>
                <a:solidFill>
                  <a:prstClr val="black"/>
                </a:solidFill>
                <a:effectLst/>
                <a:uLnTx/>
                <a:uFillTx/>
                <a:latin typeface="Calibri"/>
                <a:ea typeface="+mn-ea"/>
                <a:cs typeface="+mn-cs"/>
              </a:rPr>
              <a:t>: </a:t>
            </a:r>
            <a:r>
              <a:rPr kumimoji="0" lang="en-US" sz="2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hlinkClick r:id="rId2"/>
              </a:rPr>
              <a:t>http://purl.obolibrary.org/obo/ENVO_01000634</a:t>
            </a:r>
            <a:endParaRPr kumimoji="0" lang="en-US" sz="24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716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719"/>
          <a:stretch/>
        </p:blipFill>
        <p:spPr bwMode="auto">
          <a:xfrm>
            <a:off x="2351584" y="980728"/>
            <a:ext cx="7300416" cy="554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063552" y="1052736"/>
            <a:ext cx="73642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50"/>
                </a:solidFill>
                <a:effectLst/>
                <a:uLnTx/>
                <a:uFillTx/>
                <a:latin typeface="Calibri"/>
                <a:ea typeface="+mn-ea"/>
                <a:cs typeface="+mn-cs"/>
              </a:rPr>
              <a:t>ENVO</a:t>
            </a:r>
            <a:endParaRPr kumimoji="0" lang="en-GB" sz="1800" b="1" i="0" u="none" strike="noStrike" kern="1200" cap="none" spc="0" normalizeH="0" baseline="0" noProof="0" dirty="0">
              <a:ln>
                <a:noFill/>
              </a:ln>
              <a:solidFill>
                <a:srgbClr val="00B050"/>
              </a:solidFill>
              <a:effectLst/>
              <a:uLnTx/>
              <a:uFillTx/>
              <a:latin typeface="Calibri"/>
              <a:ea typeface="+mn-ea"/>
              <a:cs typeface="+mn-cs"/>
            </a:endParaRPr>
          </a:p>
        </p:txBody>
      </p:sp>
      <p:sp>
        <p:nvSpPr>
          <p:cNvPr id="5" name="TextBox 4"/>
          <p:cNvSpPr txBox="1"/>
          <p:nvPr/>
        </p:nvSpPr>
        <p:spPr>
          <a:xfrm>
            <a:off x="8688289" y="818570"/>
            <a:ext cx="75533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0C0"/>
                </a:solidFill>
                <a:effectLst/>
                <a:uLnTx/>
                <a:uFillTx/>
                <a:latin typeface="Calibri"/>
                <a:ea typeface="+mn-ea"/>
                <a:cs typeface="+mn-cs"/>
              </a:rPr>
              <a:t>CHEBI</a:t>
            </a:r>
            <a:endParaRPr kumimoji="0" lang="en-GB" sz="1800" b="1" i="0" u="none" strike="noStrike" kern="1200" cap="none" spc="0" normalizeH="0" baseline="0" noProof="0" dirty="0">
              <a:ln>
                <a:noFill/>
              </a:ln>
              <a:solidFill>
                <a:srgbClr val="0070C0"/>
              </a:solidFill>
              <a:effectLst/>
              <a:uLnTx/>
              <a:uFillTx/>
              <a:latin typeface="Calibri"/>
              <a:ea typeface="+mn-ea"/>
              <a:cs typeface="+mn-cs"/>
            </a:endParaRPr>
          </a:p>
        </p:txBody>
      </p:sp>
      <p:sp>
        <p:nvSpPr>
          <p:cNvPr id="6" name="TextBox 5"/>
          <p:cNvSpPr txBox="1"/>
          <p:nvPr/>
        </p:nvSpPr>
        <p:spPr>
          <a:xfrm>
            <a:off x="6600056" y="4888915"/>
            <a:ext cx="67698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Calibri"/>
                <a:ea typeface="+mn-ea"/>
                <a:cs typeface="+mn-cs"/>
              </a:rPr>
              <a:t>PATO</a:t>
            </a:r>
            <a:endParaRPr kumimoji="0" lang="en-GB" sz="1800" b="1" i="0" u="none" strike="noStrike" kern="1200" cap="none" spc="0" normalizeH="0" baseline="0" noProof="0" dirty="0">
              <a:ln>
                <a:noFill/>
              </a:ln>
              <a:solidFill>
                <a:srgbClr val="C00000"/>
              </a:solidFill>
              <a:effectLst/>
              <a:uLnTx/>
              <a:uFillTx/>
              <a:latin typeface="Calibri"/>
              <a:ea typeface="+mn-ea"/>
              <a:cs typeface="+mn-cs"/>
            </a:endParaRPr>
          </a:p>
        </p:txBody>
      </p:sp>
      <p:sp>
        <p:nvSpPr>
          <p:cNvPr id="8" name="TextBox 7"/>
          <p:cNvSpPr txBox="1"/>
          <p:nvPr/>
        </p:nvSpPr>
        <p:spPr>
          <a:xfrm>
            <a:off x="-2015868" y="139570"/>
            <a:ext cx="963168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err="1" smtClean="0">
                <a:ln>
                  <a:noFill/>
                </a:ln>
                <a:solidFill>
                  <a:prstClr val="black"/>
                </a:solidFill>
                <a:effectLst/>
                <a:uLnTx/>
                <a:uFillTx/>
                <a:latin typeface="Calibri"/>
                <a:ea typeface="+mn-ea"/>
                <a:cs typeface="+mn-cs"/>
              </a:rPr>
              <a:t>data_about</a:t>
            </a:r>
            <a:r>
              <a:rPr kumimoji="0" lang="en-GB" sz="3200" b="1" i="0" u="none" strike="noStrike" kern="1200" cap="none" spc="0" normalizeH="0" baseline="0" noProof="0" dirty="0" smtClean="0">
                <a:ln>
                  <a:noFill/>
                </a:ln>
                <a:solidFill>
                  <a:prstClr val="black"/>
                </a:solidFill>
                <a:effectLst/>
                <a:uLnTx/>
                <a:uFillTx/>
                <a:latin typeface="Calibri"/>
                <a:ea typeface="+mn-ea"/>
                <a:cs typeface="+mn-cs"/>
              </a:rPr>
              <a:t>: </a:t>
            </a:r>
            <a:r>
              <a:rPr kumimoji="0" lang="en-US" sz="2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hlinkClick r:id="rId3"/>
              </a:rPr>
              <a:t>http://purl.obolibrary.org/obo/ENVO_01000634</a:t>
            </a:r>
            <a:endParaRPr kumimoji="0" lang="en-US"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Freeform 10"/>
          <p:cNvSpPr/>
          <p:nvPr/>
        </p:nvSpPr>
        <p:spPr>
          <a:xfrm>
            <a:off x="1080639" y="914505"/>
            <a:ext cx="10101076" cy="5720080"/>
          </a:xfrm>
          <a:custGeom>
            <a:avLst/>
            <a:gdLst>
              <a:gd name="connsiteX0" fmla="*/ 3683345 w 10101076"/>
              <a:gd name="connsiteY0" fmla="*/ 1097280 h 5720080"/>
              <a:gd name="connsiteX1" fmla="*/ 3578356 w 10101076"/>
              <a:gd name="connsiteY1" fmla="*/ 1202269 h 5720080"/>
              <a:gd name="connsiteX2" fmla="*/ 3578356 w 10101076"/>
              <a:gd name="connsiteY2" fmla="*/ 1622211 h 5720080"/>
              <a:gd name="connsiteX3" fmla="*/ 3683345 w 10101076"/>
              <a:gd name="connsiteY3" fmla="*/ 1727200 h 5720080"/>
              <a:gd name="connsiteX4" fmla="*/ 5389663 w 10101076"/>
              <a:gd name="connsiteY4" fmla="*/ 1727200 h 5720080"/>
              <a:gd name="connsiteX5" fmla="*/ 5494652 w 10101076"/>
              <a:gd name="connsiteY5" fmla="*/ 1622211 h 5720080"/>
              <a:gd name="connsiteX6" fmla="*/ 5494652 w 10101076"/>
              <a:gd name="connsiteY6" fmla="*/ 1202269 h 5720080"/>
              <a:gd name="connsiteX7" fmla="*/ 5389663 w 10101076"/>
              <a:gd name="connsiteY7" fmla="*/ 1097280 h 5720080"/>
              <a:gd name="connsiteX8" fmla="*/ 953366 w 10101076"/>
              <a:gd name="connsiteY8" fmla="*/ 0 h 5720080"/>
              <a:gd name="connsiteX9" fmla="*/ 9147710 w 10101076"/>
              <a:gd name="connsiteY9" fmla="*/ 0 h 5720080"/>
              <a:gd name="connsiteX10" fmla="*/ 10101076 w 10101076"/>
              <a:gd name="connsiteY10" fmla="*/ 953366 h 5720080"/>
              <a:gd name="connsiteX11" fmla="*/ 10101076 w 10101076"/>
              <a:gd name="connsiteY11" fmla="*/ 4766714 h 5720080"/>
              <a:gd name="connsiteX12" fmla="*/ 9147710 w 10101076"/>
              <a:gd name="connsiteY12" fmla="*/ 5720080 h 5720080"/>
              <a:gd name="connsiteX13" fmla="*/ 953366 w 10101076"/>
              <a:gd name="connsiteY13" fmla="*/ 5720080 h 5720080"/>
              <a:gd name="connsiteX14" fmla="*/ 0 w 10101076"/>
              <a:gd name="connsiteY14" fmla="*/ 4766714 h 5720080"/>
              <a:gd name="connsiteX15" fmla="*/ 0 w 10101076"/>
              <a:gd name="connsiteY15" fmla="*/ 953366 h 5720080"/>
              <a:gd name="connsiteX16" fmla="*/ 953366 w 10101076"/>
              <a:gd name="connsiteY16" fmla="*/ 0 h 5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101076" h="5720080">
                <a:moveTo>
                  <a:pt x="3683345" y="1097280"/>
                </a:moveTo>
                <a:cubicBezTo>
                  <a:pt x="3625361" y="1097280"/>
                  <a:pt x="3578356" y="1144285"/>
                  <a:pt x="3578356" y="1202269"/>
                </a:cubicBezTo>
                <a:lnTo>
                  <a:pt x="3578356" y="1622211"/>
                </a:lnTo>
                <a:cubicBezTo>
                  <a:pt x="3578356" y="1680195"/>
                  <a:pt x="3625361" y="1727200"/>
                  <a:pt x="3683345" y="1727200"/>
                </a:cubicBezTo>
                <a:lnTo>
                  <a:pt x="5389663" y="1727200"/>
                </a:lnTo>
                <a:cubicBezTo>
                  <a:pt x="5447647" y="1727200"/>
                  <a:pt x="5494652" y="1680195"/>
                  <a:pt x="5494652" y="1622211"/>
                </a:cubicBezTo>
                <a:lnTo>
                  <a:pt x="5494652" y="1202269"/>
                </a:lnTo>
                <a:cubicBezTo>
                  <a:pt x="5494652" y="1144285"/>
                  <a:pt x="5447647" y="1097280"/>
                  <a:pt x="5389663" y="1097280"/>
                </a:cubicBezTo>
                <a:close/>
                <a:moveTo>
                  <a:pt x="953366" y="0"/>
                </a:moveTo>
                <a:lnTo>
                  <a:pt x="9147710" y="0"/>
                </a:lnTo>
                <a:cubicBezTo>
                  <a:pt x="9674240" y="0"/>
                  <a:pt x="10101076" y="426836"/>
                  <a:pt x="10101076" y="953366"/>
                </a:cubicBezTo>
                <a:lnTo>
                  <a:pt x="10101076" y="4766714"/>
                </a:lnTo>
                <a:cubicBezTo>
                  <a:pt x="10101076" y="5293244"/>
                  <a:pt x="9674240" y="5720080"/>
                  <a:pt x="9147710" y="5720080"/>
                </a:cubicBezTo>
                <a:lnTo>
                  <a:pt x="953366" y="5720080"/>
                </a:lnTo>
                <a:cubicBezTo>
                  <a:pt x="426836" y="5720080"/>
                  <a:pt x="0" y="5293244"/>
                  <a:pt x="0" y="4766714"/>
                </a:cubicBezTo>
                <a:lnTo>
                  <a:pt x="0" y="953366"/>
                </a:lnTo>
                <a:cubicBezTo>
                  <a:pt x="0" y="426836"/>
                  <a:pt x="426836" y="0"/>
                  <a:pt x="953366"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53227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200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5521" y="1268760"/>
            <a:ext cx="7944977" cy="4117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le 2"/>
          <p:cNvSpPr/>
          <p:nvPr/>
        </p:nvSpPr>
        <p:spPr>
          <a:xfrm>
            <a:off x="8252298" y="6165304"/>
            <a:ext cx="7740352" cy="936104"/>
          </a:xfrm>
          <a:prstGeom prst="roundRect">
            <a:avLst/>
          </a:prstGeom>
          <a:solidFill>
            <a:srgbClr val="00AE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4" name="Rounded Rectangle 3"/>
          <p:cNvSpPr/>
          <p:nvPr/>
        </p:nvSpPr>
        <p:spPr>
          <a:xfrm>
            <a:off x="911424" y="-191435"/>
            <a:ext cx="7740352" cy="936104"/>
          </a:xfrm>
          <a:prstGeom prst="roundRect">
            <a:avLst/>
          </a:prstGeom>
          <a:solidFill>
            <a:srgbClr val="00AE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3200" b="1" dirty="0">
              <a:solidFill>
                <a:prstClr val="white"/>
              </a:solidFill>
              <a:latin typeface="Calibri"/>
            </a:endParaRPr>
          </a:p>
        </p:txBody>
      </p:sp>
      <p:sp>
        <p:nvSpPr>
          <p:cNvPr id="5" name="Rectangle 4"/>
          <p:cNvSpPr/>
          <p:nvPr/>
        </p:nvSpPr>
        <p:spPr>
          <a:xfrm>
            <a:off x="7896200" y="4901294"/>
            <a:ext cx="1061124" cy="584775"/>
          </a:xfrm>
          <a:prstGeom prst="rect">
            <a:avLst/>
          </a:prstGeom>
        </p:spPr>
        <p:txBody>
          <a:bodyPr wrap="none">
            <a:spAutoFit/>
          </a:bodyPr>
          <a:lstStyle/>
          <a:p>
            <a:r>
              <a:rPr lang="en-GB" altLang="en-US" sz="3200" b="1" dirty="0">
                <a:solidFill>
                  <a:srgbClr val="F79646">
                    <a:lumMod val="75000"/>
                  </a:srgbClr>
                </a:solidFill>
                <a:latin typeface="Calibri" pitchFamily="34" charset="0"/>
              </a:rPr>
              <a:t>PATO</a:t>
            </a:r>
            <a:endParaRPr lang="en-GB" dirty="0">
              <a:solidFill>
                <a:srgbClr val="F79646">
                  <a:lumMod val="75000"/>
                </a:srgbClr>
              </a:solidFill>
              <a:latin typeface="Calibri"/>
            </a:endParaRPr>
          </a:p>
        </p:txBody>
      </p:sp>
      <p:sp>
        <p:nvSpPr>
          <p:cNvPr id="7" name="Rectangle 6"/>
          <p:cNvSpPr/>
          <p:nvPr/>
        </p:nvSpPr>
        <p:spPr>
          <a:xfrm>
            <a:off x="1793568" y="45785"/>
            <a:ext cx="3656322" cy="461665"/>
          </a:xfrm>
          <a:prstGeom prst="rect">
            <a:avLst/>
          </a:prstGeom>
        </p:spPr>
        <p:txBody>
          <a:bodyPr wrap="none">
            <a:spAutoFit/>
          </a:bodyPr>
          <a:lstStyle/>
          <a:p>
            <a:r>
              <a:rPr lang="en-GB" altLang="en-US" sz="2400" b="1" dirty="0" smtClean="0">
                <a:solidFill>
                  <a:prstClr val="white"/>
                </a:solidFill>
                <a:latin typeface="Calibri" pitchFamily="34" charset="0"/>
              </a:rPr>
              <a:t>ESIP </a:t>
            </a:r>
            <a:r>
              <a:rPr lang="en-GB" altLang="en-US" sz="2400" b="1" dirty="0" err="1" smtClean="0">
                <a:solidFill>
                  <a:prstClr val="white"/>
                </a:solidFill>
                <a:latin typeface="Calibri" pitchFamily="34" charset="0"/>
              </a:rPr>
              <a:t>CryoHackathon</a:t>
            </a:r>
            <a:r>
              <a:rPr lang="en-GB" altLang="en-US" sz="2400" b="1" dirty="0" smtClean="0">
                <a:solidFill>
                  <a:prstClr val="white"/>
                </a:solidFill>
                <a:latin typeface="Calibri" pitchFamily="34" charset="0"/>
              </a:rPr>
              <a:t> series!</a:t>
            </a:r>
            <a:endParaRPr lang="en-GB" altLang="en-US" sz="2000" dirty="0">
              <a:solidFill>
                <a:prstClr val="white"/>
              </a:solidFill>
              <a:latin typeface="Calibri" pitchFamily="34" charset="0"/>
            </a:endParaRPr>
          </a:p>
        </p:txBody>
      </p:sp>
      <p:sp>
        <p:nvSpPr>
          <p:cNvPr id="6" name="Rectangle 5"/>
          <p:cNvSpPr/>
          <p:nvPr/>
        </p:nvSpPr>
        <p:spPr>
          <a:xfrm>
            <a:off x="1808414" y="5759308"/>
            <a:ext cx="6447827" cy="954107"/>
          </a:xfrm>
          <a:prstGeom prst="rect">
            <a:avLst/>
          </a:prstGeom>
        </p:spPr>
        <p:txBody>
          <a:bodyPr wrap="square">
            <a:spAutoFit/>
          </a:bodyPr>
          <a:lstStyle/>
          <a:p>
            <a:r>
              <a:rPr lang="en-GB" altLang="en-US" sz="2800" b="1" dirty="0">
                <a:solidFill>
                  <a:prstClr val="black"/>
                </a:solidFill>
                <a:latin typeface="Calibri" pitchFamily="34" charset="0"/>
              </a:rPr>
              <a:t>Each node links to many others in ENVO and other interoperating ontologies </a:t>
            </a:r>
            <a:endParaRPr lang="en-GB" altLang="en-US" sz="2400" dirty="0">
              <a:solidFill>
                <a:srgbClr val="00B0F0"/>
              </a:solidFill>
              <a:latin typeface="Calibri" pitchFamily="34" charset="0"/>
            </a:endParaRPr>
          </a:p>
        </p:txBody>
      </p:sp>
      <p:pic>
        <p:nvPicPr>
          <p:cNvPr id="9"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r="23494"/>
          <a:stretch>
            <a:fillRect/>
          </a:stretch>
        </p:blipFill>
        <p:spPr bwMode="auto">
          <a:xfrm>
            <a:off x="971176" y="4347011"/>
            <a:ext cx="1674476" cy="1108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82741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1464" y="1484785"/>
            <a:ext cx="9173140" cy="5094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918414" y="476673"/>
            <a:ext cx="7088800" cy="461665"/>
          </a:xfrm>
          <a:prstGeom prst="rect">
            <a:avLst/>
          </a:prstGeom>
        </p:spPr>
        <p:txBody>
          <a:bodyPr wrap="none">
            <a:spAutoFit/>
          </a:bodyPr>
          <a:lstStyle/>
          <a:p>
            <a:r>
              <a:rPr lang="en-GB" sz="2400" b="1" dirty="0">
                <a:solidFill>
                  <a:srgbClr val="573E9C"/>
                </a:solidFill>
                <a:latin typeface="Helvetica Neue"/>
              </a:rPr>
              <a:t>Ontological expression of the CMECS standard</a:t>
            </a:r>
          </a:p>
        </p:txBody>
      </p:sp>
      <p:sp>
        <p:nvSpPr>
          <p:cNvPr id="4" name="Rectangle 3"/>
          <p:cNvSpPr/>
          <p:nvPr/>
        </p:nvSpPr>
        <p:spPr>
          <a:xfrm>
            <a:off x="2639617" y="6021289"/>
            <a:ext cx="1293371" cy="461665"/>
          </a:xfrm>
          <a:prstGeom prst="rect">
            <a:avLst/>
          </a:prstGeom>
        </p:spPr>
        <p:txBody>
          <a:bodyPr wrap="square">
            <a:spAutoFit/>
          </a:bodyPr>
          <a:lstStyle/>
          <a:p>
            <a:r>
              <a:rPr lang="en-GB" sz="2400" b="1" dirty="0">
                <a:solidFill>
                  <a:srgbClr val="573E9C"/>
                </a:solidFill>
                <a:latin typeface="Helvetica Neue"/>
              </a:rPr>
              <a:t>CMECS </a:t>
            </a:r>
            <a:endParaRPr lang="en-GB" dirty="0">
              <a:solidFill>
                <a:srgbClr val="573E9C"/>
              </a:solidFill>
              <a:latin typeface="Calibri"/>
            </a:endParaRPr>
          </a:p>
        </p:txBody>
      </p:sp>
      <p:sp>
        <p:nvSpPr>
          <p:cNvPr id="6" name="Freeform 5"/>
          <p:cNvSpPr/>
          <p:nvPr/>
        </p:nvSpPr>
        <p:spPr>
          <a:xfrm>
            <a:off x="1421342" y="1442086"/>
            <a:ext cx="7448550" cy="4248150"/>
          </a:xfrm>
          <a:custGeom>
            <a:avLst/>
            <a:gdLst>
              <a:gd name="connsiteX0" fmla="*/ 4810125 w 7448550"/>
              <a:gd name="connsiteY0" fmla="*/ 3152775 h 4248150"/>
              <a:gd name="connsiteX1" fmla="*/ 4838700 w 7448550"/>
              <a:gd name="connsiteY1" fmla="*/ 2457450 h 4248150"/>
              <a:gd name="connsiteX2" fmla="*/ 5657850 w 7448550"/>
              <a:gd name="connsiteY2" fmla="*/ 2476500 h 4248150"/>
              <a:gd name="connsiteX3" fmla="*/ 7391400 w 7448550"/>
              <a:gd name="connsiteY3" fmla="*/ 2476500 h 4248150"/>
              <a:gd name="connsiteX4" fmla="*/ 7410450 w 7448550"/>
              <a:gd name="connsiteY4" fmla="*/ 2390775 h 4248150"/>
              <a:gd name="connsiteX5" fmla="*/ 7429500 w 7448550"/>
              <a:gd name="connsiteY5" fmla="*/ 2343150 h 4248150"/>
              <a:gd name="connsiteX6" fmla="*/ 7439025 w 7448550"/>
              <a:gd name="connsiteY6" fmla="*/ 2295525 h 4248150"/>
              <a:gd name="connsiteX7" fmla="*/ 7448550 w 7448550"/>
              <a:gd name="connsiteY7" fmla="*/ 2257425 h 4248150"/>
              <a:gd name="connsiteX8" fmla="*/ 7429500 w 7448550"/>
              <a:gd name="connsiteY8" fmla="*/ 1990725 h 4248150"/>
              <a:gd name="connsiteX9" fmla="*/ 7410450 w 7448550"/>
              <a:gd name="connsiteY9" fmla="*/ 1876425 h 4248150"/>
              <a:gd name="connsiteX10" fmla="*/ 7362825 w 7448550"/>
              <a:gd name="connsiteY10" fmla="*/ 1676400 h 4248150"/>
              <a:gd name="connsiteX11" fmla="*/ 7353300 w 7448550"/>
              <a:gd name="connsiteY11" fmla="*/ 1590675 h 4248150"/>
              <a:gd name="connsiteX12" fmla="*/ 7343775 w 7448550"/>
              <a:gd name="connsiteY12" fmla="*/ 1552575 h 4248150"/>
              <a:gd name="connsiteX13" fmla="*/ 7305675 w 7448550"/>
              <a:gd name="connsiteY13" fmla="*/ 1371600 h 4248150"/>
              <a:gd name="connsiteX14" fmla="*/ 7296150 w 7448550"/>
              <a:gd name="connsiteY14" fmla="*/ 1304925 h 4248150"/>
              <a:gd name="connsiteX15" fmla="*/ 7258050 w 7448550"/>
              <a:gd name="connsiteY15" fmla="*/ 1143000 h 4248150"/>
              <a:gd name="connsiteX16" fmla="*/ 7229475 w 7448550"/>
              <a:gd name="connsiteY16" fmla="*/ 1009650 h 4248150"/>
              <a:gd name="connsiteX17" fmla="*/ 7219950 w 7448550"/>
              <a:gd name="connsiteY17" fmla="*/ 923925 h 4248150"/>
              <a:gd name="connsiteX18" fmla="*/ 7200900 w 7448550"/>
              <a:gd name="connsiteY18" fmla="*/ 857250 h 4248150"/>
              <a:gd name="connsiteX19" fmla="*/ 7181850 w 7448550"/>
              <a:gd name="connsiteY19" fmla="*/ 733425 h 4248150"/>
              <a:gd name="connsiteX20" fmla="*/ 7134225 w 7448550"/>
              <a:gd name="connsiteY20" fmla="*/ 600075 h 4248150"/>
              <a:gd name="connsiteX21" fmla="*/ 7115175 w 7448550"/>
              <a:gd name="connsiteY21" fmla="*/ 533400 h 4248150"/>
              <a:gd name="connsiteX22" fmla="*/ 7029450 w 7448550"/>
              <a:gd name="connsiteY22" fmla="*/ 390525 h 4248150"/>
              <a:gd name="connsiteX23" fmla="*/ 6991350 w 7448550"/>
              <a:gd name="connsiteY23" fmla="*/ 323850 h 4248150"/>
              <a:gd name="connsiteX24" fmla="*/ 6953250 w 7448550"/>
              <a:gd name="connsiteY24" fmla="*/ 276225 h 4248150"/>
              <a:gd name="connsiteX25" fmla="*/ 6934200 w 7448550"/>
              <a:gd name="connsiteY25" fmla="*/ 247650 h 4248150"/>
              <a:gd name="connsiteX26" fmla="*/ 6896100 w 7448550"/>
              <a:gd name="connsiteY26" fmla="*/ 228600 h 4248150"/>
              <a:gd name="connsiteX27" fmla="*/ 6867525 w 7448550"/>
              <a:gd name="connsiteY27" fmla="*/ 209550 h 4248150"/>
              <a:gd name="connsiteX28" fmla="*/ 6800850 w 7448550"/>
              <a:gd name="connsiteY28" fmla="*/ 219075 h 4248150"/>
              <a:gd name="connsiteX29" fmla="*/ 6715125 w 7448550"/>
              <a:gd name="connsiteY29" fmla="*/ 209550 h 4248150"/>
              <a:gd name="connsiteX30" fmla="*/ 6686550 w 7448550"/>
              <a:gd name="connsiteY30" fmla="*/ 200025 h 4248150"/>
              <a:gd name="connsiteX31" fmla="*/ 6648450 w 7448550"/>
              <a:gd name="connsiteY31" fmla="*/ 190500 h 4248150"/>
              <a:gd name="connsiteX32" fmla="*/ 6562725 w 7448550"/>
              <a:gd name="connsiteY32" fmla="*/ 161925 h 4248150"/>
              <a:gd name="connsiteX33" fmla="*/ 6448425 w 7448550"/>
              <a:gd name="connsiteY33" fmla="*/ 123825 h 4248150"/>
              <a:gd name="connsiteX34" fmla="*/ 6343650 w 7448550"/>
              <a:gd name="connsiteY34" fmla="*/ 95250 h 4248150"/>
              <a:gd name="connsiteX35" fmla="*/ 6305550 w 7448550"/>
              <a:gd name="connsiteY35" fmla="*/ 85725 h 4248150"/>
              <a:gd name="connsiteX36" fmla="*/ 6181725 w 7448550"/>
              <a:gd name="connsiteY36" fmla="*/ 66675 h 4248150"/>
              <a:gd name="connsiteX37" fmla="*/ 6076950 w 7448550"/>
              <a:gd name="connsiteY37" fmla="*/ 38100 h 4248150"/>
              <a:gd name="connsiteX38" fmla="*/ 6038850 w 7448550"/>
              <a:gd name="connsiteY38" fmla="*/ 28575 h 4248150"/>
              <a:gd name="connsiteX39" fmla="*/ 6010275 w 7448550"/>
              <a:gd name="connsiteY39" fmla="*/ 19050 h 4248150"/>
              <a:gd name="connsiteX40" fmla="*/ 5819775 w 7448550"/>
              <a:gd name="connsiteY40" fmla="*/ 0 h 4248150"/>
              <a:gd name="connsiteX41" fmla="*/ 5324475 w 7448550"/>
              <a:gd name="connsiteY41" fmla="*/ 9525 h 4248150"/>
              <a:gd name="connsiteX42" fmla="*/ 5191125 w 7448550"/>
              <a:gd name="connsiteY42" fmla="*/ 28575 h 4248150"/>
              <a:gd name="connsiteX43" fmla="*/ 5162550 w 7448550"/>
              <a:gd name="connsiteY43" fmla="*/ 38100 h 4248150"/>
              <a:gd name="connsiteX44" fmla="*/ 5124450 w 7448550"/>
              <a:gd name="connsiteY44" fmla="*/ 47625 h 4248150"/>
              <a:gd name="connsiteX45" fmla="*/ 4943475 w 7448550"/>
              <a:gd name="connsiteY45" fmla="*/ 133350 h 4248150"/>
              <a:gd name="connsiteX46" fmla="*/ 4886325 w 7448550"/>
              <a:gd name="connsiteY46" fmla="*/ 161925 h 4248150"/>
              <a:gd name="connsiteX47" fmla="*/ 4829175 w 7448550"/>
              <a:gd name="connsiteY47" fmla="*/ 190500 h 4248150"/>
              <a:gd name="connsiteX48" fmla="*/ 4800600 w 7448550"/>
              <a:gd name="connsiteY48" fmla="*/ 209550 h 4248150"/>
              <a:gd name="connsiteX49" fmla="*/ 4762500 w 7448550"/>
              <a:gd name="connsiteY49" fmla="*/ 238125 h 4248150"/>
              <a:gd name="connsiteX50" fmla="*/ 4686300 w 7448550"/>
              <a:gd name="connsiteY50" fmla="*/ 257175 h 4248150"/>
              <a:gd name="connsiteX51" fmla="*/ 4648200 w 7448550"/>
              <a:gd name="connsiteY51" fmla="*/ 276225 h 4248150"/>
              <a:gd name="connsiteX52" fmla="*/ 4438650 w 7448550"/>
              <a:gd name="connsiteY52" fmla="*/ 295275 h 4248150"/>
              <a:gd name="connsiteX53" fmla="*/ 3533775 w 7448550"/>
              <a:gd name="connsiteY53" fmla="*/ 285750 h 4248150"/>
              <a:gd name="connsiteX54" fmla="*/ 3476625 w 7448550"/>
              <a:gd name="connsiteY54" fmla="*/ 266700 h 4248150"/>
              <a:gd name="connsiteX55" fmla="*/ 3362325 w 7448550"/>
              <a:gd name="connsiteY55" fmla="*/ 257175 h 4248150"/>
              <a:gd name="connsiteX56" fmla="*/ 3276600 w 7448550"/>
              <a:gd name="connsiteY56" fmla="*/ 247650 h 4248150"/>
              <a:gd name="connsiteX57" fmla="*/ 3124200 w 7448550"/>
              <a:gd name="connsiteY57" fmla="*/ 228600 h 4248150"/>
              <a:gd name="connsiteX58" fmla="*/ 2962275 w 7448550"/>
              <a:gd name="connsiteY58" fmla="*/ 219075 h 4248150"/>
              <a:gd name="connsiteX59" fmla="*/ 2752725 w 7448550"/>
              <a:gd name="connsiteY59" fmla="*/ 200025 h 4248150"/>
              <a:gd name="connsiteX60" fmla="*/ 2333625 w 7448550"/>
              <a:gd name="connsiteY60" fmla="*/ 171450 h 4248150"/>
              <a:gd name="connsiteX61" fmla="*/ 2190750 w 7448550"/>
              <a:gd name="connsiteY61" fmla="*/ 180975 h 4248150"/>
              <a:gd name="connsiteX62" fmla="*/ 1971675 w 7448550"/>
              <a:gd name="connsiteY62" fmla="*/ 209550 h 4248150"/>
              <a:gd name="connsiteX63" fmla="*/ 1914525 w 7448550"/>
              <a:gd name="connsiteY63" fmla="*/ 219075 h 4248150"/>
              <a:gd name="connsiteX64" fmla="*/ 1838325 w 7448550"/>
              <a:gd name="connsiteY64" fmla="*/ 238125 h 4248150"/>
              <a:gd name="connsiteX65" fmla="*/ 1809750 w 7448550"/>
              <a:gd name="connsiteY65" fmla="*/ 247650 h 4248150"/>
              <a:gd name="connsiteX66" fmla="*/ 1676400 w 7448550"/>
              <a:gd name="connsiteY66" fmla="*/ 276225 h 4248150"/>
              <a:gd name="connsiteX67" fmla="*/ 1619250 w 7448550"/>
              <a:gd name="connsiteY67" fmla="*/ 295275 h 4248150"/>
              <a:gd name="connsiteX68" fmla="*/ 1552575 w 7448550"/>
              <a:gd name="connsiteY68" fmla="*/ 314325 h 4248150"/>
              <a:gd name="connsiteX69" fmla="*/ 1524000 w 7448550"/>
              <a:gd name="connsiteY69" fmla="*/ 323850 h 4248150"/>
              <a:gd name="connsiteX70" fmla="*/ 1466850 w 7448550"/>
              <a:gd name="connsiteY70" fmla="*/ 361950 h 4248150"/>
              <a:gd name="connsiteX71" fmla="*/ 1428750 w 7448550"/>
              <a:gd name="connsiteY71" fmla="*/ 409575 h 4248150"/>
              <a:gd name="connsiteX72" fmla="*/ 1400175 w 7448550"/>
              <a:gd name="connsiteY72" fmla="*/ 438150 h 4248150"/>
              <a:gd name="connsiteX73" fmla="*/ 1323975 w 7448550"/>
              <a:gd name="connsiteY73" fmla="*/ 533400 h 4248150"/>
              <a:gd name="connsiteX74" fmla="*/ 1257300 w 7448550"/>
              <a:gd name="connsiteY74" fmla="*/ 647700 h 4248150"/>
              <a:gd name="connsiteX75" fmla="*/ 1200150 w 7448550"/>
              <a:gd name="connsiteY75" fmla="*/ 733425 h 4248150"/>
              <a:gd name="connsiteX76" fmla="*/ 1171575 w 7448550"/>
              <a:gd name="connsiteY76" fmla="*/ 800100 h 4248150"/>
              <a:gd name="connsiteX77" fmla="*/ 1133475 w 7448550"/>
              <a:gd name="connsiteY77" fmla="*/ 857250 h 4248150"/>
              <a:gd name="connsiteX78" fmla="*/ 981075 w 7448550"/>
              <a:gd name="connsiteY78" fmla="*/ 1133475 h 4248150"/>
              <a:gd name="connsiteX79" fmla="*/ 952500 w 7448550"/>
              <a:gd name="connsiteY79" fmla="*/ 1162050 h 4248150"/>
              <a:gd name="connsiteX80" fmla="*/ 914400 w 7448550"/>
              <a:gd name="connsiteY80" fmla="*/ 1209675 h 4248150"/>
              <a:gd name="connsiteX81" fmla="*/ 809625 w 7448550"/>
              <a:gd name="connsiteY81" fmla="*/ 1285875 h 4248150"/>
              <a:gd name="connsiteX82" fmla="*/ 781050 w 7448550"/>
              <a:gd name="connsiteY82" fmla="*/ 1314450 h 4248150"/>
              <a:gd name="connsiteX83" fmla="*/ 533400 w 7448550"/>
              <a:gd name="connsiteY83" fmla="*/ 1457325 h 4248150"/>
              <a:gd name="connsiteX84" fmla="*/ 476250 w 7448550"/>
              <a:gd name="connsiteY84" fmla="*/ 1504950 h 4248150"/>
              <a:gd name="connsiteX85" fmla="*/ 438150 w 7448550"/>
              <a:gd name="connsiteY85" fmla="*/ 1543050 h 4248150"/>
              <a:gd name="connsiteX86" fmla="*/ 390525 w 7448550"/>
              <a:gd name="connsiteY86" fmla="*/ 1571625 h 4248150"/>
              <a:gd name="connsiteX87" fmla="*/ 342900 w 7448550"/>
              <a:gd name="connsiteY87" fmla="*/ 1638300 h 4248150"/>
              <a:gd name="connsiteX88" fmla="*/ 304800 w 7448550"/>
              <a:gd name="connsiteY88" fmla="*/ 1685925 h 4248150"/>
              <a:gd name="connsiteX89" fmla="*/ 238125 w 7448550"/>
              <a:gd name="connsiteY89" fmla="*/ 1752600 h 4248150"/>
              <a:gd name="connsiteX90" fmla="*/ 161925 w 7448550"/>
              <a:gd name="connsiteY90" fmla="*/ 1838325 h 4248150"/>
              <a:gd name="connsiteX91" fmla="*/ 85725 w 7448550"/>
              <a:gd name="connsiteY91" fmla="*/ 1952625 h 4248150"/>
              <a:gd name="connsiteX92" fmla="*/ 47625 w 7448550"/>
              <a:gd name="connsiteY92" fmla="*/ 2009775 h 4248150"/>
              <a:gd name="connsiteX93" fmla="*/ 28575 w 7448550"/>
              <a:gd name="connsiteY93" fmla="*/ 2066925 h 4248150"/>
              <a:gd name="connsiteX94" fmla="*/ 0 w 7448550"/>
              <a:gd name="connsiteY94" fmla="*/ 2124075 h 4248150"/>
              <a:gd name="connsiteX95" fmla="*/ 19050 w 7448550"/>
              <a:gd name="connsiteY95" fmla="*/ 2381250 h 4248150"/>
              <a:gd name="connsiteX96" fmla="*/ 47625 w 7448550"/>
              <a:gd name="connsiteY96" fmla="*/ 2543175 h 4248150"/>
              <a:gd name="connsiteX97" fmla="*/ 38100 w 7448550"/>
              <a:gd name="connsiteY97" fmla="*/ 3028950 h 4248150"/>
              <a:gd name="connsiteX98" fmla="*/ 57150 w 7448550"/>
              <a:gd name="connsiteY98" fmla="*/ 3076575 h 4248150"/>
              <a:gd name="connsiteX99" fmla="*/ 66675 w 7448550"/>
              <a:gd name="connsiteY99" fmla="*/ 3105150 h 4248150"/>
              <a:gd name="connsiteX100" fmla="*/ 180975 w 7448550"/>
              <a:gd name="connsiteY100" fmla="*/ 3209925 h 4248150"/>
              <a:gd name="connsiteX101" fmla="*/ 238125 w 7448550"/>
              <a:gd name="connsiteY101" fmla="*/ 3248025 h 4248150"/>
              <a:gd name="connsiteX102" fmla="*/ 295275 w 7448550"/>
              <a:gd name="connsiteY102" fmla="*/ 3295650 h 4248150"/>
              <a:gd name="connsiteX103" fmla="*/ 419100 w 7448550"/>
              <a:gd name="connsiteY103" fmla="*/ 3371850 h 4248150"/>
              <a:gd name="connsiteX104" fmla="*/ 447675 w 7448550"/>
              <a:gd name="connsiteY104" fmla="*/ 3381375 h 4248150"/>
              <a:gd name="connsiteX105" fmla="*/ 523875 w 7448550"/>
              <a:gd name="connsiteY105" fmla="*/ 3419475 h 4248150"/>
              <a:gd name="connsiteX106" fmla="*/ 552450 w 7448550"/>
              <a:gd name="connsiteY106" fmla="*/ 3429000 h 4248150"/>
              <a:gd name="connsiteX107" fmla="*/ 600075 w 7448550"/>
              <a:gd name="connsiteY107" fmla="*/ 3448050 h 4248150"/>
              <a:gd name="connsiteX108" fmla="*/ 676275 w 7448550"/>
              <a:gd name="connsiteY108" fmla="*/ 3467100 h 4248150"/>
              <a:gd name="connsiteX109" fmla="*/ 723900 w 7448550"/>
              <a:gd name="connsiteY109" fmla="*/ 3486150 h 4248150"/>
              <a:gd name="connsiteX110" fmla="*/ 800100 w 7448550"/>
              <a:gd name="connsiteY110" fmla="*/ 3505200 h 4248150"/>
              <a:gd name="connsiteX111" fmla="*/ 828675 w 7448550"/>
              <a:gd name="connsiteY111" fmla="*/ 3524250 h 4248150"/>
              <a:gd name="connsiteX112" fmla="*/ 885825 w 7448550"/>
              <a:gd name="connsiteY112" fmla="*/ 3543300 h 4248150"/>
              <a:gd name="connsiteX113" fmla="*/ 914400 w 7448550"/>
              <a:gd name="connsiteY113" fmla="*/ 3552825 h 4248150"/>
              <a:gd name="connsiteX114" fmla="*/ 942975 w 7448550"/>
              <a:gd name="connsiteY114" fmla="*/ 3571875 h 4248150"/>
              <a:gd name="connsiteX115" fmla="*/ 981075 w 7448550"/>
              <a:gd name="connsiteY115" fmla="*/ 3590925 h 4248150"/>
              <a:gd name="connsiteX116" fmla="*/ 1057275 w 7448550"/>
              <a:gd name="connsiteY116" fmla="*/ 3667125 h 4248150"/>
              <a:gd name="connsiteX117" fmla="*/ 1143000 w 7448550"/>
              <a:gd name="connsiteY117" fmla="*/ 3714750 h 4248150"/>
              <a:gd name="connsiteX118" fmla="*/ 1238250 w 7448550"/>
              <a:gd name="connsiteY118" fmla="*/ 3819525 h 4248150"/>
              <a:gd name="connsiteX119" fmla="*/ 1276350 w 7448550"/>
              <a:gd name="connsiteY119" fmla="*/ 3857625 h 4248150"/>
              <a:gd name="connsiteX120" fmla="*/ 1352550 w 7448550"/>
              <a:gd name="connsiteY120" fmla="*/ 3962400 h 4248150"/>
              <a:gd name="connsiteX121" fmla="*/ 1457325 w 7448550"/>
              <a:gd name="connsiteY121" fmla="*/ 4057650 h 4248150"/>
              <a:gd name="connsiteX122" fmla="*/ 1495425 w 7448550"/>
              <a:gd name="connsiteY122" fmla="*/ 4076700 h 4248150"/>
              <a:gd name="connsiteX123" fmla="*/ 1533525 w 7448550"/>
              <a:gd name="connsiteY123" fmla="*/ 4105275 h 4248150"/>
              <a:gd name="connsiteX124" fmla="*/ 1571625 w 7448550"/>
              <a:gd name="connsiteY124" fmla="*/ 4124325 h 4248150"/>
              <a:gd name="connsiteX125" fmla="*/ 1600200 w 7448550"/>
              <a:gd name="connsiteY125" fmla="*/ 4143375 h 4248150"/>
              <a:gd name="connsiteX126" fmla="*/ 1638300 w 7448550"/>
              <a:gd name="connsiteY126" fmla="*/ 4152900 h 4248150"/>
              <a:gd name="connsiteX127" fmla="*/ 1695450 w 7448550"/>
              <a:gd name="connsiteY127" fmla="*/ 4171950 h 4248150"/>
              <a:gd name="connsiteX128" fmla="*/ 1724025 w 7448550"/>
              <a:gd name="connsiteY128" fmla="*/ 4181475 h 4248150"/>
              <a:gd name="connsiteX129" fmla="*/ 1781175 w 7448550"/>
              <a:gd name="connsiteY129" fmla="*/ 4210050 h 4248150"/>
              <a:gd name="connsiteX130" fmla="*/ 1933575 w 7448550"/>
              <a:gd name="connsiteY130" fmla="*/ 4219575 h 4248150"/>
              <a:gd name="connsiteX131" fmla="*/ 1990725 w 7448550"/>
              <a:gd name="connsiteY131" fmla="*/ 4229100 h 4248150"/>
              <a:gd name="connsiteX132" fmla="*/ 2133600 w 7448550"/>
              <a:gd name="connsiteY132" fmla="*/ 4248150 h 4248150"/>
              <a:gd name="connsiteX133" fmla="*/ 2486025 w 7448550"/>
              <a:gd name="connsiteY133" fmla="*/ 4238625 h 4248150"/>
              <a:gd name="connsiteX134" fmla="*/ 2562225 w 7448550"/>
              <a:gd name="connsiteY134" fmla="*/ 4219575 h 4248150"/>
              <a:gd name="connsiteX135" fmla="*/ 2628900 w 7448550"/>
              <a:gd name="connsiteY135" fmla="*/ 4210050 h 4248150"/>
              <a:gd name="connsiteX136" fmla="*/ 2752725 w 7448550"/>
              <a:gd name="connsiteY136" fmla="*/ 4181475 h 4248150"/>
              <a:gd name="connsiteX137" fmla="*/ 2847975 w 7448550"/>
              <a:gd name="connsiteY137" fmla="*/ 4171950 h 4248150"/>
              <a:gd name="connsiteX138" fmla="*/ 3381375 w 7448550"/>
              <a:gd name="connsiteY138" fmla="*/ 4181475 h 4248150"/>
              <a:gd name="connsiteX139" fmla="*/ 3562350 w 7448550"/>
              <a:gd name="connsiteY139" fmla="*/ 4210050 h 4248150"/>
              <a:gd name="connsiteX140" fmla="*/ 3800475 w 7448550"/>
              <a:gd name="connsiteY140" fmla="*/ 4219575 h 4248150"/>
              <a:gd name="connsiteX141" fmla="*/ 3981450 w 7448550"/>
              <a:gd name="connsiteY141" fmla="*/ 4238625 h 4248150"/>
              <a:gd name="connsiteX142" fmla="*/ 4200525 w 7448550"/>
              <a:gd name="connsiteY142" fmla="*/ 4229100 h 4248150"/>
              <a:gd name="connsiteX143" fmla="*/ 4248150 w 7448550"/>
              <a:gd name="connsiteY143" fmla="*/ 4210050 h 4248150"/>
              <a:gd name="connsiteX144" fmla="*/ 4286250 w 7448550"/>
              <a:gd name="connsiteY144" fmla="*/ 4200525 h 4248150"/>
              <a:gd name="connsiteX145" fmla="*/ 4314825 w 7448550"/>
              <a:gd name="connsiteY145" fmla="*/ 4181475 h 4248150"/>
              <a:gd name="connsiteX146" fmla="*/ 4371975 w 7448550"/>
              <a:gd name="connsiteY146" fmla="*/ 4171950 h 4248150"/>
              <a:gd name="connsiteX147" fmla="*/ 4457700 w 7448550"/>
              <a:gd name="connsiteY147" fmla="*/ 4143375 h 4248150"/>
              <a:gd name="connsiteX148" fmla="*/ 4514850 w 7448550"/>
              <a:gd name="connsiteY148" fmla="*/ 4124325 h 4248150"/>
              <a:gd name="connsiteX149" fmla="*/ 4543425 w 7448550"/>
              <a:gd name="connsiteY149" fmla="*/ 4114800 h 4248150"/>
              <a:gd name="connsiteX150" fmla="*/ 4581525 w 7448550"/>
              <a:gd name="connsiteY150" fmla="*/ 4095750 h 4248150"/>
              <a:gd name="connsiteX151" fmla="*/ 4591050 w 7448550"/>
              <a:gd name="connsiteY151" fmla="*/ 3952875 h 4248150"/>
              <a:gd name="connsiteX152" fmla="*/ 4581525 w 7448550"/>
              <a:gd name="connsiteY152" fmla="*/ 3895725 h 4248150"/>
              <a:gd name="connsiteX153" fmla="*/ 4572000 w 7448550"/>
              <a:gd name="connsiteY153" fmla="*/ 3829050 h 4248150"/>
              <a:gd name="connsiteX154" fmla="*/ 4552950 w 7448550"/>
              <a:gd name="connsiteY154" fmla="*/ 3800475 h 4248150"/>
              <a:gd name="connsiteX155" fmla="*/ 4543425 w 7448550"/>
              <a:gd name="connsiteY155" fmla="*/ 3771900 h 4248150"/>
              <a:gd name="connsiteX156" fmla="*/ 4505325 w 7448550"/>
              <a:gd name="connsiteY156" fmla="*/ 3714750 h 4248150"/>
              <a:gd name="connsiteX157" fmla="*/ 4486275 w 7448550"/>
              <a:gd name="connsiteY157" fmla="*/ 3686175 h 4248150"/>
              <a:gd name="connsiteX158" fmla="*/ 4467225 w 7448550"/>
              <a:gd name="connsiteY158" fmla="*/ 3657600 h 4248150"/>
              <a:gd name="connsiteX159" fmla="*/ 4429125 w 7448550"/>
              <a:gd name="connsiteY159" fmla="*/ 3571875 h 4248150"/>
              <a:gd name="connsiteX160" fmla="*/ 4419600 w 7448550"/>
              <a:gd name="connsiteY160" fmla="*/ 3533775 h 4248150"/>
              <a:gd name="connsiteX161" fmla="*/ 4381500 w 7448550"/>
              <a:gd name="connsiteY161" fmla="*/ 3467100 h 4248150"/>
              <a:gd name="connsiteX162" fmla="*/ 4371975 w 7448550"/>
              <a:gd name="connsiteY162" fmla="*/ 3419475 h 4248150"/>
              <a:gd name="connsiteX163" fmla="*/ 4371975 w 7448550"/>
              <a:gd name="connsiteY163" fmla="*/ 3343275 h 4248150"/>
              <a:gd name="connsiteX164" fmla="*/ 4429125 w 7448550"/>
              <a:gd name="connsiteY164" fmla="*/ 3305175 h 4248150"/>
              <a:gd name="connsiteX165" fmla="*/ 4467225 w 7448550"/>
              <a:gd name="connsiteY165" fmla="*/ 3286125 h 4248150"/>
              <a:gd name="connsiteX166" fmla="*/ 4524375 w 7448550"/>
              <a:gd name="connsiteY166" fmla="*/ 3248025 h 4248150"/>
              <a:gd name="connsiteX167" fmla="*/ 4562475 w 7448550"/>
              <a:gd name="connsiteY167" fmla="*/ 3238500 h 4248150"/>
              <a:gd name="connsiteX168" fmla="*/ 4638675 w 7448550"/>
              <a:gd name="connsiteY168" fmla="*/ 3200400 h 4248150"/>
              <a:gd name="connsiteX169" fmla="*/ 4724400 w 7448550"/>
              <a:gd name="connsiteY169" fmla="*/ 3171825 h 4248150"/>
              <a:gd name="connsiteX170" fmla="*/ 4762500 w 7448550"/>
              <a:gd name="connsiteY170" fmla="*/ 3152775 h 4248150"/>
              <a:gd name="connsiteX171" fmla="*/ 4810125 w 7448550"/>
              <a:gd name="connsiteY171" fmla="*/ 3152775 h 4248150"/>
              <a:gd name="connsiteX0" fmla="*/ 4810125 w 7448550"/>
              <a:gd name="connsiteY0" fmla="*/ 3152775 h 4248150"/>
              <a:gd name="connsiteX1" fmla="*/ 4832838 w 7448550"/>
              <a:gd name="connsiteY1" fmla="*/ 2463312 h 4248150"/>
              <a:gd name="connsiteX2" fmla="*/ 5657850 w 7448550"/>
              <a:gd name="connsiteY2" fmla="*/ 2476500 h 4248150"/>
              <a:gd name="connsiteX3" fmla="*/ 7391400 w 7448550"/>
              <a:gd name="connsiteY3" fmla="*/ 2476500 h 4248150"/>
              <a:gd name="connsiteX4" fmla="*/ 7410450 w 7448550"/>
              <a:gd name="connsiteY4" fmla="*/ 2390775 h 4248150"/>
              <a:gd name="connsiteX5" fmla="*/ 7429500 w 7448550"/>
              <a:gd name="connsiteY5" fmla="*/ 2343150 h 4248150"/>
              <a:gd name="connsiteX6" fmla="*/ 7439025 w 7448550"/>
              <a:gd name="connsiteY6" fmla="*/ 2295525 h 4248150"/>
              <a:gd name="connsiteX7" fmla="*/ 7448550 w 7448550"/>
              <a:gd name="connsiteY7" fmla="*/ 2257425 h 4248150"/>
              <a:gd name="connsiteX8" fmla="*/ 7429500 w 7448550"/>
              <a:gd name="connsiteY8" fmla="*/ 1990725 h 4248150"/>
              <a:gd name="connsiteX9" fmla="*/ 7410450 w 7448550"/>
              <a:gd name="connsiteY9" fmla="*/ 1876425 h 4248150"/>
              <a:gd name="connsiteX10" fmla="*/ 7362825 w 7448550"/>
              <a:gd name="connsiteY10" fmla="*/ 1676400 h 4248150"/>
              <a:gd name="connsiteX11" fmla="*/ 7353300 w 7448550"/>
              <a:gd name="connsiteY11" fmla="*/ 1590675 h 4248150"/>
              <a:gd name="connsiteX12" fmla="*/ 7343775 w 7448550"/>
              <a:gd name="connsiteY12" fmla="*/ 1552575 h 4248150"/>
              <a:gd name="connsiteX13" fmla="*/ 7305675 w 7448550"/>
              <a:gd name="connsiteY13" fmla="*/ 1371600 h 4248150"/>
              <a:gd name="connsiteX14" fmla="*/ 7296150 w 7448550"/>
              <a:gd name="connsiteY14" fmla="*/ 1304925 h 4248150"/>
              <a:gd name="connsiteX15" fmla="*/ 7258050 w 7448550"/>
              <a:gd name="connsiteY15" fmla="*/ 1143000 h 4248150"/>
              <a:gd name="connsiteX16" fmla="*/ 7229475 w 7448550"/>
              <a:gd name="connsiteY16" fmla="*/ 1009650 h 4248150"/>
              <a:gd name="connsiteX17" fmla="*/ 7219950 w 7448550"/>
              <a:gd name="connsiteY17" fmla="*/ 923925 h 4248150"/>
              <a:gd name="connsiteX18" fmla="*/ 7200900 w 7448550"/>
              <a:gd name="connsiteY18" fmla="*/ 857250 h 4248150"/>
              <a:gd name="connsiteX19" fmla="*/ 7181850 w 7448550"/>
              <a:gd name="connsiteY19" fmla="*/ 733425 h 4248150"/>
              <a:gd name="connsiteX20" fmla="*/ 7134225 w 7448550"/>
              <a:gd name="connsiteY20" fmla="*/ 600075 h 4248150"/>
              <a:gd name="connsiteX21" fmla="*/ 7115175 w 7448550"/>
              <a:gd name="connsiteY21" fmla="*/ 533400 h 4248150"/>
              <a:gd name="connsiteX22" fmla="*/ 7029450 w 7448550"/>
              <a:gd name="connsiteY22" fmla="*/ 390525 h 4248150"/>
              <a:gd name="connsiteX23" fmla="*/ 6991350 w 7448550"/>
              <a:gd name="connsiteY23" fmla="*/ 323850 h 4248150"/>
              <a:gd name="connsiteX24" fmla="*/ 6953250 w 7448550"/>
              <a:gd name="connsiteY24" fmla="*/ 276225 h 4248150"/>
              <a:gd name="connsiteX25" fmla="*/ 6934200 w 7448550"/>
              <a:gd name="connsiteY25" fmla="*/ 247650 h 4248150"/>
              <a:gd name="connsiteX26" fmla="*/ 6896100 w 7448550"/>
              <a:gd name="connsiteY26" fmla="*/ 228600 h 4248150"/>
              <a:gd name="connsiteX27" fmla="*/ 6867525 w 7448550"/>
              <a:gd name="connsiteY27" fmla="*/ 209550 h 4248150"/>
              <a:gd name="connsiteX28" fmla="*/ 6800850 w 7448550"/>
              <a:gd name="connsiteY28" fmla="*/ 219075 h 4248150"/>
              <a:gd name="connsiteX29" fmla="*/ 6715125 w 7448550"/>
              <a:gd name="connsiteY29" fmla="*/ 209550 h 4248150"/>
              <a:gd name="connsiteX30" fmla="*/ 6686550 w 7448550"/>
              <a:gd name="connsiteY30" fmla="*/ 200025 h 4248150"/>
              <a:gd name="connsiteX31" fmla="*/ 6648450 w 7448550"/>
              <a:gd name="connsiteY31" fmla="*/ 190500 h 4248150"/>
              <a:gd name="connsiteX32" fmla="*/ 6562725 w 7448550"/>
              <a:gd name="connsiteY32" fmla="*/ 161925 h 4248150"/>
              <a:gd name="connsiteX33" fmla="*/ 6448425 w 7448550"/>
              <a:gd name="connsiteY33" fmla="*/ 123825 h 4248150"/>
              <a:gd name="connsiteX34" fmla="*/ 6343650 w 7448550"/>
              <a:gd name="connsiteY34" fmla="*/ 95250 h 4248150"/>
              <a:gd name="connsiteX35" fmla="*/ 6305550 w 7448550"/>
              <a:gd name="connsiteY35" fmla="*/ 85725 h 4248150"/>
              <a:gd name="connsiteX36" fmla="*/ 6181725 w 7448550"/>
              <a:gd name="connsiteY36" fmla="*/ 66675 h 4248150"/>
              <a:gd name="connsiteX37" fmla="*/ 6076950 w 7448550"/>
              <a:gd name="connsiteY37" fmla="*/ 38100 h 4248150"/>
              <a:gd name="connsiteX38" fmla="*/ 6038850 w 7448550"/>
              <a:gd name="connsiteY38" fmla="*/ 28575 h 4248150"/>
              <a:gd name="connsiteX39" fmla="*/ 6010275 w 7448550"/>
              <a:gd name="connsiteY39" fmla="*/ 19050 h 4248150"/>
              <a:gd name="connsiteX40" fmla="*/ 5819775 w 7448550"/>
              <a:gd name="connsiteY40" fmla="*/ 0 h 4248150"/>
              <a:gd name="connsiteX41" fmla="*/ 5324475 w 7448550"/>
              <a:gd name="connsiteY41" fmla="*/ 9525 h 4248150"/>
              <a:gd name="connsiteX42" fmla="*/ 5191125 w 7448550"/>
              <a:gd name="connsiteY42" fmla="*/ 28575 h 4248150"/>
              <a:gd name="connsiteX43" fmla="*/ 5162550 w 7448550"/>
              <a:gd name="connsiteY43" fmla="*/ 38100 h 4248150"/>
              <a:gd name="connsiteX44" fmla="*/ 5124450 w 7448550"/>
              <a:gd name="connsiteY44" fmla="*/ 47625 h 4248150"/>
              <a:gd name="connsiteX45" fmla="*/ 4943475 w 7448550"/>
              <a:gd name="connsiteY45" fmla="*/ 133350 h 4248150"/>
              <a:gd name="connsiteX46" fmla="*/ 4886325 w 7448550"/>
              <a:gd name="connsiteY46" fmla="*/ 161925 h 4248150"/>
              <a:gd name="connsiteX47" fmla="*/ 4829175 w 7448550"/>
              <a:gd name="connsiteY47" fmla="*/ 190500 h 4248150"/>
              <a:gd name="connsiteX48" fmla="*/ 4800600 w 7448550"/>
              <a:gd name="connsiteY48" fmla="*/ 209550 h 4248150"/>
              <a:gd name="connsiteX49" fmla="*/ 4762500 w 7448550"/>
              <a:gd name="connsiteY49" fmla="*/ 238125 h 4248150"/>
              <a:gd name="connsiteX50" fmla="*/ 4686300 w 7448550"/>
              <a:gd name="connsiteY50" fmla="*/ 257175 h 4248150"/>
              <a:gd name="connsiteX51" fmla="*/ 4648200 w 7448550"/>
              <a:gd name="connsiteY51" fmla="*/ 276225 h 4248150"/>
              <a:gd name="connsiteX52" fmla="*/ 4438650 w 7448550"/>
              <a:gd name="connsiteY52" fmla="*/ 295275 h 4248150"/>
              <a:gd name="connsiteX53" fmla="*/ 3533775 w 7448550"/>
              <a:gd name="connsiteY53" fmla="*/ 285750 h 4248150"/>
              <a:gd name="connsiteX54" fmla="*/ 3476625 w 7448550"/>
              <a:gd name="connsiteY54" fmla="*/ 266700 h 4248150"/>
              <a:gd name="connsiteX55" fmla="*/ 3362325 w 7448550"/>
              <a:gd name="connsiteY55" fmla="*/ 257175 h 4248150"/>
              <a:gd name="connsiteX56" fmla="*/ 3276600 w 7448550"/>
              <a:gd name="connsiteY56" fmla="*/ 247650 h 4248150"/>
              <a:gd name="connsiteX57" fmla="*/ 3124200 w 7448550"/>
              <a:gd name="connsiteY57" fmla="*/ 228600 h 4248150"/>
              <a:gd name="connsiteX58" fmla="*/ 2962275 w 7448550"/>
              <a:gd name="connsiteY58" fmla="*/ 219075 h 4248150"/>
              <a:gd name="connsiteX59" fmla="*/ 2752725 w 7448550"/>
              <a:gd name="connsiteY59" fmla="*/ 200025 h 4248150"/>
              <a:gd name="connsiteX60" fmla="*/ 2333625 w 7448550"/>
              <a:gd name="connsiteY60" fmla="*/ 171450 h 4248150"/>
              <a:gd name="connsiteX61" fmla="*/ 2190750 w 7448550"/>
              <a:gd name="connsiteY61" fmla="*/ 180975 h 4248150"/>
              <a:gd name="connsiteX62" fmla="*/ 1971675 w 7448550"/>
              <a:gd name="connsiteY62" fmla="*/ 209550 h 4248150"/>
              <a:gd name="connsiteX63" fmla="*/ 1914525 w 7448550"/>
              <a:gd name="connsiteY63" fmla="*/ 219075 h 4248150"/>
              <a:gd name="connsiteX64" fmla="*/ 1838325 w 7448550"/>
              <a:gd name="connsiteY64" fmla="*/ 238125 h 4248150"/>
              <a:gd name="connsiteX65" fmla="*/ 1809750 w 7448550"/>
              <a:gd name="connsiteY65" fmla="*/ 247650 h 4248150"/>
              <a:gd name="connsiteX66" fmla="*/ 1676400 w 7448550"/>
              <a:gd name="connsiteY66" fmla="*/ 276225 h 4248150"/>
              <a:gd name="connsiteX67" fmla="*/ 1619250 w 7448550"/>
              <a:gd name="connsiteY67" fmla="*/ 295275 h 4248150"/>
              <a:gd name="connsiteX68" fmla="*/ 1552575 w 7448550"/>
              <a:gd name="connsiteY68" fmla="*/ 314325 h 4248150"/>
              <a:gd name="connsiteX69" fmla="*/ 1524000 w 7448550"/>
              <a:gd name="connsiteY69" fmla="*/ 323850 h 4248150"/>
              <a:gd name="connsiteX70" fmla="*/ 1466850 w 7448550"/>
              <a:gd name="connsiteY70" fmla="*/ 361950 h 4248150"/>
              <a:gd name="connsiteX71" fmla="*/ 1428750 w 7448550"/>
              <a:gd name="connsiteY71" fmla="*/ 409575 h 4248150"/>
              <a:gd name="connsiteX72" fmla="*/ 1400175 w 7448550"/>
              <a:gd name="connsiteY72" fmla="*/ 438150 h 4248150"/>
              <a:gd name="connsiteX73" fmla="*/ 1323975 w 7448550"/>
              <a:gd name="connsiteY73" fmla="*/ 533400 h 4248150"/>
              <a:gd name="connsiteX74" fmla="*/ 1257300 w 7448550"/>
              <a:gd name="connsiteY74" fmla="*/ 647700 h 4248150"/>
              <a:gd name="connsiteX75" fmla="*/ 1200150 w 7448550"/>
              <a:gd name="connsiteY75" fmla="*/ 733425 h 4248150"/>
              <a:gd name="connsiteX76" fmla="*/ 1171575 w 7448550"/>
              <a:gd name="connsiteY76" fmla="*/ 800100 h 4248150"/>
              <a:gd name="connsiteX77" fmla="*/ 1133475 w 7448550"/>
              <a:gd name="connsiteY77" fmla="*/ 857250 h 4248150"/>
              <a:gd name="connsiteX78" fmla="*/ 981075 w 7448550"/>
              <a:gd name="connsiteY78" fmla="*/ 1133475 h 4248150"/>
              <a:gd name="connsiteX79" fmla="*/ 952500 w 7448550"/>
              <a:gd name="connsiteY79" fmla="*/ 1162050 h 4248150"/>
              <a:gd name="connsiteX80" fmla="*/ 914400 w 7448550"/>
              <a:gd name="connsiteY80" fmla="*/ 1209675 h 4248150"/>
              <a:gd name="connsiteX81" fmla="*/ 809625 w 7448550"/>
              <a:gd name="connsiteY81" fmla="*/ 1285875 h 4248150"/>
              <a:gd name="connsiteX82" fmla="*/ 781050 w 7448550"/>
              <a:gd name="connsiteY82" fmla="*/ 1314450 h 4248150"/>
              <a:gd name="connsiteX83" fmla="*/ 533400 w 7448550"/>
              <a:gd name="connsiteY83" fmla="*/ 1457325 h 4248150"/>
              <a:gd name="connsiteX84" fmla="*/ 476250 w 7448550"/>
              <a:gd name="connsiteY84" fmla="*/ 1504950 h 4248150"/>
              <a:gd name="connsiteX85" fmla="*/ 438150 w 7448550"/>
              <a:gd name="connsiteY85" fmla="*/ 1543050 h 4248150"/>
              <a:gd name="connsiteX86" fmla="*/ 390525 w 7448550"/>
              <a:gd name="connsiteY86" fmla="*/ 1571625 h 4248150"/>
              <a:gd name="connsiteX87" fmla="*/ 342900 w 7448550"/>
              <a:gd name="connsiteY87" fmla="*/ 1638300 h 4248150"/>
              <a:gd name="connsiteX88" fmla="*/ 304800 w 7448550"/>
              <a:gd name="connsiteY88" fmla="*/ 1685925 h 4248150"/>
              <a:gd name="connsiteX89" fmla="*/ 238125 w 7448550"/>
              <a:gd name="connsiteY89" fmla="*/ 1752600 h 4248150"/>
              <a:gd name="connsiteX90" fmla="*/ 161925 w 7448550"/>
              <a:gd name="connsiteY90" fmla="*/ 1838325 h 4248150"/>
              <a:gd name="connsiteX91" fmla="*/ 85725 w 7448550"/>
              <a:gd name="connsiteY91" fmla="*/ 1952625 h 4248150"/>
              <a:gd name="connsiteX92" fmla="*/ 47625 w 7448550"/>
              <a:gd name="connsiteY92" fmla="*/ 2009775 h 4248150"/>
              <a:gd name="connsiteX93" fmla="*/ 28575 w 7448550"/>
              <a:gd name="connsiteY93" fmla="*/ 2066925 h 4248150"/>
              <a:gd name="connsiteX94" fmla="*/ 0 w 7448550"/>
              <a:gd name="connsiteY94" fmla="*/ 2124075 h 4248150"/>
              <a:gd name="connsiteX95" fmla="*/ 19050 w 7448550"/>
              <a:gd name="connsiteY95" fmla="*/ 2381250 h 4248150"/>
              <a:gd name="connsiteX96" fmla="*/ 47625 w 7448550"/>
              <a:gd name="connsiteY96" fmla="*/ 2543175 h 4248150"/>
              <a:gd name="connsiteX97" fmla="*/ 38100 w 7448550"/>
              <a:gd name="connsiteY97" fmla="*/ 3028950 h 4248150"/>
              <a:gd name="connsiteX98" fmla="*/ 57150 w 7448550"/>
              <a:gd name="connsiteY98" fmla="*/ 3076575 h 4248150"/>
              <a:gd name="connsiteX99" fmla="*/ 66675 w 7448550"/>
              <a:gd name="connsiteY99" fmla="*/ 3105150 h 4248150"/>
              <a:gd name="connsiteX100" fmla="*/ 180975 w 7448550"/>
              <a:gd name="connsiteY100" fmla="*/ 3209925 h 4248150"/>
              <a:gd name="connsiteX101" fmla="*/ 238125 w 7448550"/>
              <a:gd name="connsiteY101" fmla="*/ 3248025 h 4248150"/>
              <a:gd name="connsiteX102" fmla="*/ 295275 w 7448550"/>
              <a:gd name="connsiteY102" fmla="*/ 3295650 h 4248150"/>
              <a:gd name="connsiteX103" fmla="*/ 419100 w 7448550"/>
              <a:gd name="connsiteY103" fmla="*/ 3371850 h 4248150"/>
              <a:gd name="connsiteX104" fmla="*/ 447675 w 7448550"/>
              <a:gd name="connsiteY104" fmla="*/ 3381375 h 4248150"/>
              <a:gd name="connsiteX105" fmla="*/ 523875 w 7448550"/>
              <a:gd name="connsiteY105" fmla="*/ 3419475 h 4248150"/>
              <a:gd name="connsiteX106" fmla="*/ 552450 w 7448550"/>
              <a:gd name="connsiteY106" fmla="*/ 3429000 h 4248150"/>
              <a:gd name="connsiteX107" fmla="*/ 600075 w 7448550"/>
              <a:gd name="connsiteY107" fmla="*/ 3448050 h 4248150"/>
              <a:gd name="connsiteX108" fmla="*/ 676275 w 7448550"/>
              <a:gd name="connsiteY108" fmla="*/ 3467100 h 4248150"/>
              <a:gd name="connsiteX109" fmla="*/ 723900 w 7448550"/>
              <a:gd name="connsiteY109" fmla="*/ 3486150 h 4248150"/>
              <a:gd name="connsiteX110" fmla="*/ 800100 w 7448550"/>
              <a:gd name="connsiteY110" fmla="*/ 3505200 h 4248150"/>
              <a:gd name="connsiteX111" fmla="*/ 828675 w 7448550"/>
              <a:gd name="connsiteY111" fmla="*/ 3524250 h 4248150"/>
              <a:gd name="connsiteX112" fmla="*/ 885825 w 7448550"/>
              <a:gd name="connsiteY112" fmla="*/ 3543300 h 4248150"/>
              <a:gd name="connsiteX113" fmla="*/ 914400 w 7448550"/>
              <a:gd name="connsiteY113" fmla="*/ 3552825 h 4248150"/>
              <a:gd name="connsiteX114" fmla="*/ 942975 w 7448550"/>
              <a:gd name="connsiteY114" fmla="*/ 3571875 h 4248150"/>
              <a:gd name="connsiteX115" fmla="*/ 981075 w 7448550"/>
              <a:gd name="connsiteY115" fmla="*/ 3590925 h 4248150"/>
              <a:gd name="connsiteX116" fmla="*/ 1057275 w 7448550"/>
              <a:gd name="connsiteY116" fmla="*/ 3667125 h 4248150"/>
              <a:gd name="connsiteX117" fmla="*/ 1143000 w 7448550"/>
              <a:gd name="connsiteY117" fmla="*/ 3714750 h 4248150"/>
              <a:gd name="connsiteX118" fmla="*/ 1238250 w 7448550"/>
              <a:gd name="connsiteY118" fmla="*/ 3819525 h 4248150"/>
              <a:gd name="connsiteX119" fmla="*/ 1276350 w 7448550"/>
              <a:gd name="connsiteY119" fmla="*/ 3857625 h 4248150"/>
              <a:gd name="connsiteX120" fmla="*/ 1352550 w 7448550"/>
              <a:gd name="connsiteY120" fmla="*/ 3962400 h 4248150"/>
              <a:gd name="connsiteX121" fmla="*/ 1457325 w 7448550"/>
              <a:gd name="connsiteY121" fmla="*/ 4057650 h 4248150"/>
              <a:gd name="connsiteX122" fmla="*/ 1495425 w 7448550"/>
              <a:gd name="connsiteY122" fmla="*/ 4076700 h 4248150"/>
              <a:gd name="connsiteX123" fmla="*/ 1533525 w 7448550"/>
              <a:gd name="connsiteY123" fmla="*/ 4105275 h 4248150"/>
              <a:gd name="connsiteX124" fmla="*/ 1571625 w 7448550"/>
              <a:gd name="connsiteY124" fmla="*/ 4124325 h 4248150"/>
              <a:gd name="connsiteX125" fmla="*/ 1600200 w 7448550"/>
              <a:gd name="connsiteY125" fmla="*/ 4143375 h 4248150"/>
              <a:gd name="connsiteX126" fmla="*/ 1638300 w 7448550"/>
              <a:gd name="connsiteY126" fmla="*/ 4152900 h 4248150"/>
              <a:gd name="connsiteX127" fmla="*/ 1695450 w 7448550"/>
              <a:gd name="connsiteY127" fmla="*/ 4171950 h 4248150"/>
              <a:gd name="connsiteX128" fmla="*/ 1724025 w 7448550"/>
              <a:gd name="connsiteY128" fmla="*/ 4181475 h 4248150"/>
              <a:gd name="connsiteX129" fmla="*/ 1781175 w 7448550"/>
              <a:gd name="connsiteY129" fmla="*/ 4210050 h 4248150"/>
              <a:gd name="connsiteX130" fmla="*/ 1933575 w 7448550"/>
              <a:gd name="connsiteY130" fmla="*/ 4219575 h 4248150"/>
              <a:gd name="connsiteX131" fmla="*/ 1990725 w 7448550"/>
              <a:gd name="connsiteY131" fmla="*/ 4229100 h 4248150"/>
              <a:gd name="connsiteX132" fmla="*/ 2133600 w 7448550"/>
              <a:gd name="connsiteY132" fmla="*/ 4248150 h 4248150"/>
              <a:gd name="connsiteX133" fmla="*/ 2486025 w 7448550"/>
              <a:gd name="connsiteY133" fmla="*/ 4238625 h 4248150"/>
              <a:gd name="connsiteX134" fmla="*/ 2562225 w 7448550"/>
              <a:gd name="connsiteY134" fmla="*/ 4219575 h 4248150"/>
              <a:gd name="connsiteX135" fmla="*/ 2628900 w 7448550"/>
              <a:gd name="connsiteY135" fmla="*/ 4210050 h 4248150"/>
              <a:gd name="connsiteX136" fmla="*/ 2752725 w 7448550"/>
              <a:gd name="connsiteY136" fmla="*/ 4181475 h 4248150"/>
              <a:gd name="connsiteX137" fmla="*/ 2847975 w 7448550"/>
              <a:gd name="connsiteY137" fmla="*/ 4171950 h 4248150"/>
              <a:gd name="connsiteX138" fmla="*/ 3381375 w 7448550"/>
              <a:gd name="connsiteY138" fmla="*/ 4181475 h 4248150"/>
              <a:gd name="connsiteX139" fmla="*/ 3562350 w 7448550"/>
              <a:gd name="connsiteY139" fmla="*/ 4210050 h 4248150"/>
              <a:gd name="connsiteX140" fmla="*/ 3800475 w 7448550"/>
              <a:gd name="connsiteY140" fmla="*/ 4219575 h 4248150"/>
              <a:gd name="connsiteX141" fmla="*/ 3981450 w 7448550"/>
              <a:gd name="connsiteY141" fmla="*/ 4238625 h 4248150"/>
              <a:gd name="connsiteX142" fmla="*/ 4200525 w 7448550"/>
              <a:gd name="connsiteY142" fmla="*/ 4229100 h 4248150"/>
              <a:gd name="connsiteX143" fmla="*/ 4248150 w 7448550"/>
              <a:gd name="connsiteY143" fmla="*/ 4210050 h 4248150"/>
              <a:gd name="connsiteX144" fmla="*/ 4286250 w 7448550"/>
              <a:gd name="connsiteY144" fmla="*/ 4200525 h 4248150"/>
              <a:gd name="connsiteX145" fmla="*/ 4314825 w 7448550"/>
              <a:gd name="connsiteY145" fmla="*/ 4181475 h 4248150"/>
              <a:gd name="connsiteX146" fmla="*/ 4371975 w 7448550"/>
              <a:gd name="connsiteY146" fmla="*/ 4171950 h 4248150"/>
              <a:gd name="connsiteX147" fmla="*/ 4457700 w 7448550"/>
              <a:gd name="connsiteY147" fmla="*/ 4143375 h 4248150"/>
              <a:gd name="connsiteX148" fmla="*/ 4514850 w 7448550"/>
              <a:gd name="connsiteY148" fmla="*/ 4124325 h 4248150"/>
              <a:gd name="connsiteX149" fmla="*/ 4543425 w 7448550"/>
              <a:gd name="connsiteY149" fmla="*/ 4114800 h 4248150"/>
              <a:gd name="connsiteX150" fmla="*/ 4581525 w 7448550"/>
              <a:gd name="connsiteY150" fmla="*/ 4095750 h 4248150"/>
              <a:gd name="connsiteX151" fmla="*/ 4591050 w 7448550"/>
              <a:gd name="connsiteY151" fmla="*/ 3952875 h 4248150"/>
              <a:gd name="connsiteX152" fmla="*/ 4581525 w 7448550"/>
              <a:gd name="connsiteY152" fmla="*/ 3895725 h 4248150"/>
              <a:gd name="connsiteX153" fmla="*/ 4572000 w 7448550"/>
              <a:gd name="connsiteY153" fmla="*/ 3829050 h 4248150"/>
              <a:gd name="connsiteX154" fmla="*/ 4552950 w 7448550"/>
              <a:gd name="connsiteY154" fmla="*/ 3800475 h 4248150"/>
              <a:gd name="connsiteX155" fmla="*/ 4543425 w 7448550"/>
              <a:gd name="connsiteY155" fmla="*/ 3771900 h 4248150"/>
              <a:gd name="connsiteX156" fmla="*/ 4505325 w 7448550"/>
              <a:gd name="connsiteY156" fmla="*/ 3714750 h 4248150"/>
              <a:gd name="connsiteX157" fmla="*/ 4486275 w 7448550"/>
              <a:gd name="connsiteY157" fmla="*/ 3686175 h 4248150"/>
              <a:gd name="connsiteX158" fmla="*/ 4467225 w 7448550"/>
              <a:gd name="connsiteY158" fmla="*/ 3657600 h 4248150"/>
              <a:gd name="connsiteX159" fmla="*/ 4429125 w 7448550"/>
              <a:gd name="connsiteY159" fmla="*/ 3571875 h 4248150"/>
              <a:gd name="connsiteX160" fmla="*/ 4419600 w 7448550"/>
              <a:gd name="connsiteY160" fmla="*/ 3533775 h 4248150"/>
              <a:gd name="connsiteX161" fmla="*/ 4381500 w 7448550"/>
              <a:gd name="connsiteY161" fmla="*/ 3467100 h 4248150"/>
              <a:gd name="connsiteX162" fmla="*/ 4371975 w 7448550"/>
              <a:gd name="connsiteY162" fmla="*/ 3419475 h 4248150"/>
              <a:gd name="connsiteX163" fmla="*/ 4371975 w 7448550"/>
              <a:gd name="connsiteY163" fmla="*/ 3343275 h 4248150"/>
              <a:gd name="connsiteX164" fmla="*/ 4429125 w 7448550"/>
              <a:gd name="connsiteY164" fmla="*/ 3305175 h 4248150"/>
              <a:gd name="connsiteX165" fmla="*/ 4467225 w 7448550"/>
              <a:gd name="connsiteY165" fmla="*/ 3286125 h 4248150"/>
              <a:gd name="connsiteX166" fmla="*/ 4524375 w 7448550"/>
              <a:gd name="connsiteY166" fmla="*/ 3248025 h 4248150"/>
              <a:gd name="connsiteX167" fmla="*/ 4562475 w 7448550"/>
              <a:gd name="connsiteY167" fmla="*/ 3238500 h 4248150"/>
              <a:gd name="connsiteX168" fmla="*/ 4638675 w 7448550"/>
              <a:gd name="connsiteY168" fmla="*/ 3200400 h 4248150"/>
              <a:gd name="connsiteX169" fmla="*/ 4724400 w 7448550"/>
              <a:gd name="connsiteY169" fmla="*/ 3171825 h 4248150"/>
              <a:gd name="connsiteX170" fmla="*/ 4762500 w 7448550"/>
              <a:gd name="connsiteY170" fmla="*/ 3152775 h 4248150"/>
              <a:gd name="connsiteX171" fmla="*/ 4810125 w 7448550"/>
              <a:gd name="connsiteY171" fmla="*/ 3152775 h 4248150"/>
              <a:gd name="connsiteX0" fmla="*/ 4810125 w 7448550"/>
              <a:gd name="connsiteY0" fmla="*/ 3152775 h 4248150"/>
              <a:gd name="connsiteX1" fmla="*/ 4832838 w 7448550"/>
              <a:gd name="connsiteY1" fmla="*/ 2463312 h 4248150"/>
              <a:gd name="connsiteX2" fmla="*/ 5657850 w 7448550"/>
              <a:gd name="connsiteY2" fmla="*/ 2476500 h 4248150"/>
              <a:gd name="connsiteX3" fmla="*/ 7391400 w 7448550"/>
              <a:gd name="connsiteY3" fmla="*/ 2476500 h 4248150"/>
              <a:gd name="connsiteX4" fmla="*/ 7410450 w 7448550"/>
              <a:gd name="connsiteY4" fmla="*/ 2390775 h 4248150"/>
              <a:gd name="connsiteX5" fmla="*/ 7429500 w 7448550"/>
              <a:gd name="connsiteY5" fmla="*/ 2343150 h 4248150"/>
              <a:gd name="connsiteX6" fmla="*/ 7439025 w 7448550"/>
              <a:gd name="connsiteY6" fmla="*/ 2295525 h 4248150"/>
              <a:gd name="connsiteX7" fmla="*/ 7448550 w 7448550"/>
              <a:gd name="connsiteY7" fmla="*/ 2257425 h 4248150"/>
              <a:gd name="connsiteX8" fmla="*/ 7429500 w 7448550"/>
              <a:gd name="connsiteY8" fmla="*/ 1990725 h 4248150"/>
              <a:gd name="connsiteX9" fmla="*/ 7410450 w 7448550"/>
              <a:gd name="connsiteY9" fmla="*/ 1876425 h 4248150"/>
              <a:gd name="connsiteX10" fmla="*/ 7362825 w 7448550"/>
              <a:gd name="connsiteY10" fmla="*/ 1676400 h 4248150"/>
              <a:gd name="connsiteX11" fmla="*/ 7353300 w 7448550"/>
              <a:gd name="connsiteY11" fmla="*/ 1590675 h 4248150"/>
              <a:gd name="connsiteX12" fmla="*/ 7343775 w 7448550"/>
              <a:gd name="connsiteY12" fmla="*/ 1552575 h 4248150"/>
              <a:gd name="connsiteX13" fmla="*/ 7305675 w 7448550"/>
              <a:gd name="connsiteY13" fmla="*/ 1371600 h 4248150"/>
              <a:gd name="connsiteX14" fmla="*/ 7296150 w 7448550"/>
              <a:gd name="connsiteY14" fmla="*/ 1304925 h 4248150"/>
              <a:gd name="connsiteX15" fmla="*/ 7258050 w 7448550"/>
              <a:gd name="connsiteY15" fmla="*/ 1143000 h 4248150"/>
              <a:gd name="connsiteX16" fmla="*/ 7229475 w 7448550"/>
              <a:gd name="connsiteY16" fmla="*/ 1009650 h 4248150"/>
              <a:gd name="connsiteX17" fmla="*/ 7219950 w 7448550"/>
              <a:gd name="connsiteY17" fmla="*/ 923925 h 4248150"/>
              <a:gd name="connsiteX18" fmla="*/ 7200900 w 7448550"/>
              <a:gd name="connsiteY18" fmla="*/ 857250 h 4248150"/>
              <a:gd name="connsiteX19" fmla="*/ 7181850 w 7448550"/>
              <a:gd name="connsiteY19" fmla="*/ 733425 h 4248150"/>
              <a:gd name="connsiteX20" fmla="*/ 7134225 w 7448550"/>
              <a:gd name="connsiteY20" fmla="*/ 600075 h 4248150"/>
              <a:gd name="connsiteX21" fmla="*/ 7115175 w 7448550"/>
              <a:gd name="connsiteY21" fmla="*/ 533400 h 4248150"/>
              <a:gd name="connsiteX22" fmla="*/ 7029450 w 7448550"/>
              <a:gd name="connsiteY22" fmla="*/ 390525 h 4248150"/>
              <a:gd name="connsiteX23" fmla="*/ 6991350 w 7448550"/>
              <a:gd name="connsiteY23" fmla="*/ 323850 h 4248150"/>
              <a:gd name="connsiteX24" fmla="*/ 6953250 w 7448550"/>
              <a:gd name="connsiteY24" fmla="*/ 276225 h 4248150"/>
              <a:gd name="connsiteX25" fmla="*/ 6934200 w 7448550"/>
              <a:gd name="connsiteY25" fmla="*/ 247650 h 4248150"/>
              <a:gd name="connsiteX26" fmla="*/ 6896100 w 7448550"/>
              <a:gd name="connsiteY26" fmla="*/ 228600 h 4248150"/>
              <a:gd name="connsiteX27" fmla="*/ 6867525 w 7448550"/>
              <a:gd name="connsiteY27" fmla="*/ 209550 h 4248150"/>
              <a:gd name="connsiteX28" fmla="*/ 6800850 w 7448550"/>
              <a:gd name="connsiteY28" fmla="*/ 219075 h 4248150"/>
              <a:gd name="connsiteX29" fmla="*/ 6715125 w 7448550"/>
              <a:gd name="connsiteY29" fmla="*/ 209550 h 4248150"/>
              <a:gd name="connsiteX30" fmla="*/ 6686550 w 7448550"/>
              <a:gd name="connsiteY30" fmla="*/ 200025 h 4248150"/>
              <a:gd name="connsiteX31" fmla="*/ 6648450 w 7448550"/>
              <a:gd name="connsiteY31" fmla="*/ 190500 h 4248150"/>
              <a:gd name="connsiteX32" fmla="*/ 6562725 w 7448550"/>
              <a:gd name="connsiteY32" fmla="*/ 161925 h 4248150"/>
              <a:gd name="connsiteX33" fmla="*/ 6448425 w 7448550"/>
              <a:gd name="connsiteY33" fmla="*/ 123825 h 4248150"/>
              <a:gd name="connsiteX34" fmla="*/ 6343650 w 7448550"/>
              <a:gd name="connsiteY34" fmla="*/ 95250 h 4248150"/>
              <a:gd name="connsiteX35" fmla="*/ 6305550 w 7448550"/>
              <a:gd name="connsiteY35" fmla="*/ 85725 h 4248150"/>
              <a:gd name="connsiteX36" fmla="*/ 6181725 w 7448550"/>
              <a:gd name="connsiteY36" fmla="*/ 66675 h 4248150"/>
              <a:gd name="connsiteX37" fmla="*/ 6076950 w 7448550"/>
              <a:gd name="connsiteY37" fmla="*/ 38100 h 4248150"/>
              <a:gd name="connsiteX38" fmla="*/ 6038850 w 7448550"/>
              <a:gd name="connsiteY38" fmla="*/ 28575 h 4248150"/>
              <a:gd name="connsiteX39" fmla="*/ 6010275 w 7448550"/>
              <a:gd name="connsiteY39" fmla="*/ 19050 h 4248150"/>
              <a:gd name="connsiteX40" fmla="*/ 5819775 w 7448550"/>
              <a:gd name="connsiteY40" fmla="*/ 0 h 4248150"/>
              <a:gd name="connsiteX41" fmla="*/ 5324475 w 7448550"/>
              <a:gd name="connsiteY41" fmla="*/ 9525 h 4248150"/>
              <a:gd name="connsiteX42" fmla="*/ 5191125 w 7448550"/>
              <a:gd name="connsiteY42" fmla="*/ 28575 h 4248150"/>
              <a:gd name="connsiteX43" fmla="*/ 5162550 w 7448550"/>
              <a:gd name="connsiteY43" fmla="*/ 38100 h 4248150"/>
              <a:gd name="connsiteX44" fmla="*/ 5124450 w 7448550"/>
              <a:gd name="connsiteY44" fmla="*/ 47625 h 4248150"/>
              <a:gd name="connsiteX45" fmla="*/ 4943475 w 7448550"/>
              <a:gd name="connsiteY45" fmla="*/ 133350 h 4248150"/>
              <a:gd name="connsiteX46" fmla="*/ 4886325 w 7448550"/>
              <a:gd name="connsiteY46" fmla="*/ 161925 h 4248150"/>
              <a:gd name="connsiteX47" fmla="*/ 4829175 w 7448550"/>
              <a:gd name="connsiteY47" fmla="*/ 190500 h 4248150"/>
              <a:gd name="connsiteX48" fmla="*/ 4800600 w 7448550"/>
              <a:gd name="connsiteY48" fmla="*/ 209550 h 4248150"/>
              <a:gd name="connsiteX49" fmla="*/ 4762500 w 7448550"/>
              <a:gd name="connsiteY49" fmla="*/ 238125 h 4248150"/>
              <a:gd name="connsiteX50" fmla="*/ 4686300 w 7448550"/>
              <a:gd name="connsiteY50" fmla="*/ 257175 h 4248150"/>
              <a:gd name="connsiteX51" fmla="*/ 4648200 w 7448550"/>
              <a:gd name="connsiteY51" fmla="*/ 276225 h 4248150"/>
              <a:gd name="connsiteX52" fmla="*/ 4438650 w 7448550"/>
              <a:gd name="connsiteY52" fmla="*/ 295275 h 4248150"/>
              <a:gd name="connsiteX53" fmla="*/ 3533775 w 7448550"/>
              <a:gd name="connsiteY53" fmla="*/ 285750 h 4248150"/>
              <a:gd name="connsiteX54" fmla="*/ 3476625 w 7448550"/>
              <a:gd name="connsiteY54" fmla="*/ 266700 h 4248150"/>
              <a:gd name="connsiteX55" fmla="*/ 3362325 w 7448550"/>
              <a:gd name="connsiteY55" fmla="*/ 257175 h 4248150"/>
              <a:gd name="connsiteX56" fmla="*/ 3276600 w 7448550"/>
              <a:gd name="connsiteY56" fmla="*/ 247650 h 4248150"/>
              <a:gd name="connsiteX57" fmla="*/ 3124200 w 7448550"/>
              <a:gd name="connsiteY57" fmla="*/ 228600 h 4248150"/>
              <a:gd name="connsiteX58" fmla="*/ 2962275 w 7448550"/>
              <a:gd name="connsiteY58" fmla="*/ 219075 h 4248150"/>
              <a:gd name="connsiteX59" fmla="*/ 2752725 w 7448550"/>
              <a:gd name="connsiteY59" fmla="*/ 200025 h 4248150"/>
              <a:gd name="connsiteX60" fmla="*/ 2333625 w 7448550"/>
              <a:gd name="connsiteY60" fmla="*/ 171450 h 4248150"/>
              <a:gd name="connsiteX61" fmla="*/ 2190750 w 7448550"/>
              <a:gd name="connsiteY61" fmla="*/ 180975 h 4248150"/>
              <a:gd name="connsiteX62" fmla="*/ 1971675 w 7448550"/>
              <a:gd name="connsiteY62" fmla="*/ 209550 h 4248150"/>
              <a:gd name="connsiteX63" fmla="*/ 1914525 w 7448550"/>
              <a:gd name="connsiteY63" fmla="*/ 219075 h 4248150"/>
              <a:gd name="connsiteX64" fmla="*/ 1838325 w 7448550"/>
              <a:gd name="connsiteY64" fmla="*/ 238125 h 4248150"/>
              <a:gd name="connsiteX65" fmla="*/ 1809750 w 7448550"/>
              <a:gd name="connsiteY65" fmla="*/ 247650 h 4248150"/>
              <a:gd name="connsiteX66" fmla="*/ 1676400 w 7448550"/>
              <a:gd name="connsiteY66" fmla="*/ 276225 h 4248150"/>
              <a:gd name="connsiteX67" fmla="*/ 1619250 w 7448550"/>
              <a:gd name="connsiteY67" fmla="*/ 295275 h 4248150"/>
              <a:gd name="connsiteX68" fmla="*/ 1552575 w 7448550"/>
              <a:gd name="connsiteY68" fmla="*/ 314325 h 4248150"/>
              <a:gd name="connsiteX69" fmla="*/ 1524000 w 7448550"/>
              <a:gd name="connsiteY69" fmla="*/ 323850 h 4248150"/>
              <a:gd name="connsiteX70" fmla="*/ 1466850 w 7448550"/>
              <a:gd name="connsiteY70" fmla="*/ 361950 h 4248150"/>
              <a:gd name="connsiteX71" fmla="*/ 1428750 w 7448550"/>
              <a:gd name="connsiteY71" fmla="*/ 409575 h 4248150"/>
              <a:gd name="connsiteX72" fmla="*/ 1400175 w 7448550"/>
              <a:gd name="connsiteY72" fmla="*/ 438150 h 4248150"/>
              <a:gd name="connsiteX73" fmla="*/ 1323975 w 7448550"/>
              <a:gd name="connsiteY73" fmla="*/ 533400 h 4248150"/>
              <a:gd name="connsiteX74" fmla="*/ 1257300 w 7448550"/>
              <a:gd name="connsiteY74" fmla="*/ 647700 h 4248150"/>
              <a:gd name="connsiteX75" fmla="*/ 1200150 w 7448550"/>
              <a:gd name="connsiteY75" fmla="*/ 733425 h 4248150"/>
              <a:gd name="connsiteX76" fmla="*/ 1171575 w 7448550"/>
              <a:gd name="connsiteY76" fmla="*/ 800100 h 4248150"/>
              <a:gd name="connsiteX77" fmla="*/ 1133475 w 7448550"/>
              <a:gd name="connsiteY77" fmla="*/ 857250 h 4248150"/>
              <a:gd name="connsiteX78" fmla="*/ 981075 w 7448550"/>
              <a:gd name="connsiteY78" fmla="*/ 1133475 h 4248150"/>
              <a:gd name="connsiteX79" fmla="*/ 952500 w 7448550"/>
              <a:gd name="connsiteY79" fmla="*/ 1162050 h 4248150"/>
              <a:gd name="connsiteX80" fmla="*/ 914400 w 7448550"/>
              <a:gd name="connsiteY80" fmla="*/ 1209675 h 4248150"/>
              <a:gd name="connsiteX81" fmla="*/ 809625 w 7448550"/>
              <a:gd name="connsiteY81" fmla="*/ 1285875 h 4248150"/>
              <a:gd name="connsiteX82" fmla="*/ 781050 w 7448550"/>
              <a:gd name="connsiteY82" fmla="*/ 1314450 h 4248150"/>
              <a:gd name="connsiteX83" fmla="*/ 533400 w 7448550"/>
              <a:gd name="connsiteY83" fmla="*/ 1457325 h 4248150"/>
              <a:gd name="connsiteX84" fmla="*/ 476250 w 7448550"/>
              <a:gd name="connsiteY84" fmla="*/ 1504950 h 4248150"/>
              <a:gd name="connsiteX85" fmla="*/ 438150 w 7448550"/>
              <a:gd name="connsiteY85" fmla="*/ 1543050 h 4248150"/>
              <a:gd name="connsiteX86" fmla="*/ 390525 w 7448550"/>
              <a:gd name="connsiteY86" fmla="*/ 1571625 h 4248150"/>
              <a:gd name="connsiteX87" fmla="*/ 342900 w 7448550"/>
              <a:gd name="connsiteY87" fmla="*/ 1638300 h 4248150"/>
              <a:gd name="connsiteX88" fmla="*/ 304800 w 7448550"/>
              <a:gd name="connsiteY88" fmla="*/ 1685925 h 4248150"/>
              <a:gd name="connsiteX89" fmla="*/ 238125 w 7448550"/>
              <a:gd name="connsiteY89" fmla="*/ 1752600 h 4248150"/>
              <a:gd name="connsiteX90" fmla="*/ 161925 w 7448550"/>
              <a:gd name="connsiteY90" fmla="*/ 1838325 h 4248150"/>
              <a:gd name="connsiteX91" fmla="*/ 85725 w 7448550"/>
              <a:gd name="connsiteY91" fmla="*/ 1952625 h 4248150"/>
              <a:gd name="connsiteX92" fmla="*/ 47625 w 7448550"/>
              <a:gd name="connsiteY92" fmla="*/ 2009775 h 4248150"/>
              <a:gd name="connsiteX93" fmla="*/ 28575 w 7448550"/>
              <a:gd name="connsiteY93" fmla="*/ 2066925 h 4248150"/>
              <a:gd name="connsiteX94" fmla="*/ 0 w 7448550"/>
              <a:gd name="connsiteY94" fmla="*/ 2124075 h 4248150"/>
              <a:gd name="connsiteX95" fmla="*/ 19050 w 7448550"/>
              <a:gd name="connsiteY95" fmla="*/ 2381250 h 4248150"/>
              <a:gd name="connsiteX96" fmla="*/ 47625 w 7448550"/>
              <a:gd name="connsiteY96" fmla="*/ 2543175 h 4248150"/>
              <a:gd name="connsiteX97" fmla="*/ 38100 w 7448550"/>
              <a:gd name="connsiteY97" fmla="*/ 3028950 h 4248150"/>
              <a:gd name="connsiteX98" fmla="*/ 57150 w 7448550"/>
              <a:gd name="connsiteY98" fmla="*/ 3076575 h 4248150"/>
              <a:gd name="connsiteX99" fmla="*/ 66675 w 7448550"/>
              <a:gd name="connsiteY99" fmla="*/ 3105150 h 4248150"/>
              <a:gd name="connsiteX100" fmla="*/ 180975 w 7448550"/>
              <a:gd name="connsiteY100" fmla="*/ 3209925 h 4248150"/>
              <a:gd name="connsiteX101" fmla="*/ 238125 w 7448550"/>
              <a:gd name="connsiteY101" fmla="*/ 3248025 h 4248150"/>
              <a:gd name="connsiteX102" fmla="*/ 295275 w 7448550"/>
              <a:gd name="connsiteY102" fmla="*/ 3295650 h 4248150"/>
              <a:gd name="connsiteX103" fmla="*/ 419100 w 7448550"/>
              <a:gd name="connsiteY103" fmla="*/ 3371850 h 4248150"/>
              <a:gd name="connsiteX104" fmla="*/ 447675 w 7448550"/>
              <a:gd name="connsiteY104" fmla="*/ 3381375 h 4248150"/>
              <a:gd name="connsiteX105" fmla="*/ 523875 w 7448550"/>
              <a:gd name="connsiteY105" fmla="*/ 3419475 h 4248150"/>
              <a:gd name="connsiteX106" fmla="*/ 552450 w 7448550"/>
              <a:gd name="connsiteY106" fmla="*/ 3429000 h 4248150"/>
              <a:gd name="connsiteX107" fmla="*/ 600075 w 7448550"/>
              <a:gd name="connsiteY107" fmla="*/ 3448050 h 4248150"/>
              <a:gd name="connsiteX108" fmla="*/ 676275 w 7448550"/>
              <a:gd name="connsiteY108" fmla="*/ 3467100 h 4248150"/>
              <a:gd name="connsiteX109" fmla="*/ 723900 w 7448550"/>
              <a:gd name="connsiteY109" fmla="*/ 3486150 h 4248150"/>
              <a:gd name="connsiteX110" fmla="*/ 800100 w 7448550"/>
              <a:gd name="connsiteY110" fmla="*/ 3505200 h 4248150"/>
              <a:gd name="connsiteX111" fmla="*/ 828675 w 7448550"/>
              <a:gd name="connsiteY111" fmla="*/ 3524250 h 4248150"/>
              <a:gd name="connsiteX112" fmla="*/ 885825 w 7448550"/>
              <a:gd name="connsiteY112" fmla="*/ 3543300 h 4248150"/>
              <a:gd name="connsiteX113" fmla="*/ 914400 w 7448550"/>
              <a:gd name="connsiteY113" fmla="*/ 3552825 h 4248150"/>
              <a:gd name="connsiteX114" fmla="*/ 942975 w 7448550"/>
              <a:gd name="connsiteY114" fmla="*/ 3571875 h 4248150"/>
              <a:gd name="connsiteX115" fmla="*/ 981075 w 7448550"/>
              <a:gd name="connsiteY115" fmla="*/ 3590925 h 4248150"/>
              <a:gd name="connsiteX116" fmla="*/ 1057275 w 7448550"/>
              <a:gd name="connsiteY116" fmla="*/ 3667125 h 4248150"/>
              <a:gd name="connsiteX117" fmla="*/ 1143000 w 7448550"/>
              <a:gd name="connsiteY117" fmla="*/ 3714750 h 4248150"/>
              <a:gd name="connsiteX118" fmla="*/ 1238250 w 7448550"/>
              <a:gd name="connsiteY118" fmla="*/ 3819525 h 4248150"/>
              <a:gd name="connsiteX119" fmla="*/ 1276350 w 7448550"/>
              <a:gd name="connsiteY119" fmla="*/ 3857625 h 4248150"/>
              <a:gd name="connsiteX120" fmla="*/ 1352550 w 7448550"/>
              <a:gd name="connsiteY120" fmla="*/ 3962400 h 4248150"/>
              <a:gd name="connsiteX121" fmla="*/ 1457325 w 7448550"/>
              <a:gd name="connsiteY121" fmla="*/ 4057650 h 4248150"/>
              <a:gd name="connsiteX122" fmla="*/ 1495425 w 7448550"/>
              <a:gd name="connsiteY122" fmla="*/ 4076700 h 4248150"/>
              <a:gd name="connsiteX123" fmla="*/ 1533525 w 7448550"/>
              <a:gd name="connsiteY123" fmla="*/ 4105275 h 4248150"/>
              <a:gd name="connsiteX124" fmla="*/ 1571625 w 7448550"/>
              <a:gd name="connsiteY124" fmla="*/ 4124325 h 4248150"/>
              <a:gd name="connsiteX125" fmla="*/ 1600200 w 7448550"/>
              <a:gd name="connsiteY125" fmla="*/ 4143375 h 4248150"/>
              <a:gd name="connsiteX126" fmla="*/ 1638300 w 7448550"/>
              <a:gd name="connsiteY126" fmla="*/ 4152900 h 4248150"/>
              <a:gd name="connsiteX127" fmla="*/ 1695450 w 7448550"/>
              <a:gd name="connsiteY127" fmla="*/ 4171950 h 4248150"/>
              <a:gd name="connsiteX128" fmla="*/ 1724025 w 7448550"/>
              <a:gd name="connsiteY128" fmla="*/ 4181475 h 4248150"/>
              <a:gd name="connsiteX129" fmla="*/ 1781175 w 7448550"/>
              <a:gd name="connsiteY129" fmla="*/ 4210050 h 4248150"/>
              <a:gd name="connsiteX130" fmla="*/ 1933575 w 7448550"/>
              <a:gd name="connsiteY130" fmla="*/ 4219575 h 4248150"/>
              <a:gd name="connsiteX131" fmla="*/ 1990725 w 7448550"/>
              <a:gd name="connsiteY131" fmla="*/ 4229100 h 4248150"/>
              <a:gd name="connsiteX132" fmla="*/ 2133600 w 7448550"/>
              <a:gd name="connsiteY132" fmla="*/ 4248150 h 4248150"/>
              <a:gd name="connsiteX133" fmla="*/ 2486025 w 7448550"/>
              <a:gd name="connsiteY133" fmla="*/ 4238625 h 4248150"/>
              <a:gd name="connsiteX134" fmla="*/ 2562225 w 7448550"/>
              <a:gd name="connsiteY134" fmla="*/ 4219575 h 4248150"/>
              <a:gd name="connsiteX135" fmla="*/ 2628900 w 7448550"/>
              <a:gd name="connsiteY135" fmla="*/ 4210050 h 4248150"/>
              <a:gd name="connsiteX136" fmla="*/ 2752725 w 7448550"/>
              <a:gd name="connsiteY136" fmla="*/ 4181475 h 4248150"/>
              <a:gd name="connsiteX137" fmla="*/ 2847975 w 7448550"/>
              <a:gd name="connsiteY137" fmla="*/ 4171950 h 4248150"/>
              <a:gd name="connsiteX138" fmla="*/ 3381375 w 7448550"/>
              <a:gd name="connsiteY138" fmla="*/ 4181475 h 4248150"/>
              <a:gd name="connsiteX139" fmla="*/ 3562350 w 7448550"/>
              <a:gd name="connsiteY139" fmla="*/ 4210050 h 4248150"/>
              <a:gd name="connsiteX140" fmla="*/ 3800475 w 7448550"/>
              <a:gd name="connsiteY140" fmla="*/ 4219575 h 4248150"/>
              <a:gd name="connsiteX141" fmla="*/ 3981450 w 7448550"/>
              <a:gd name="connsiteY141" fmla="*/ 4238625 h 4248150"/>
              <a:gd name="connsiteX142" fmla="*/ 4200525 w 7448550"/>
              <a:gd name="connsiteY142" fmla="*/ 4229100 h 4248150"/>
              <a:gd name="connsiteX143" fmla="*/ 4248150 w 7448550"/>
              <a:gd name="connsiteY143" fmla="*/ 4210050 h 4248150"/>
              <a:gd name="connsiteX144" fmla="*/ 4286250 w 7448550"/>
              <a:gd name="connsiteY144" fmla="*/ 4200525 h 4248150"/>
              <a:gd name="connsiteX145" fmla="*/ 4314825 w 7448550"/>
              <a:gd name="connsiteY145" fmla="*/ 4181475 h 4248150"/>
              <a:gd name="connsiteX146" fmla="*/ 4371975 w 7448550"/>
              <a:gd name="connsiteY146" fmla="*/ 4171950 h 4248150"/>
              <a:gd name="connsiteX147" fmla="*/ 4457700 w 7448550"/>
              <a:gd name="connsiteY147" fmla="*/ 4143375 h 4248150"/>
              <a:gd name="connsiteX148" fmla="*/ 4514850 w 7448550"/>
              <a:gd name="connsiteY148" fmla="*/ 4124325 h 4248150"/>
              <a:gd name="connsiteX149" fmla="*/ 4543425 w 7448550"/>
              <a:gd name="connsiteY149" fmla="*/ 4114800 h 4248150"/>
              <a:gd name="connsiteX150" fmla="*/ 4581525 w 7448550"/>
              <a:gd name="connsiteY150" fmla="*/ 4095750 h 4248150"/>
              <a:gd name="connsiteX151" fmla="*/ 4591050 w 7448550"/>
              <a:gd name="connsiteY151" fmla="*/ 3952875 h 4248150"/>
              <a:gd name="connsiteX152" fmla="*/ 4581525 w 7448550"/>
              <a:gd name="connsiteY152" fmla="*/ 3895725 h 4248150"/>
              <a:gd name="connsiteX153" fmla="*/ 4572000 w 7448550"/>
              <a:gd name="connsiteY153" fmla="*/ 3829050 h 4248150"/>
              <a:gd name="connsiteX154" fmla="*/ 4552950 w 7448550"/>
              <a:gd name="connsiteY154" fmla="*/ 3800475 h 4248150"/>
              <a:gd name="connsiteX155" fmla="*/ 4543425 w 7448550"/>
              <a:gd name="connsiteY155" fmla="*/ 3771900 h 4248150"/>
              <a:gd name="connsiteX156" fmla="*/ 4505325 w 7448550"/>
              <a:gd name="connsiteY156" fmla="*/ 3714750 h 4248150"/>
              <a:gd name="connsiteX157" fmla="*/ 4486275 w 7448550"/>
              <a:gd name="connsiteY157" fmla="*/ 3686175 h 4248150"/>
              <a:gd name="connsiteX158" fmla="*/ 4467225 w 7448550"/>
              <a:gd name="connsiteY158" fmla="*/ 3657600 h 4248150"/>
              <a:gd name="connsiteX159" fmla="*/ 4429125 w 7448550"/>
              <a:gd name="connsiteY159" fmla="*/ 3571875 h 4248150"/>
              <a:gd name="connsiteX160" fmla="*/ 4419600 w 7448550"/>
              <a:gd name="connsiteY160" fmla="*/ 3533775 h 4248150"/>
              <a:gd name="connsiteX161" fmla="*/ 4381500 w 7448550"/>
              <a:gd name="connsiteY161" fmla="*/ 3467100 h 4248150"/>
              <a:gd name="connsiteX162" fmla="*/ 4371975 w 7448550"/>
              <a:gd name="connsiteY162" fmla="*/ 3419475 h 4248150"/>
              <a:gd name="connsiteX163" fmla="*/ 4371975 w 7448550"/>
              <a:gd name="connsiteY163" fmla="*/ 3343275 h 4248150"/>
              <a:gd name="connsiteX164" fmla="*/ 4429125 w 7448550"/>
              <a:gd name="connsiteY164" fmla="*/ 3305175 h 4248150"/>
              <a:gd name="connsiteX165" fmla="*/ 4467225 w 7448550"/>
              <a:gd name="connsiteY165" fmla="*/ 3286125 h 4248150"/>
              <a:gd name="connsiteX166" fmla="*/ 4524375 w 7448550"/>
              <a:gd name="connsiteY166" fmla="*/ 3248025 h 4248150"/>
              <a:gd name="connsiteX167" fmla="*/ 4562475 w 7448550"/>
              <a:gd name="connsiteY167" fmla="*/ 3238500 h 4248150"/>
              <a:gd name="connsiteX168" fmla="*/ 4638675 w 7448550"/>
              <a:gd name="connsiteY168" fmla="*/ 3200400 h 4248150"/>
              <a:gd name="connsiteX169" fmla="*/ 4724400 w 7448550"/>
              <a:gd name="connsiteY169" fmla="*/ 3171825 h 4248150"/>
              <a:gd name="connsiteX170" fmla="*/ 4762500 w 7448550"/>
              <a:gd name="connsiteY170" fmla="*/ 3152775 h 4248150"/>
              <a:gd name="connsiteX171" fmla="*/ 4810125 w 7448550"/>
              <a:gd name="connsiteY171" fmla="*/ 3152775 h 4248150"/>
              <a:gd name="connsiteX0" fmla="*/ 4810125 w 7448550"/>
              <a:gd name="connsiteY0" fmla="*/ 3152775 h 4248150"/>
              <a:gd name="connsiteX1" fmla="*/ 4832838 w 7448550"/>
              <a:gd name="connsiteY1" fmla="*/ 2463312 h 4248150"/>
              <a:gd name="connsiteX2" fmla="*/ 5657850 w 7448550"/>
              <a:gd name="connsiteY2" fmla="*/ 2476500 h 4248150"/>
              <a:gd name="connsiteX3" fmla="*/ 7391400 w 7448550"/>
              <a:gd name="connsiteY3" fmla="*/ 2476500 h 4248150"/>
              <a:gd name="connsiteX4" fmla="*/ 7410450 w 7448550"/>
              <a:gd name="connsiteY4" fmla="*/ 2390775 h 4248150"/>
              <a:gd name="connsiteX5" fmla="*/ 7429500 w 7448550"/>
              <a:gd name="connsiteY5" fmla="*/ 2343150 h 4248150"/>
              <a:gd name="connsiteX6" fmla="*/ 7439025 w 7448550"/>
              <a:gd name="connsiteY6" fmla="*/ 2295525 h 4248150"/>
              <a:gd name="connsiteX7" fmla="*/ 7448550 w 7448550"/>
              <a:gd name="connsiteY7" fmla="*/ 2257425 h 4248150"/>
              <a:gd name="connsiteX8" fmla="*/ 7429500 w 7448550"/>
              <a:gd name="connsiteY8" fmla="*/ 1990725 h 4248150"/>
              <a:gd name="connsiteX9" fmla="*/ 7410450 w 7448550"/>
              <a:gd name="connsiteY9" fmla="*/ 1876425 h 4248150"/>
              <a:gd name="connsiteX10" fmla="*/ 7362825 w 7448550"/>
              <a:gd name="connsiteY10" fmla="*/ 1676400 h 4248150"/>
              <a:gd name="connsiteX11" fmla="*/ 7353300 w 7448550"/>
              <a:gd name="connsiteY11" fmla="*/ 1590675 h 4248150"/>
              <a:gd name="connsiteX12" fmla="*/ 7343775 w 7448550"/>
              <a:gd name="connsiteY12" fmla="*/ 1552575 h 4248150"/>
              <a:gd name="connsiteX13" fmla="*/ 7305675 w 7448550"/>
              <a:gd name="connsiteY13" fmla="*/ 1371600 h 4248150"/>
              <a:gd name="connsiteX14" fmla="*/ 7296150 w 7448550"/>
              <a:gd name="connsiteY14" fmla="*/ 1304925 h 4248150"/>
              <a:gd name="connsiteX15" fmla="*/ 7258050 w 7448550"/>
              <a:gd name="connsiteY15" fmla="*/ 1143000 h 4248150"/>
              <a:gd name="connsiteX16" fmla="*/ 7229475 w 7448550"/>
              <a:gd name="connsiteY16" fmla="*/ 1009650 h 4248150"/>
              <a:gd name="connsiteX17" fmla="*/ 7219950 w 7448550"/>
              <a:gd name="connsiteY17" fmla="*/ 923925 h 4248150"/>
              <a:gd name="connsiteX18" fmla="*/ 7200900 w 7448550"/>
              <a:gd name="connsiteY18" fmla="*/ 857250 h 4248150"/>
              <a:gd name="connsiteX19" fmla="*/ 7181850 w 7448550"/>
              <a:gd name="connsiteY19" fmla="*/ 733425 h 4248150"/>
              <a:gd name="connsiteX20" fmla="*/ 7134225 w 7448550"/>
              <a:gd name="connsiteY20" fmla="*/ 600075 h 4248150"/>
              <a:gd name="connsiteX21" fmla="*/ 7115175 w 7448550"/>
              <a:gd name="connsiteY21" fmla="*/ 533400 h 4248150"/>
              <a:gd name="connsiteX22" fmla="*/ 7029450 w 7448550"/>
              <a:gd name="connsiteY22" fmla="*/ 390525 h 4248150"/>
              <a:gd name="connsiteX23" fmla="*/ 6991350 w 7448550"/>
              <a:gd name="connsiteY23" fmla="*/ 323850 h 4248150"/>
              <a:gd name="connsiteX24" fmla="*/ 6953250 w 7448550"/>
              <a:gd name="connsiteY24" fmla="*/ 276225 h 4248150"/>
              <a:gd name="connsiteX25" fmla="*/ 6934200 w 7448550"/>
              <a:gd name="connsiteY25" fmla="*/ 247650 h 4248150"/>
              <a:gd name="connsiteX26" fmla="*/ 6896100 w 7448550"/>
              <a:gd name="connsiteY26" fmla="*/ 228600 h 4248150"/>
              <a:gd name="connsiteX27" fmla="*/ 6867525 w 7448550"/>
              <a:gd name="connsiteY27" fmla="*/ 209550 h 4248150"/>
              <a:gd name="connsiteX28" fmla="*/ 6800850 w 7448550"/>
              <a:gd name="connsiteY28" fmla="*/ 219075 h 4248150"/>
              <a:gd name="connsiteX29" fmla="*/ 6715125 w 7448550"/>
              <a:gd name="connsiteY29" fmla="*/ 209550 h 4248150"/>
              <a:gd name="connsiteX30" fmla="*/ 6686550 w 7448550"/>
              <a:gd name="connsiteY30" fmla="*/ 200025 h 4248150"/>
              <a:gd name="connsiteX31" fmla="*/ 6648450 w 7448550"/>
              <a:gd name="connsiteY31" fmla="*/ 190500 h 4248150"/>
              <a:gd name="connsiteX32" fmla="*/ 6562725 w 7448550"/>
              <a:gd name="connsiteY32" fmla="*/ 161925 h 4248150"/>
              <a:gd name="connsiteX33" fmla="*/ 6448425 w 7448550"/>
              <a:gd name="connsiteY33" fmla="*/ 123825 h 4248150"/>
              <a:gd name="connsiteX34" fmla="*/ 6343650 w 7448550"/>
              <a:gd name="connsiteY34" fmla="*/ 95250 h 4248150"/>
              <a:gd name="connsiteX35" fmla="*/ 6305550 w 7448550"/>
              <a:gd name="connsiteY35" fmla="*/ 85725 h 4248150"/>
              <a:gd name="connsiteX36" fmla="*/ 6181725 w 7448550"/>
              <a:gd name="connsiteY36" fmla="*/ 66675 h 4248150"/>
              <a:gd name="connsiteX37" fmla="*/ 6076950 w 7448550"/>
              <a:gd name="connsiteY37" fmla="*/ 38100 h 4248150"/>
              <a:gd name="connsiteX38" fmla="*/ 6038850 w 7448550"/>
              <a:gd name="connsiteY38" fmla="*/ 28575 h 4248150"/>
              <a:gd name="connsiteX39" fmla="*/ 6010275 w 7448550"/>
              <a:gd name="connsiteY39" fmla="*/ 19050 h 4248150"/>
              <a:gd name="connsiteX40" fmla="*/ 5819775 w 7448550"/>
              <a:gd name="connsiteY40" fmla="*/ 0 h 4248150"/>
              <a:gd name="connsiteX41" fmla="*/ 5324475 w 7448550"/>
              <a:gd name="connsiteY41" fmla="*/ 9525 h 4248150"/>
              <a:gd name="connsiteX42" fmla="*/ 5191125 w 7448550"/>
              <a:gd name="connsiteY42" fmla="*/ 28575 h 4248150"/>
              <a:gd name="connsiteX43" fmla="*/ 5162550 w 7448550"/>
              <a:gd name="connsiteY43" fmla="*/ 38100 h 4248150"/>
              <a:gd name="connsiteX44" fmla="*/ 5124450 w 7448550"/>
              <a:gd name="connsiteY44" fmla="*/ 47625 h 4248150"/>
              <a:gd name="connsiteX45" fmla="*/ 4943475 w 7448550"/>
              <a:gd name="connsiteY45" fmla="*/ 133350 h 4248150"/>
              <a:gd name="connsiteX46" fmla="*/ 4886325 w 7448550"/>
              <a:gd name="connsiteY46" fmla="*/ 161925 h 4248150"/>
              <a:gd name="connsiteX47" fmla="*/ 4829175 w 7448550"/>
              <a:gd name="connsiteY47" fmla="*/ 190500 h 4248150"/>
              <a:gd name="connsiteX48" fmla="*/ 4800600 w 7448550"/>
              <a:gd name="connsiteY48" fmla="*/ 209550 h 4248150"/>
              <a:gd name="connsiteX49" fmla="*/ 4762500 w 7448550"/>
              <a:gd name="connsiteY49" fmla="*/ 238125 h 4248150"/>
              <a:gd name="connsiteX50" fmla="*/ 4686300 w 7448550"/>
              <a:gd name="connsiteY50" fmla="*/ 257175 h 4248150"/>
              <a:gd name="connsiteX51" fmla="*/ 4648200 w 7448550"/>
              <a:gd name="connsiteY51" fmla="*/ 276225 h 4248150"/>
              <a:gd name="connsiteX52" fmla="*/ 4438650 w 7448550"/>
              <a:gd name="connsiteY52" fmla="*/ 295275 h 4248150"/>
              <a:gd name="connsiteX53" fmla="*/ 3533775 w 7448550"/>
              <a:gd name="connsiteY53" fmla="*/ 285750 h 4248150"/>
              <a:gd name="connsiteX54" fmla="*/ 3476625 w 7448550"/>
              <a:gd name="connsiteY54" fmla="*/ 266700 h 4248150"/>
              <a:gd name="connsiteX55" fmla="*/ 3362325 w 7448550"/>
              <a:gd name="connsiteY55" fmla="*/ 257175 h 4248150"/>
              <a:gd name="connsiteX56" fmla="*/ 3276600 w 7448550"/>
              <a:gd name="connsiteY56" fmla="*/ 247650 h 4248150"/>
              <a:gd name="connsiteX57" fmla="*/ 3124200 w 7448550"/>
              <a:gd name="connsiteY57" fmla="*/ 228600 h 4248150"/>
              <a:gd name="connsiteX58" fmla="*/ 2962275 w 7448550"/>
              <a:gd name="connsiteY58" fmla="*/ 219075 h 4248150"/>
              <a:gd name="connsiteX59" fmla="*/ 2752725 w 7448550"/>
              <a:gd name="connsiteY59" fmla="*/ 200025 h 4248150"/>
              <a:gd name="connsiteX60" fmla="*/ 2333625 w 7448550"/>
              <a:gd name="connsiteY60" fmla="*/ 171450 h 4248150"/>
              <a:gd name="connsiteX61" fmla="*/ 2190750 w 7448550"/>
              <a:gd name="connsiteY61" fmla="*/ 180975 h 4248150"/>
              <a:gd name="connsiteX62" fmla="*/ 1971675 w 7448550"/>
              <a:gd name="connsiteY62" fmla="*/ 209550 h 4248150"/>
              <a:gd name="connsiteX63" fmla="*/ 1914525 w 7448550"/>
              <a:gd name="connsiteY63" fmla="*/ 219075 h 4248150"/>
              <a:gd name="connsiteX64" fmla="*/ 1838325 w 7448550"/>
              <a:gd name="connsiteY64" fmla="*/ 238125 h 4248150"/>
              <a:gd name="connsiteX65" fmla="*/ 1809750 w 7448550"/>
              <a:gd name="connsiteY65" fmla="*/ 247650 h 4248150"/>
              <a:gd name="connsiteX66" fmla="*/ 1676400 w 7448550"/>
              <a:gd name="connsiteY66" fmla="*/ 276225 h 4248150"/>
              <a:gd name="connsiteX67" fmla="*/ 1619250 w 7448550"/>
              <a:gd name="connsiteY67" fmla="*/ 295275 h 4248150"/>
              <a:gd name="connsiteX68" fmla="*/ 1552575 w 7448550"/>
              <a:gd name="connsiteY68" fmla="*/ 314325 h 4248150"/>
              <a:gd name="connsiteX69" fmla="*/ 1524000 w 7448550"/>
              <a:gd name="connsiteY69" fmla="*/ 323850 h 4248150"/>
              <a:gd name="connsiteX70" fmla="*/ 1466850 w 7448550"/>
              <a:gd name="connsiteY70" fmla="*/ 361950 h 4248150"/>
              <a:gd name="connsiteX71" fmla="*/ 1428750 w 7448550"/>
              <a:gd name="connsiteY71" fmla="*/ 409575 h 4248150"/>
              <a:gd name="connsiteX72" fmla="*/ 1400175 w 7448550"/>
              <a:gd name="connsiteY72" fmla="*/ 438150 h 4248150"/>
              <a:gd name="connsiteX73" fmla="*/ 1323975 w 7448550"/>
              <a:gd name="connsiteY73" fmla="*/ 533400 h 4248150"/>
              <a:gd name="connsiteX74" fmla="*/ 1257300 w 7448550"/>
              <a:gd name="connsiteY74" fmla="*/ 647700 h 4248150"/>
              <a:gd name="connsiteX75" fmla="*/ 1200150 w 7448550"/>
              <a:gd name="connsiteY75" fmla="*/ 733425 h 4248150"/>
              <a:gd name="connsiteX76" fmla="*/ 1171575 w 7448550"/>
              <a:gd name="connsiteY76" fmla="*/ 800100 h 4248150"/>
              <a:gd name="connsiteX77" fmla="*/ 1133475 w 7448550"/>
              <a:gd name="connsiteY77" fmla="*/ 857250 h 4248150"/>
              <a:gd name="connsiteX78" fmla="*/ 981075 w 7448550"/>
              <a:gd name="connsiteY78" fmla="*/ 1133475 h 4248150"/>
              <a:gd name="connsiteX79" fmla="*/ 952500 w 7448550"/>
              <a:gd name="connsiteY79" fmla="*/ 1162050 h 4248150"/>
              <a:gd name="connsiteX80" fmla="*/ 914400 w 7448550"/>
              <a:gd name="connsiteY80" fmla="*/ 1209675 h 4248150"/>
              <a:gd name="connsiteX81" fmla="*/ 809625 w 7448550"/>
              <a:gd name="connsiteY81" fmla="*/ 1285875 h 4248150"/>
              <a:gd name="connsiteX82" fmla="*/ 781050 w 7448550"/>
              <a:gd name="connsiteY82" fmla="*/ 1314450 h 4248150"/>
              <a:gd name="connsiteX83" fmla="*/ 533400 w 7448550"/>
              <a:gd name="connsiteY83" fmla="*/ 1457325 h 4248150"/>
              <a:gd name="connsiteX84" fmla="*/ 476250 w 7448550"/>
              <a:gd name="connsiteY84" fmla="*/ 1504950 h 4248150"/>
              <a:gd name="connsiteX85" fmla="*/ 438150 w 7448550"/>
              <a:gd name="connsiteY85" fmla="*/ 1543050 h 4248150"/>
              <a:gd name="connsiteX86" fmla="*/ 390525 w 7448550"/>
              <a:gd name="connsiteY86" fmla="*/ 1571625 h 4248150"/>
              <a:gd name="connsiteX87" fmla="*/ 342900 w 7448550"/>
              <a:gd name="connsiteY87" fmla="*/ 1638300 h 4248150"/>
              <a:gd name="connsiteX88" fmla="*/ 304800 w 7448550"/>
              <a:gd name="connsiteY88" fmla="*/ 1685925 h 4248150"/>
              <a:gd name="connsiteX89" fmla="*/ 238125 w 7448550"/>
              <a:gd name="connsiteY89" fmla="*/ 1752600 h 4248150"/>
              <a:gd name="connsiteX90" fmla="*/ 161925 w 7448550"/>
              <a:gd name="connsiteY90" fmla="*/ 1838325 h 4248150"/>
              <a:gd name="connsiteX91" fmla="*/ 85725 w 7448550"/>
              <a:gd name="connsiteY91" fmla="*/ 1952625 h 4248150"/>
              <a:gd name="connsiteX92" fmla="*/ 47625 w 7448550"/>
              <a:gd name="connsiteY92" fmla="*/ 2009775 h 4248150"/>
              <a:gd name="connsiteX93" fmla="*/ 28575 w 7448550"/>
              <a:gd name="connsiteY93" fmla="*/ 2066925 h 4248150"/>
              <a:gd name="connsiteX94" fmla="*/ 0 w 7448550"/>
              <a:gd name="connsiteY94" fmla="*/ 2124075 h 4248150"/>
              <a:gd name="connsiteX95" fmla="*/ 19050 w 7448550"/>
              <a:gd name="connsiteY95" fmla="*/ 2381250 h 4248150"/>
              <a:gd name="connsiteX96" fmla="*/ 47625 w 7448550"/>
              <a:gd name="connsiteY96" fmla="*/ 2543175 h 4248150"/>
              <a:gd name="connsiteX97" fmla="*/ 38100 w 7448550"/>
              <a:gd name="connsiteY97" fmla="*/ 3028950 h 4248150"/>
              <a:gd name="connsiteX98" fmla="*/ 57150 w 7448550"/>
              <a:gd name="connsiteY98" fmla="*/ 3076575 h 4248150"/>
              <a:gd name="connsiteX99" fmla="*/ 66675 w 7448550"/>
              <a:gd name="connsiteY99" fmla="*/ 3105150 h 4248150"/>
              <a:gd name="connsiteX100" fmla="*/ 180975 w 7448550"/>
              <a:gd name="connsiteY100" fmla="*/ 3209925 h 4248150"/>
              <a:gd name="connsiteX101" fmla="*/ 238125 w 7448550"/>
              <a:gd name="connsiteY101" fmla="*/ 3248025 h 4248150"/>
              <a:gd name="connsiteX102" fmla="*/ 295275 w 7448550"/>
              <a:gd name="connsiteY102" fmla="*/ 3295650 h 4248150"/>
              <a:gd name="connsiteX103" fmla="*/ 419100 w 7448550"/>
              <a:gd name="connsiteY103" fmla="*/ 3371850 h 4248150"/>
              <a:gd name="connsiteX104" fmla="*/ 447675 w 7448550"/>
              <a:gd name="connsiteY104" fmla="*/ 3381375 h 4248150"/>
              <a:gd name="connsiteX105" fmla="*/ 523875 w 7448550"/>
              <a:gd name="connsiteY105" fmla="*/ 3419475 h 4248150"/>
              <a:gd name="connsiteX106" fmla="*/ 552450 w 7448550"/>
              <a:gd name="connsiteY106" fmla="*/ 3429000 h 4248150"/>
              <a:gd name="connsiteX107" fmla="*/ 600075 w 7448550"/>
              <a:gd name="connsiteY107" fmla="*/ 3448050 h 4248150"/>
              <a:gd name="connsiteX108" fmla="*/ 676275 w 7448550"/>
              <a:gd name="connsiteY108" fmla="*/ 3467100 h 4248150"/>
              <a:gd name="connsiteX109" fmla="*/ 723900 w 7448550"/>
              <a:gd name="connsiteY109" fmla="*/ 3486150 h 4248150"/>
              <a:gd name="connsiteX110" fmla="*/ 800100 w 7448550"/>
              <a:gd name="connsiteY110" fmla="*/ 3505200 h 4248150"/>
              <a:gd name="connsiteX111" fmla="*/ 828675 w 7448550"/>
              <a:gd name="connsiteY111" fmla="*/ 3524250 h 4248150"/>
              <a:gd name="connsiteX112" fmla="*/ 885825 w 7448550"/>
              <a:gd name="connsiteY112" fmla="*/ 3543300 h 4248150"/>
              <a:gd name="connsiteX113" fmla="*/ 914400 w 7448550"/>
              <a:gd name="connsiteY113" fmla="*/ 3552825 h 4248150"/>
              <a:gd name="connsiteX114" fmla="*/ 942975 w 7448550"/>
              <a:gd name="connsiteY114" fmla="*/ 3571875 h 4248150"/>
              <a:gd name="connsiteX115" fmla="*/ 981075 w 7448550"/>
              <a:gd name="connsiteY115" fmla="*/ 3590925 h 4248150"/>
              <a:gd name="connsiteX116" fmla="*/ 1057275 w 7448550"/>
              <a:gd name="connsiteY116" fmla="*/ 3667125 h 4248150"/>
              <a:gd name="connsiteX117" fmla="*/ 1143000 w 7448550"/>
              <a:gd name="connsiteY117" fmla="*/ 3714750 h 4248150"/>
              <a:gd name="connsiteX118" fmla="*/ 1238250 w 7448550"/>
              <a:gd name="connsiteY118" fmla="*/ 3819525 h 4248150"/>
              <a:gd name="connsiteX119" fmla="*/ 1276350 w 7448550"/>
              <a:gd name="connsiteY119" fmla="*/ 3857625 h 4248150"/>
              <a:gd name="connsiteX120" fmla="*/ 1352550 w 7448550"/>
              <a:gd name="connsiteY120" fmla="*/ 3962400 h 4248150"/>
              <a:gd name="connsiteX121" fmla="*/ 1457325 w 7448550"/>
              <a:gd name="connsiteY121" fmla="*/ 4057650 h 4248150"/>
              <a:gd name="connsiteX122" fmla="*/ 1495425 w 7448550"/>
              <a:gd name="connsiteY122" fmla="*/ 4076700 h 4248150"/>
              <a:gd name="connsiteX123" fmla="*/ 1533525 w 7448550"/>
              <a:gd name="connsiteY123" fmla="*/ 4105275 h 4248150"/>
              <a:gd name="connsiteX124" fmla="*/ 1571625 w 7448550"/>
              <a:gd name="connsiteY124" fmla="*/ 4124325 h 4248150"/>
              <a:gd name="connsiteX125" fmla="*/ 1600200 w 7448550"/>
              <a:gd name="connsiteY125" fmla="*/ 4143375 h 4248150"/>
              <a:gd name="connsiteX126" fmla="*/ 1638300 w 7448550"/>
              <a:gd name="connsiteY126" fmla="*/ 4152900 h 4248150"/>
              <a:gd name="connsiteX127" fmla="*/ 1695450 w 7448550"/>
              <a:gd name="connsiteY127" fmla="*/ 4171950 h 4248150"/>
              <a:gd name="connsiteX128" fmla="*/ 1724025 w 7448550"/>
              <a:gd name="connsiteY128" fmla="*/ 4181475 h 4248150"/>
              <a:gd name="connsiteX129" fmla="*/ 1781175 w 7448550"/>
              <a:gd name="connsiteY129" fmla="*/ 4210050 h 4248150"/>
              <a:gd name="connsiteX130" fmla="*/ 1933575 w 7448550"/>
              <a:gd name="connsiteY130" fmla="*/ 4219575 h 4248150"/>
              <a:gd name="connsiteX131" fmla="*/ 1990725 w 7448550"/>
              <a:gd name="connsiteY131" fmla="*/ 4229100 h 4248150"/>
              <a:gd name="connsiteX132" fmla="*/ 2133600 w 7448550"/>
              <a:gd name="connsiteY132" fmla="*/ 4248150 h 4248150"/>
              <a:gd name="connsiteX133" fmla="*/ 2486025 w 7448550"/>
              <a:gd name="connsiteY133" fmla="*/ 4238625 h 4248150"/>
              <a:gd name="connsiteX134" fmla="*/ 2562225 w 7448550"/>
              <a:gd name="connsiteY134" fmla="*/ 4219575 h 4248150"/>
              <a:gd name="connsiteX135" fmla="*/ 2628900 w 7448550"/>
              <a:gd name="connsiteY135" fmla="*/ 4210050 h 4248150"/>
              <a:gd name="connsiteX136" fmla="*/ 2752725 w 7448550"/>
              <a:gd name="connsiteY136" fmla="*/ 4181475 h 4248150"/>
              <a:gd name="connsiteX137" fmla="*/ 2847975 w 7448550"/>
              <a:gd name="connsiteY137" fmla="*/ 4171950 h 4248150"/>
              <a:gd name="connsiteX138" fmla="*/ 3381375 w 7448550"/>
              <a:gd name="connsiteY138" fmla="*/ 4181475 h 4248150"/>
              <a:gd name="connsiteX139" fmla="*/ 3562350 w 7448550"/>
              <a:gd name="connsiteY139" fmla="*/ 4210050 h 4248150"/>
              <a:gd name="connsiteX140" fmla="*/ 3800475 w 7448550"/>
              <a:gd name="connsiteY140" fmla="*/ 4219575 h 4248150"/>
              <a:gd name="connsiteX141" fmla="*/ 3981450 w 7448550"/>
              <a:gd name="connsiteY141" fmla="*/ 4238625 h 4248150"/>
              <a:gd name="connsiteX142" fmla="*/ 4200525 w 7448550"/>
              <a:gd name="connsiteY142" fmla="*/ 4229100 h 4248150"/>
              <a:gd name="connsiteX143" fmla="*/ 4248150 w 7448550"/>
              <a:gd name="connsiteY143" fmla="*/ 4210050 h 4248150"/>
              <a:gd name="connsiteX144" fmla="*/ 4286250 w 7448550"/>
              <a:gd name="connsiteY144" fmla="*/ 4200525 h 4248150"/>
              <a:gd name="connsiteX145" fmla="*/ 4314825 w 7448550"/>
              <a:gd name="connsiteY145" fmla="*/ 4181475 h 4248150"/>
              <a:gd name="connsiteX146" fmla="*/ 4371975 w 7448550"/>
              <a:gd name="connsiteY146" fmla="*/ 4171950 h 4248150"/>
              <a:gd name="connsiteX147" fmla="*/ 4457700 w 7448550"/>
              <a:gd name="connsiteY147" fmla="*/ 4143375 h 4248150"/>
              <a:gd name="connsiteX148" fmla="*/ 4514850 w 7448550"/>
              <a:gd name="connsiteY148" fmla="*/ 4124325 h 4248150"/>
              <a:gd name="connsiteX149" fmla="*/ 4543425 w 7448550"/>
              <a:gd name="connsiteY149" fmla="*/ 4114800 h 4248150"/>
              <a:gd name="connsiteX150" fmla="*/ 4581525 w 7448550"/>
              <a:gd name="connsiteY150" fmla="*/ 4095750 h 4248150"/>
              <a:gd name="connsiteX151" fmla="*/ 4591050 w 7448550"/>
              <a:gd name="connsiteY151" fmla="*/ 3952875 h 4248150"/>
              <a:gd name="connsiteX152" fmla="*/ 4581525 w 7448550"/>
              <a:gd name="connsiteY152" fmla="*/ 3895725 h 4248150"/>
              <a:gd name="connsiteX153" fmla="*/ 4572000 w 7448550"/>
              <a:gd name="connsiteY153" fmla="*/ 3829050 h 4248150"/>
              <a:gd name="connsiteX154" fmla="*/ 4552950 w 7448550"/>
              <a:gd name="connsiteY154" fmla="*/ 3800475 h 4248150"/>
              <a:gd name="connsiteX155" fmla="*/ 4543425 w 7448550"/>
              <a:gd name="connsiteY155" fmla="*/ 3771900 h 4248150"/>
              <a:gd name="connsiteX156" fmla="*/ 4505325 w 7448550"/>
              <a:gd name="connsiteY156" fmla="*/ 3714750 h 4248150"/>
              <a:gd name="connsiteX157" fmla="*/ 4486275 w 7448550"/>
              <a:gd name="connsiteY157" fmla="*/ 3686175 h 4248150"/>
              <a:gd name="connsiteX158" fmla="*/ 4467225 w 7448550"/>
              <a:gd name="connsiteY158" fmla="*/ 3657600 h 4248150"/>
              <a:gd name="connsiteX159" fmla="*/ 4429125 w 7448550"/>
              <a:gd name="connsiteY159" fmla="*/ 3571875 h 4248150"/>
              <a:gd name="connsiteX160" fmla="*/ 4419600 w 7448550"/>
              <a:gd name="connsiteY160" fmla="*/ 3533775 h 4248150"/>
              <a:gd name="connsiteX161" fmla="*/ 4381500 w 7448550"/>
              <a:gd name="connsiteY161" fmla="*/ 3467100 h 4248150"/>
              <a:gd name="connsiteX162" fmla="*/ 4371975 w 7448550"/>
              <a:gd name="connsiteY162" fmla="*/ 3419475 h 4248150"/>
              <a:gd name="connsiteX163" fmla="*/ 4371975 w 7448550"/>
              <a:gd name="connsiteY163" fmla="*/ 3343275 h 4248150"/>
              <a:gd name="connsiteX164" fmla="*/ 4429125 w 7448550"/>
              <a:gd name="connsiteY164" fmla="*/ 3305175 h 4248150"/>
              <a:gd name="connsiteX165" fmla="*/ 4467225 w 7448550"/>
              <a:gd name="connsiteY165" fmla="*/ 3286125 h 4248150"/>
              <a:gd name="connsiteX166" fmla="*/ 4524375 w 7448550"/>
              <a:gd name="connsiteY166" fmla="*/ 3248025 h 4248150"/>
              <a:gd name="connsiteX167" fmla="*/ 4562475 w 7448550"/>
              <a:gd name="connsiteY167" fmla="*/ 3238500 h 4248150"/>
              <a:gd name="connsiteX168" fmla="*/ 4638675 w 7448550"/>
              <a:gd name="connsiteY168" fmla="*/ 3200400 h 4248150"/>
              <a:gd name="connsiteX169" fmla="*/ 4724400 w 7448550"/>
              <a:gd name="connsiteY169" fmla="*/ 3171825 h 4248150"/>
              <a:gd name="connsiteX170" fmla="*/ 4762500 w 7448550"/>
              <a:gd name="connsiteY170" fmla="*/ 3152775 h 4248150"/>
              <a:gd name="connsiteX171" fmla="*/ 4810125 w 7448550"/>
              <a:gd name="connsiteY171" fmla="*/ 3152775 h 4248150"/>
              <a:gd name="connsiteX0" fmla="*/ 4810125 w 7448550"/>
              <a:gd name="connsiteY0" fmla="*/ 3152775 h 4248150"/>
              <a:gd name="connsiteX1" fmla="*/ 4832838 w 7448550"/>
              <a:gd name="connsiteY1" fmla="*/ 2463312 h 4248150"/>
              <a:gd name="connsiteX2" fmla="*/ 5657850 w 7448550"/>
              <a:gd name="connsiteY2" fmla="*/ 2476500 h 4248150"/>
              <a:gd name="connsiteX3" fmla="*/ 7391400 w 7448550"/>
              <a:gd name="connsiteY3" fmla="*/ 2476500 h 4248150"/>
              <a:gd name="connsiteX4" fmla="*/ 7410450 w 7448550"/>
              <a:gd name="connsiteY4" fmla="*/ 2390775 h 4248150"/>
              <a:gd name="connsiteX5" fmla="*/ 7429500 w 7448550"/>
              <a:gd name="connsiteY5" fmla="*/ 2343150 h 4248150"/>
              <a:gd name="connsiteX6" fmla="*/ 7439025 w 7448550"/>
              <a:gd name="connsiteY6" fmla="*/ 2295525 h 4248150"/>
              <a:gd name="connsiteX7" fmla="*/ 7448550 w 7448550"/>
              <a:gd name="connsiteY7" fmla="*/ 2257425 h 4248150"/>
              <a:gd name="connsiteX8" fmla="*/ 7429500 w 7448550"/>
              <a:gd name="connsiteY8" fmla="*/ 1990725 h 4248150"/>
              <a:gd name="connsiteX9" fmla="*/ 7410450 w 7448550"/>
              <a:gd name="connsiteY9" fmla="*/ 1876425 h 4248150"/>
              <a:gd name="connsiteX10" fmla="*/ 7362825 w 7448550"/>
              <a:gd name="connsiteY10" fmla="*/ 1676400 h 4248150"/>
              <a:gd name="connsiteX11" fmla="*/ 7353300 w 7448550"/>
              <a:gd name="connsiteY11" fmla="*/ 1590675 h 4248150"/>
              <a:gd name="connsiteX12" fmla="*/ 7343775 w 7448550"/>
              <a:gd name="connsiteY12" fmla="*/ 1552575 h 4248150"/>
              <a:gd name="connsiteX13" fmla="*/ 7305675 w 7448550"/>
              <a:gd name="connsiteY13" fmla="*/ 1371600 h 4248150"/>
              <a:gd name="connsiteX14" fmla="*/ 7296150 w 7448550"/>
              <a:gd name="connsiteY14" fmla="*/ 1304925 h 4248150"/>
              <a:gd name="connsiteX15" fmla="*/ 7258050 w 7448550"/>
              <a:gd name="connsiteY15" fmla="*/ 1143000 h 4248150"/>
              <a:gd name="connsiteX16" fmla="*/ 7229475 w 7448550"/>
              <a:gd name="connsiteY16" fmla="*/ 1009650 h 4248150"/>
              <a:gd name="connsiteX17" fmla="*/ 7219950 w 7448550"/>
              <a:gd name="connsiteY17" fmla="*/ 923925 h 4248150"/>
              <a:gd name="connsiteX18" fmla="*/ 7200900 w 7448550"/>
              <a:gd name="connsiteY18" fmla="*/ 857250 h 4248150"/>
              <a:gd name="connsiteX19" fmla="*/ 7181850 w 7448550"/>
              <a:gd name="connsiteY19" fmla="*/ 733425 h 4248150"/>
              <a:gd name="connsiteX20" fmla="*/ 7134225 w 7448550"/>
              <a:gd name="connsiteY20" fmla="*/ 600075 h 4248150"/>
              <a:gd name="connsiteX21" fmla="*/ 7115175 w 7448550"/>
              <a:gd name="connsiteY21" fmla="*/ 533400 h 4248150"/>
              <a:gd name="connsiteX22" fmla="*/ 7029450 w 7448550"/>
              <a:gd name="connsiteY22" fmla="*/ 390525 h 4248150"/>
              <a:gd name="connsiteX23" fmla="*/ 6991350 w 7448550"/>
              <a:gd name="connsiteY23" fmla="*/ 323850 h 4248150"/>
              <a:gd name="connsiteX24" fmla="*/ 6953250 w 7448550"/>
              <a:gd name="connsiteY24" fmla="*/ 276225 h 4248150"/>
              <a:gd name="connsiteX25" fmla="*/ 6934200 w 7448550"/>
              <a:gd name="connsiteY25" fmla="*/ 247650 h 4248150"/>
              <a:gd name="connsiteX26" fmla="*/ 6896100 w 7448550"/>
              <a:gd name="connsiteY26" fmla="*/ 228600 h 4248150"/>
              <a:gd name="connsiteX27" fmla="*/ 6867525 w 7448550"/>
              <a:gd name="connsiteY27" fmla="*/ 209550 h 4248150"/>
              <a:gd name="connsiteX28" fmla="*/ 6800850 w 7448550"/>
              <a:gd name="connsiteY28" fmla="*/ 219075 h 4248150"/>
              <a:gd name="connsiteX29" fmla="*/ 6715125 w 7448550"/>
              <a:gd name="connsiteY29" fmla="*/ 209550 h 4248150"/>
              <a:gd name="connsiteX30" fmla="*/ 6686550 w 7448550"/>
              <a:gd name="connsiteY30" fmla="*/ 200025 h 4248150"/>
              <a:gd name="connsiteX31" fmla="*/ 6648450 w 7448550"/>
              <a:gd name="connsiteY31" fmla="*/ 190500 h 4248150"/>
              <a:gd name="connsiteX32" fmla="*/ 6562725 w 7448550"/>
              <a:gd name="connsiteY32" fmla="*/ 161925 h 4248150"/>
              <a:gd name="connsiteX33" fmla="*/ 6448425 w 7448550"/>
              <a:gd name="connsiteY33" fmla="*/ 123825 h 4248150"/>
              <a:gd name="connsiteX34" fmla="*/ 6343650 w 7448550"/>
              <a:gd name="connsiteY34" fmla="*/ 95250 h 4248150"/>
              <a:gd name="connsiteX35" fmla="*/ 6305550 w 7448550"/>
              <a:gd name="connsiteY35" fmla="*/ 85725 h 4248150"/>
              <a:gd name="connsiteX36" fmla="*/ 6181725 w 7448550"/>
              <a:gd name="connsiteY36" fmla="*/ 66675 h 4248150"/>
              <a:gd name="connsiteX37" fmla="*/ 6076950 w 7448550"/>
              <a:gd name="connsiteY37" fmla="*/ 38100 h 4248150"/>
              <a:gd name="connsiteX38" fmla="*/ 6038850 w 7448550"/>
              <a:gd name="connsiteY38" fmla="*/ 28575 h 4248150"/>
              <a:gd name="connsiteX39" fmla="*/ 6010275 w 7448550"/>
              <a:gd name="connsiteY39" fmla="*/ 19050 h 4248150"/>
              <a:gd name="connsiteX40" fmla="*/ 5819775 w 7448550"/>
              <a:gd name="connsiteY40" fmla="*/ 0 h 4248150"/>
              <a:gd name="connsiteX41" fmla="*/ 5324475 w 7448550"/>
              <a:gd name="connsiteY41" fmla="*/ 9525 h 4248150"/>
              <a:gd name="connsiteX42" fmla="*/ 5191125 w 7448550"/>
              <a:gd name="connsiteY42" fmla="*/ 28575 h 4248150"/>
              <a:gd name="connsiteX43" fmla="*/ 5162550 w 7448550"/>
              <a:gd name="connsiteY43" fmla="*/ 38100 h 4248150"/>
              <a:gd name="connsiteX44" fmla="*/ 5124450 w 7448550"/>
              <a:gd name="connsiteY44" fmla="*/ 47625 h 4248150"/>
              <a:gd name="connsiteX45" fmla="*/ 4943475 w 7448550"/>
              <a:gd name="connsiteY45" fmla="*/ 133350 h 4248150"/>
              <a:gd name="connsiteX46" fmla="*/ 4886325 w 7448550"/>
              <a:gd name="connsiteY46" fmla="*/ 161925 h 4248150"/>
              <a:gd name="connsiteX47" fmla="*/ 4829175 w 7448550"/>
              <a:gd name="connsiteY47" fmla="*/ 190500 h 4248150"/>
              <a:gd name="connsiteX48" fmla="*/ 4800600 w 7448550"/>
              <a:gd name="connsiteY48" fmla="*/ 209550 h 4248150"/>
              <a:gd name="connsiteX49" fmla="*/ 4762500 w 7448550"/>
              <a:gd name="connsiteY49" fmla="*/ 238125 h 4248150"/>
              <a:gd name="connsiteX50" fmla="*/ 4686300 w 7448550"/>
              <a:gd name="connsiteY50" fmla="*/ 257175 h 4248150"/>
              <a:gd name="connsiteX51" fmla="*/ 4648200 w 7448550"/>
              <a:gd name="connsiteY51" fmla="*/ 276225 h 4248150"/>
              <a:gd name="connsiteX52" fmla="*/ 4438650 w 7448550"/>
              <a:gd name="connsiteY52" fmla="*/ 295275 h 4248150"/>
              <a:gd name="connsiteX53" fmla="*/ 3533775 w 7448550"/>
              <a:gd name="connsiteY53" fmla="*/ 285750 h 4248150"/>
              <a:gd name="connsiteX54" fmla="*/ 3476625 w 7448550"/>
              <a:gd name="connsiteY54" fmla="*/ 266700 h 4248150"/>
              <a:gd name="connsiteX55" fmla="*/ 3362325 w 7448550"/>
              <a:gd name="connsiteY55" fmla="*/ 257175 h 4248150"/>
              <a:gd name="connsiteX56" fmla="*/ 3276600 w 7448550"/>
              <a:gd name="connsiteY56" fmla="*/ 247650 h 4248150"/>
              <a:gd name="connsiteX57" fmla="*/ 3124200 w 7448550"/>
              <a:gd name="connsiteY57" fmla="*/ 228600 h 4248150"/>
              <a:gd name="connsiteX58" fmla="*/ 2962275 w 7448550"/>
              <a:gd name="connsiteY58" fmla="*/ 219075 h 4248150"/>
              <a:gd name="connsiteX59" fmla="*/ 2752725 w 7448550"/>
              <a:gd name="connsiteY59" fmla="*/ 200025 h 4248150"/>
              <a:gd name="connsiteX60" fmla="*/ 2333625 w 7448550"/>
              <a:gd name="connsiteY60" fmla="*/ 171450 h 4248150"/>
              <a:gd name="connsiteX61" fmla="*/ 2190750 w 7448550"/>
              <a:gd name="connsiteY61" fmla="*/ 180975 h 4248150"/>
              <a:gd name="connsiteX62" fmla="*/ 1971675 w 7448550"/>
              <a:gd name="connsiteY62" fmla="*/ 209550 h 4248150"/>
              <a:gd name="connsiteX63" fmla="*/ 1914525 w 7448550"/>
              <a:gd name="connsiteY63" fmla="*/ 219075 h 4248150"/>
              <a:gd name="connsiteX64" fmla="*/ 1838325 w 7448550"/>
              <a:gd name="connsiteY64" fmla="*/ 238125 h 4248150"/>
              <a:gd name="connsiteX65" fmla="*/ 1809750 w 7448550"/>
              <a:gd name="connsiteY65" fmla="*/ 247650 h 4248150"/>
              <a:gd name="connsiteX66" fmla="*/ 1676400 w 7448550"/>
              <a:gd name="connsiteY66" fmla="*/ 276225 h 4248150"/>
              <a:gd name="connsiteX67" fmla="*/ 1619250 w 7448550"/>
              <a:gd name="connsiteY67" fmla="*/ 295275 h 4248150"/>
              <a:gd name="connsiteX68" fmla="*/ 1552575 w 7448550"/>
              <a:gd name="connsiteY68" fmla="*/ 314325 h 4248150"/>
              <a:gd name="connsiteX69" fmla="*/ 1524000 w 7448550"/>
              <a:gd name="connsiteY69" fmla="*/ 323850 h 4248150"/>
              <a:gd name="connsiteX70" fmla="*/ 1466850 w 7448550"/>
              <a:gd name="connsiteY70" fmla="*/ 361950 h 4248150"/>
              <a:gd name="connsiteX71" fmla="*/ 1428750 w 7448550"/>
              <a:gd name="connsiteY71" fmla="*/ 409575 h 4248150"/>
              <a:gd name="connsiteX72" fmla="*/ 1400175 w 7448550"/>
              <a:gd name="connsiteY72" fmla="*/ 438150 h 4248150"/>
              <a:gd name="connsiteX73" fmla="*/ 1323975 w 7448550"/>
              <a:gd name="connsiteY73" fmla="*/ 533400 h 4248150"/>
              <a:gd name="connsiteX74" fmla="*/ 1257300 w 7448550"/>
              <a:gd name="connsiteY74" fmla="*/ 647700 h 4248150"/>
              <a:gd name="connsiteX75" fmla="*/ 1200150 w 7448550"/>
              <a:gd name="connsiteY75" fmla="*/ 733425 h 4248150"/>
              <a:gd name="connsiteX76" fmla="*/ 1171575 w 7448550"/>
              <a:gd name="connsiteY76" fmla="*/ 800100 h 4248150"/>
              <a:gd name="connsiteX77" fmla="*/ 1133475 w 7448550"/>
              <a:gd name="connsiteY77" fmla="*/ 857250 h 4248150"/>
              <a:gd name="connsiteX78" fmla="*/ 981075 w 7448550"/>
              <a:gd name="connsiteY78" fmla="*/ 1133475 h 4248150"/>
              <a:gd name="connsiteX79" fmla="*/ 952500 w 7448550"/>
              <a:gd name="connsiteY79" fmla="*/ 1162050 h 4248150"/>
              <a:gd name="connsiteX80" fmla="*/ 914400 w 7448550"/>
              <a:gd name="connsiteY80" fmla="*/ 1209675 h 4248150"/>
              <a:gd name="connsiteX81" fmla="*/ 809625 w 7448550"/>
              <a:gd name="connsiteY81" fmla="*/ 1285875 h 4248150"/>
              <a:gd name="connsiteX82" fmla="*/ 781050 w 7448550"/>
              <a:gd name="connsiteY82" fmla="*/ 1314450 h 4248150"/>
              <a:gd name="connsiteX83" fmla="*/ 533400 w 7448550"/>
              <a:gd name="connsiteY83" fmla="*/ 1457325 h 4248150"/>
              <a:gd name="connsiteX84" fmla="*/ 476250 w 7448550"/>
              <a:gd name="connsiteY84" fmla="*/ 1504950 h 4248150"/>
              <a:gd name="connsiteX85" fmla="*/ 438150 w 7448550"/>
              <a:gd name="connsiteY85" fmla="*/ 1543050 h 4248150"/>
              <a:gd name="connsiteX86" fmla="*/ 390525 w 7448550"/>
              <a:gd name="connsiteY86" fmla="*/ 1571625 h 4248150"/>
              <a:gd name="connsiteX87" fmla="*/ 342900 w 7448550"/>
              <a:gd name="connsiteY87" fmla="*/ 1638300 h 4248150"/>
              <a:gd name="connsiteX88" fmla="*/ 304800 w 7448550"/>
              <a:gd name="connsiteY88" fmla="*/ 1685925 h 4248150"/>
              <a:gd name="connsiteX89" fmla="*/ 238125 w 7448550"/>
              <a:gd name="connsiteY89" fmla="*/ 1752600 h 4248150"/>
              <a:gd name="connsiteX90" fmla="*/ 161925 w 7448550"/>
              <a:gd name="connsiteY90" fmla="*/ 1838325 h 4248150"/>
              <a:gd name="connsiteX91" fmla="*/ 85725 w 7448550"/>
              <a:gd name="connsiteY91" fmla="*/ 1952625 h 4248150"/>
              <a:gd name="connsiteX92" fmla="*/ 47625 w 7448550"/>
              <a:gd name="connsiteY92" fmla="*/ 2009775 h 4248150"/>
              <a:gd name="connsiteX93" fmla="*/ 28575 w 7448550"/>
              <a:gd name="connsiteY93" fmla="*/ 2066925 h 4248150"/>
              <a:gd name="connsiteX94" fmla="*/ 0 w 7448550"/>
              <a:gd name="connsiteY94" fmla="*/ 2124075 h 4248150"/>
              <a:gd name="connsiteX95" fmla="*/ 19050 w 7448550"/>
              <a:gd name="connsiteY95" fmla="*/ 2381250 h 4248150"/>
              <a:gd name="connsiteX96" fmla="*/ 47625 w 7448550"/>
              <a:gd name="connsiteY96" fmla="*/ 2543175 h 4248150"/>
              <a:gd name="connsiteX97" fmla="*/ 38100 w 7448550"/>
              <a:gd name="connsiteY97" fmla="*/ 3028950 h 4248150"/>
              <a:gd name="connsiteX98" fmla="*/ 57150 w 7448550"/>
              <a:gd name="connsiteY98" fmla="*/ 3076575 h 4248150"/>
              <a:gd name="connsiteX99" fmla="*/ 66675 w 7448550"/>
              <a:gd name="connsiteY99" fmla="*/ 3105150 h 4248150"/>
              <a:gd name="connsiteX100" fmla="*/ 180975 w 7448550"/>
              <a:gd name="connsiteY100" fmla="*/ 3209925 h 4248150"/>
              <a:gd name="connsiteX101" fmla="*/ 238125 w 7448550"/>
              <a:gd name="connsiteY101" fmla="*/ 3248025 h 4248150"/>
              <a:gd name="connsiteX102" fmla="*/ 295275 w 7448550"/>
              <a:gd name="connsiteY102" fmla="*/ 3295650 h 4248150"/>
              <a:gd name="connsiteX103" fmla="*/ 419100 w 7448550"/>
              <a:gd name="connsiteY103" fmla="*/ 3371850 h 4248150"/>
              <a:gd name="connsiteX104" fmla="*/ 447675 w 7448550"/>
              <a:gd name="connsiteY104" fmla="*/ 3381375 h 4248150"/>
              <a:gd name="connsiteX105" fmla="*/ 523875 w 7448550"/>
              <a:gd name="connsiteY105" fmla="*/ 3419475 h 4248150"/>
              <a:gd name="connsiteX106" fmla="*/ 552450 w 7448550"/>
              <a:gd name="connsiteY106" fmla="*/ 3429000 h 4248150"/>
              <a:gd name="connsiteX107" fmla="*/ 600075 w 7448550"/>
              <a:gd name="connsiteY107" fmla="*/ 3448050 h 4248150"/>
              <a:gd name="connsiteX108" fmla="*/ 676275 w 7448550"/>
              <a:gd name="connsiteY108" fmla="*/ 3467100 h 4248150"/>
              <a:gd name="connsiteX109" fmla="*/ 723900 w 7448550"/>
              <a:gd name="connsiteY109" fmla="*/ 3486150 h 4248150"/>
              <a:gd name="connsiteX110" fmla="*/ 800100 w 7448550"/>
              <a:gd name="connsiteY110" fmla="*/ 3505200 h 4248150"/>
              <a:gd name="connsiteX111" fmla="*/ 828675 w 7448550"/>
              <a:gd name="connsiteY111" fmla="*/ 3524250 h 4248150"/>
              <a:gd name="connsiteX112" fmla="*/ 885825 w 7448550"/>
              <a:gd name="connsiteY112" fmla="*/ 3543300 h 4248150"/>
              <a:gd name="connsiteX113" fmla="*/ 914400 w 7448550"/>
              <a:gd name="connsiteY113" fmla="*/ 3552825 h 4248150"/>
              <a:gd name="connsiteX114" fmla="*/ 942975 w 7448550"/>
              <a:gd name="connsiteY114" fmla="*/ 3571875 h 4248150"/>
              <a:gd name="connsiteX115" fmla="*/ 981075 w 7448550"/>
              <a:gd name="connsiteY115" fmla="*/ 3590925 h 4248150"/>
              <a:gd name="connsiteX116" fmla="*/ 1057275 w 7448550"/>
              <a:gd name="connsiteY116" fmla="*/ 3667125 h 4248150"/>
              <a:gd name="connsiteX117" fmla="*/ 1143000 w 7448550"/>
              <a:gd name="connsiteY117" fmla="*/ 3714750 h 4248150"/>
              <a:gd name="connsiteX118" fmla="*/ 1238250 w 7448550"/>
              <a:gd name="connsiteY118" fmla="*/ 3819525 h 4248150"/>
              <a:gd name="connsiteX119" fmla="*/ 1276350 w 7448550"/>
              <a:gd name="connsiteY119" fmla="*/ 3857625 h 4248150"/>
              <a:gd name="connsiteX120" fmla="*/ 1352550 w 7448550"/>
              <a:gd name="connsiteY120" fmla="*/ 3962400 h 4248150"/>
              <a:gd name="connsiteX121" fmla="*/ 1457325 w 7448550"/>
              <a:gd name="connsiteY121" fmla="*/ 4057650 h 4248150"/>
              <a:gd name="connsiteX122" fmla="*/ 1495425 w 7448550"/>
              <a:gd name="connsiteY122" fmla="*/ 4076700 h 4248150"/>
              <a:gd name="connsiteX123" fmla="*/ 1533525 w 7448550"/>
              <a:gd name="connsiteY123" fmla="*/ 4105275 h 4248150"/>
              <a:gd name="connsiteX124" fmla="*/ 1571625 w 7448550"/>
              <a:gd name="connsiteY124" fmla="*/ 4124325 h 4248150"/>
              <a:gd name="connsiteX125" fmla="*/ 1600200 w 7448550"/>
              <a:gd name="connsiteY125" fmla="*/ 4143375 h 4248150"/>
              <a:gd name="connsiteX126" fmla="*/ 1638300 w 7448550"/>
              <a:gd name="connsiteY126" fmla="*/ 4152900 h 4248150"/>
              <a:gd name="connsiteX127" fmla="*/ 1695450 w 7448550"/>
              <a:gd name="connsiteY127" fmla="*/ 4171950 h 4248150"/>
              <a:gd name="connsiteX128" fmla="*/ 1724025 w 7448550"/>
              <a:gd name="connsiteY128" fmla="*/ 4181475 h 4248150"/>
              <a:gd name="connsiteX129" fmla="*/ 1781175 w 7448550"/>
              <a:gd name="connsiteY129" fmla="*/ 4210050 h 4248150"/>
              <a:gd name="connsiteX130" fmla="*/ 1933575 w 7448550"/>
              <a:gd name="connsiteY130" fmla="*/ 4219575 h 4248150"/>
              <a:gd name="connsiteX131" fmla="*/ 1990725 w 7448550"/>
              <a:gd name="connsiteY131" fmla="*/ 4229100 h 4248150"/>
              <a:gd name="connsiteX132" fmla="*/ 2133600 w 7448550"/>
              <a:gd name="connsiteY132" fmla="*/ 4248150 h 4248150"/>
              <a:gd name="connsiteX133" fmla="*/ 2486025 w 7448550"/>
              <a:gd name="connsiteY133" fmla="*/ 4238625 h 4248150"/>
              <a:gd name="connsiteX134" fmla="*/ 2562225 w 7448550"/>
              <a:gd name="connsiteY134" fmla="*/ 4219575 h 4248150"/>
              <a:gd name="connsiteX135" fmla="*/ 2628900 w 7448550"/>
              <a:gd name="connsiteY135" fmla="*/ 4210050 h 4248150"/>
              <a:gd name="connsiteX136" fmla="*/ 2752725 w 7448550"/>
              <a:gd name="connsiteY136" fmla="*/ 4181475 h 4248150"/>
              <a:gd name="connsiteX137" fmla="*/ 2847975 w 7448550"/>
              <a:gd name="connsiteY137" fmla="*/ 4171950 h 4248150"/>
              <a:gd name="connsiteX138" fmla="*/ 3381375 w 7448550"/>
              <a:gd name="connsiteY138" fmla="*/ 4181475 h 4248150"/>
              <a:gd name="connsiteX139" fmla="*/ 3562350 w 7448550"/>
              <a:gd name="connsiteY139" fmla="*/ 4210050 h 4248150"/>
              <a:gd name="connsiteX140" fmla="*/ 3800475 w 7448550"/>
              <a:gd name="connsiteY140" fmla="*/ 4219575 h 4248150"/>
              <a:gd name="connsiteX141" fmla="*/ 3981450 w 7448550"/>
              <a:gd name="connsiteY141" fmla="*/ 4238625 h 4248150"/>
              <a:gd name="connsiteX142" fmla="*/ 4200525 w 7448550"/>
              <a:gd name="connsiteY142" fmla="*/ 4229100 h 4248150"/>
              <a:gd name="connsiteX143" fmla="*/ 4248150 w 7448550"/>
              <a:gd name="connsiteY143" fmla="*/ 4210050 h 4248150"/>
              <a:gd name="connsiteX144" fmla="*/ 4286250 w 7448550"/>
              <a:gd name="connsiteY144" fmla="*/ 4200525 h 4248150"/>
              <a:gd name="connsiteX145" fmla="*/ 4314825 w 7448550"/>
              <a:gd name="connsiteY145" fmla="*/ 4181475 h 4248150"/>
              <a:gd name="connsiteX146" fmla="*/ 4371975 w 7448550"/>
              <a:gd name="connsiteY146" fmla="*/ 4171950 h 4248150"/>
              <a:gd name="connsiteX147" fmla="*/ 4457700 w 7448550"/>
              <a:gd name="connsiteY147" fmla="*/ 4143375 h 4248150"/>
              <a:gd name="connsiteX148" fmla="*/ 4514850 w 7448550"/>
              <a:gd name="connsiteY148" fmla="*/ 4124325 h 4248150"/>
              <a:gd name="connsiteX149" fmla="*/ 4543425 w 7448550"/>
              <a:gd name="connsiteY149" fmla="*/ 4114800 h 4248150"/>
              <a:gd name="connsiteX150" fmla="*/ 4581525 w 7448550"/>
              <a:gd name="connsiteY150" fmla="*/ 4095750 h 4248150"/>
              <a:gd name="connsiteX151" fmla="*/ 4591050 w 7448550"/>
              <a:gd name="connsiteY151" fmla="*/ 3952875 h 4248150"/>
              <a:gd name="connsiteX152" fmla="*/ 4581525 w 7448550"/>
              <a:gd name="connsiteY152" fmla="*/ 3895725 h 4248150"/>
              <a:gd name="connsiteX153" fmla="*/ 4572000 w 7448550"/>
              <a:gd name="connsiteY153" fmla="*/ 3829050 h 4248150"/>
              <a:gd name="connsiteX154" fmla="*/ 4552950 w 7448550"/>
              <a:gd name="connsiteY154" fmla="*/ 3800475 h 4248150"/>
              <a:gd name="connsiteX155" fmla="*/ 4543425 w 7448550"/>
              <a:gd name="connsiteY155" fmla="*/ 3771900 h 4248150"/>
              <a:gd name="connsiteX156" fmla="*/ 4505325 w 7448550"/>
              <a:gd name="connsiteY156" fmla="*/ 3714750 h 4248150"/>
              <a:gd name="connsiteX157" fmla="*/ 4486275 w 7448550"/>
              <a:gd name="connsiteY157" fmla="*/ 3686175 h 4248150"/>
              <a:gd name="connsiteX158" fmla="*/ 4467225 w 7448550"/>
              <a:gd name="connsiteY158" fmla="*/ 3657600 h 4248150"/>
              <a:gd name="connsiteX159" fmla="*/ 4429125 w 7448550"/>
              <a:gd name="connsiteY159" fmla="*/ 3571875 h 4248150"/>
              <a:gd name="connsiteX160" fmla="*/ 4419600 w 7448550"/>
              <a:gd name="connsiteY160" fmla="*/ 3533775 h 4248150"/>
              <a:gd name="connsiteX161" fmla="*/ 4381500 w 7448550"/>
              <a:gd name="connsiteY161" fmla="*/ 3467100 h 4248150"/>
              <a:gd name="connsiteX162" fmla="*/ 4371975 w 7448550"/>
              <a:gd name="connsiteY162" fmla="*/ 3419475 h 4248150"/>
              <a:gd name="connsiteX163" fmla="*/ 4371975 w 7448550"/>
              <a:gd name="connsiteY163" fmla="*/ 3343275 h 4248150"/>
              <a:gd name="connsiteX164" fmla="*/ 4429125 w 7448550"/>
              <a:gd name="connsiteY164" fmla="*/ 3305175 h 4248150"/>
              <a:gd name="connsiteX165" fmla="*/ 4467225 w 7448550"/>
              <a:gd name="connsiteY165" fmla="*/ 3286125 h 4248150"/>
              <a:gd name="connsiteX166" fmla="*/ 4524375 w 7448550"/>
              <a:gd name="connsiteY166" fmla="*/ 3248025 h 4248150"/>
              <a:gd name="connsiteX167" fmla="*/ 4562475 w 7448550"/>
              <a:gd name="connsiteY167" fmla="*/ 3238500 h 4248150"/>
              <a:gd name="connsiteX168" fmla="*/ 4638675 w 7448550"/>
              <a:gd name="connsiteY168" fmla="*/ 3200400 h 4248150"/>
              <a:gd name="connsiteX169" fmla="*/ 4724400 w 7448550"/>
              <a:gd name="connsiteY169" fmla="*/ 3171825 h 4248150"/>
              <a:gd name="connsiteX170" fmla="*/ 4762500 w 7448550"/>
              <a:gd name="connsiteY170" fmla="*/ 3152775 h 4248150"/>
              <a:gd name="connsiteX171" fmla="*/ 4810125 w 7448550"/>
              <a:gd name="connsiteY171" fmla="*/ 3152775 h 424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7448550" h="4248150">
                <a:moveTo>
                  <a:pt x="4810125" y="3152775"/>
                </a:moveTo>
                <a:cubicBezTo>
                  <a:pt x="4817696" y="2922954"/>
                  <a:pt x="4793028" y="2693133"/>
                  <a:pt x="4832838" y="2463312"/>
                </a:cubicBezTo>
                <a:cubicBezTo>
                  <a:pt x="5107842" y="2467708"/>
                  <a:pt x="5231423" y="2474302"/>
                  <a:pt x="5657850" y="2476500"/>
                </a:cubicBezTo>
                <a:lnTo>
                  <a:pt x="7391400" y="2476500"/>
                </a:lnTo>
                <a:cubicBezTo>
                  <a:pt x="7397750" y="2447925"/>
                  <a:pt x="7402408" y="2418921"/>
                  <a:pt x="7410450" y="2390775"/>
                </a:cubicBezTo>
                <a:cubicBezTo>
                  <a:pt x="7415147" y="2374335"/>
                  <a:pt x="7424587" y="2359527"/>
                  <a:pt x="7429500" y="2343150"/>
                </a:cubicBezTo>
                <a:cubicBezTo>
                  <a:pt x="7434152" y="2327643"/>
                  <a:pt x="7435513" y="2311329"/>
                  <a:pt x="7439025" y="2295525"/>
                </a:cubicBezTo>
                <a:cubicBezTo>
                  <a:pt x="7441865" y="2282746"/>
                  <a:pt x="7445375" y="2270125"/>
                  <a:pt x="7448550" y="2257425"/>
                </a:cubicBezTo>
                <a:cubicBezTo>
                  <a:pt x="7442200" y="2168525"/>
                  <a:pt x="7438368" y="2079409"/>
                  <a:pt x="7429500" y="1990725"/>
                </a:cubicBezTo>
                <a:cubicBezTo>
                  <a:pt x="7425657" y="1952291"/>
                  <a:pt x="7417360" y="1914428"/>
                  <a:pt x="7410450" y="1876425"/>
                </a:cubicBezTo>
                <a:cubicBezTo>
                  <a:pt x="7391432" y="1771827"/>
                  <a:pt x="7391946" y="1783177"/>
                  <a:pt x="7362825" y="1676400"/>
                </a:cubicBezTo>
                <a:cubicBezTo>
                  <a:pt x="7359650" y="1647825"/>
                  <a:pt x="7357672" y="1619092"/>
                  <a:pt x="7353300" y="1590675"/>
                </a:cubicBezTo>
                <a:cubicBezTo>
                  <a:pt x="7351309" y="1577736"/>
                  <a:pt x="7346556" y="1565367"/>
                  <a:pt x="7343775" y="1552575"/>
                </a:cubicBezTo>
                <a:cubicBezTo>
                  <a:pt x="7330679" y="1492335"/>
                  <a:pt x="7314393" y="1432628"/>
                  <a:pt x="7305675" y="1371600"/>
                </a:cubicBezTo>
                <a:cubicBezTo>
                  <a:pt x="7302500" y="1349375"/>
                  <a:pt x="7300553" y="1326940"/>
                  <a:pt x="7296150" y="1304925"/>
                </a:cubicBezTo>
                <a:cubicBezTo>
                  <a:pt x="7269484" y="1171596"/>
                  <a:pt x="7283357" y="1286406"/>
                  <a:pt x="7258050" y="1143000"/>
                </a:cubicBezTo>
                <a:cubicBezTo>
                  <a:pt x="7235521" y="1015333"/>
                  <a:pt x="7264867" y="1115827"/>
                  <a:pt x="7229475" y="1009650"/>
                </a:cubicBezTo>
                <a:cubicBezTo>
                  <a:pt x="7226300" y="981075"/>
                  <a:pt x="7225248" y="952183"/>
                  <a:pt x="7219950" y="923925"/>
                </a:cubicBezTo>
                <a:cubicBezTo>
                  <a:pt x="7215690" y="901207"/>
                  <a:pt x="7205160" y="879968"/>
                  <a:pt x="7200900" y="857250"/>
                </a:cubicBezTo>
                <a:cubicBezTo>
                  <a:pt x="7188219" y="789616"/>
                  <a:pt x="7199127" y="785256"/>
                  <a:pt x="7181850" y="733425"/>
                </a:cubicBezTo>
                <a:cubicBezTo>
                  <a:pt x="7140667" y="609875"/>
                  <a:pt x="7187492" y="786508"/>
                  <a:pt x="7134225" y="600075"/>
                </a:cubicBezTo>
                <a:cubicBezTo>
                  <a:pt x="7127875" y="577850"/>
                  <a:pt x="7125512" y="554074"/>
                  <a:pt x="7115175" y="533400"/>
                </a:cubicBezTo>
                <a:cubicBezTo>
                  <a:pt x="7090337" y="483724"/>
                  <a:pt x="7054288" y="440201"/>
                  <a:pt x="7029450" y="390525"/>
                </a:cubicBezTo>
                <a:cubicBezTo>
                  <a:pt x="7013630" y="358885"/>
                  <a:pt x="7011545" y="350776"/>
                  <a:pt x="6991350" y="323850"/>
                </a:cubicBezTo>
                <a:cubicBezTo>
                  <a:pt x="6979152" y="307586"/>
                  <a:pt x="6965448" y="292489"/>
                  <a:pt x="6953250" y="276225"/>
                </a:cubicBezTo>
                <a:cubicBezTo>
                  <a:pt x="6946381" y="267067"/>
                  <a:pt x="6942994" y="254979"/>
                  <a:pt x="6934200" y="247650"/>
                </a:cubicBezTo>
                <a:cubicBezTo>
                  <a:pt x="6923292" y="238560"/>
                  <a:pt x="6908428" y="235645"/>
                  <a:pt x="6896100" y="228600"/>
                </a:cubicBezTo>
                <a:cubicBezTo>
                  <a:pt x="6886161" y="222920"/>
                  <a:pt x="6877050" y="215900"/>
                  <a:pt x="6867525" y="209550"/>
                </a:cubicBezTo>
                <a:cubicBezTo>
                  <a:pt x="6845300" y="212725"/>
                  <a:pt x="6823301" y="219075"/>
                  <a:pt x="6800850" y="219075"/>
                </a:cubicBezTo>
                <a:cubicBezTo>
                  <a:pt x="6772099" y="219075"/>
                  <a:pt x="6743485" y="214277"/>
                  <a:pt x="6715125" y="209550"/>
                </a:cubicBezTo>
                <a:cubicBezTo>
                  <a:pt x="6705221" y="207899"/>
                  <a:pt x="6696204" y="202783"/>
                  <a:pt x="6686550" y="200025"/>
                </a:cubicBezTo>
                <a:cubicBezTo>
                  <a:pt x="6673963" y="196429"/>
                  <a:pt x="6661150" y="193675"/>
                  <a:pt x="6648450" y="190500"/>
                </a:cubicBezTo>
                <a:cubicBezTo>
                  <a:pt x="6577436" y="143157"/>
                  <a:pt x="6675654" y="202990"/>
                  <a:pt x="6562725" y="161925"/>
                </a:cubicBezTo>
                <a:cubicBezTo>
                  <a:pt x="6424252" y="111571"/>
                  <a:pt x="6620251" y="148372"/>
                  <a:pt x="6448425" y="123825"/>
                </a:cubicBezTo>
                <a:cubicBezTo>
                  <a:pt x="6359217" y="94089"/>
                  <a:pt x="6424429" y="113201"/>
                  <a:pt x="6343650" y="95250"/>
                </a:cubicBezTo>
                <a:cubicBezTo>
                  <a:pt x="6330871" y="92410"/>
                  <a:pt x="6318430" y="88067"/>
                  <a:pt x="6305550" y="85725"/>
                </a:cubicBezTo>
                <a:cubicBezTo>
                  <a:pt x="6251999" y="75989"/>
                  <a:pt x="6233284" y="77723"/>
                  <a:pt x="6181725" y="66675"/>
                </a:cubicBezTo>
                <a:cubicBezTo>
                  <a:pt x="6045898" y="37569"/>
                  <a:pt x="6149494" y="58827"/>
                  <a:pt x="6076950" y="38100"/>
                </a:cubicBezTo>
                <a:cubicBezTo>
                  <a:pt x="6064363" y="34504"/>
                  <a:pt x="6051437" y="32171"/>
                  <a:pt x="6038850" y="28575"/>
                </a:cubicBezTo>
                <a:cubicBezTo>
                  <a:pt x="6029196" y="25817"/>
                  <a:pt x="6020179" y="20701"/>
                  <a:pt x="6010275" y="19050"/>
                </a:cubicBezTo>
                <a:cubicBezTo>
                  <a:pt x="5978120" y="13691"/>
                  <a:pt x="5845326" y="2323"/>
                  <a:pt x="5819775" y="0"/>
                </a:cubicBezTo>
                <a:lnTo>
                  <a:pt x="5324475" y="9525"/>
                </a:lnTo>
                <a:cubicBezTo>
                  <a:pt x="5290367" y="10643"/>
                  <a:pt x="5228817" y="19152"/>
                  <a:pt x="5191125" y="28575"/>
                </a:cubicBezTo>
                <a:cubicBezTo>
                  <a:pt x="5181385" y="31010"/>
                  <a:pt x="5172204" y="35342"/>
                  <a:pt x="5162550" y="38100"/>
                </a:cubicBezTo>
                <a:cubicBezTo>
                  <a:pt x="5149963" y="41696"/>
                  <a:pt x="5136753" y="43151"/>
                  <a:pt x="5124450" y="47625"/>
                </a:cubicBezTo>
                <a:cubicBezTo>
                  <a:pt x="5069016" y="67783"/>
                  <a:pt x="4990625" y="109775"/>
                  <a:pt x="4943475" y="133350"/>
                </a:cubicBezTo>
                <a:lnTo>
                  <a:pt x="4886325" y="161925"/>
                </a:lnTo>
                <a:cubicBezTo>
                  <a:pt x="4867275" y="171450"/>
                  <a:pt x="4846896" y="178686"/>
                  <a:pt x="4829175" y="190500"/>
                </a:cubicBezTo>
                <a:cubicBezTo>
                  <a:pt x="4819650" y="196850"/>
                  <a:pt x="4809915" y="202896"/>
                  <a:pt x="4800600" y="209550"/>
                </a:cubicBezTo>
                <a:cubicBezTo>
                  <a:pt x="4787682" y="218777"/>
                  <a:pt x="4777154" y="232019"/>
                  <a:pt x="4762500" y="238125"/>
                </a:cubicBezTo>
                <a:cubicBezTo>
                  <a:pt x="4738332" y="248195"/>
                  <a:pt x="4709718" y="245466"/>
                  <a:pt x="4686300" y="257175"/>
                </a:cubicBezTo>
                <a:cubicBezTo>
                  <a:pt x="4673600" y="263525"/>
                  <a:pt x="4661670" y="271735"/>
                  <a:pt x="4648200" y="276225"/>
                </a:cubicBezTo>
                <a:cubicBezTo>
                  <a:pt x="4596441" y="293478"/>
                  <a:pt x="4453477" y="294403"/>
                  <a:pt x="4438650" y="295275"/>
                </a:cubicBezTo>
                <a:lnTo>
                  <a:pt x="3533775" y="285750"/>
                </a:lnTo>
                <a:cubicBezTo>
                  <a:pt x="3513703" y="285154"/>
                  <a:pt x="3496432" y="270001"/>
                  <a:pt x="3476625" y="266700"/>
                </a:cubicBezTo>
                <a:cubicBezTo>
                  <a:pt x="3438913" y="260415"/>
                  <a:pt x="3400385" y="260800"/>
                  <a:pt x="3362325" y="257175"/>
                </a:cubicBezTo>
                <a:cubicBezTo>
                  <a:pt x="3333704" y="254449"/>
                  <a:pt x="3305129" y="251216"/>
                  <a:pt x="3276600" y="247650"/>
                </a:cubicBezTo>
                <a:cubicBezTo>
                  <a:pt x="3206119" y="238840"/>
                  <a:pt x="3200664" y="234482"/>
                  <a:pt x="3124200" y="228600"/>
                </a:cubicBezTo>
                <a:cubicBezTo>
                  <a:pt x="3070291" y="224453"/>
                  <a:pt x="3016196" y="223069"/>
                  <a:pt x="2962275" y="219075"/>
                </a:cubicBezTo>
                <a:cubicBezTo>
                  <a:pt x="2636809" y="194966"/>
                  <a:pt x="3129083" y="225116"/>
                  <a:pt x="2752725" y="200025"/>
                </a:cubicBezTo>
                <a:cubicBezTo>
                  <a:pt x="2223316" y="164731"/>
                  <a:pt x="3036550" y="225521"/>
                  <a:pt x="2333625" y="171450"/>
                </a:cubicBezTo>
                <a:lnTo>
                  <a:pt x="2190750" y="180975"/>
                </a:lnTo>
                <a:cubicBezTo>
                  <a:pt x="2125813" y="186386"/>
                  <a:pt x="2031327" y="200602"/>
                  <a:pt x="1971675" y="209550"/>
                </a:cubicBezTo>
                <a:cubicBezTo>
                  <a:pt x="1952576" y="212415"/>
                  <a:pt x="1933409" y="215028"/>
                  <a:pt x="1914525" y="219075"/>
                </a:cubicBezTo>
                <a:cubicBezTo>
                  <a:pt x="1888924" y="224561"/>
                  <a:pt x="1863584" y="231236"/>
                  <a:pt x="1838325" y="238125"/>
                </a:cubicBezTo>
                <a:cubicBezTo>
                  <a:pt x="1828639" y="240767"/>
                  <a:pt x="1819595" y="245681"/>
                  <a:pt x="1809750" y="247650"/>
                </a:cubicBezTo>
                <a:cubicBezTo>
                  <a:pt x="1690168" y="271566"/>
                  <a:pt x="1795574" y="239556"/>
                  <a:pt x="1676400" y="276225"/>
                </a:cubicBezTo>
                <a:cubicBezTo>
                  <a:pt x="1657208" y="282130"/>
                  <a:pt x="1638442" y="289370"/>
                  <a:pt x="1619250" y="295275"/>
                </a:cubicBezTo>
                <a:cubicBezTo>
                  <a:pt x="1597158" y="302073"/>
                  <a:pt x="1574715" y="307683"/>
                  <a:pt x="1552575" y="314325"/>
                </a:cubicBezTo>
                <a:cubicBezTo>
                  <a:pt x="1542958" y="317210"/>
                  <a:pt x="1532777" y="318974"/>
                  <a:pt x="1524000" y="323850"/>
                </a:cubicBezTo>
                <a:cubicBezTo>
                  <a:pt x="1503986" y="334969"/>
                  <a:pt x="1481153" y="344072"/>
                  <a:pt x="1466850" y="361950"/>
                </a:cubicBezTo>
                <a:cubicBezTo>
                  <a:pt x="1454150" y="377825"/>
                  <a:pt x="1442137" y="394275"/>
                  <a:pt x="1428750" y="409575"/>
                </a:cubicBezTo>
                <a:cubicBezTo>
                  <a:pt x="1419880" y="419712"/>
                  <a:pt x="1409124" y="428082"/>
                  <a:pt x="1400175" y="438150"/>
                </a:cubicBezTo>
                <a:cubicBezTo>
                  <a:pt x="1377959" y="463143"/>
                  <a:pt x="1344656" y="503856"/>
                  <a:pt x="1323975" y="533400"/>
                </a:cubicBezTo>
                <a:cubicBezTo>
                  <a:pt x="1230622" y="666762"/>
                  <a:pt x="1336524" y="515660"/>
                  <a:pt x="1257300" y="647700"/>
                </a:cubicBezTo>
                <a:cubicBezTo>
                  <a:pt x="1239631" y="677149"/>
                  <a:pt x="1213678" y="701859"/>
                  <a:pt x="1200150" y="733425"/>
                </a:cubicBezTo>
                <a:cubicBezTo>
                  <a:pt x="1190625" y="755650"/>
                  <a:pt x="1183039" y="778810"/>
                  <a:pt x="1171575" y="800100"/>
                </a:cubicBezTo>
                <a:cubicBezTo>
                  <a:pt x="1160720" y="820259"/>
                  <a:pt x="1144509" y="837189"/>
                  <a:pt x="1133475" y="857250"/>
                </a:cubicBezTo>
                <a:cubicBezTo>
                  <a:pt x="1102769" y="913080"/>
                  <a:pt x="1024412" y="1090138"/>
                  <a:pt x="981075" y="1133475"/>
                </a:cubicBezTo>
                <a:cubicBezTo>
                  <a:pt x="971550" y="1143000"/>
                  <a:pt x="961370" y="1151913"/>
                  <a:pt x="952500" y="1162050"/>
                </a:cubicBezTo>
                <a:cubicBezTo>
                  <a:pt x="939113" y="1177350"/>
                  <a:pt x="928775" y="1195300"/>
                  <a:pt x="914400" y="1209675"/>
                </a:cubicBezTo>
                <a:cubicBezTo>
                  <a:pt x="874966" y="1249109"/>
                  <a:pt x="854331" y="1251103"/>
                  <a:pt x="809625" y="1285875"/>
                </a:cubicBezTo>
                <a:cubicBezTo>
                  <a:pt x="798992" y="1294145"/>
                  <a:pt x="792601" y="1307520"/>
                  <a:pt x="781050" y="1314450"/>
                </a:cubicBezTo>
                <a:cubicBezTo>
                  <a:pt x="661575" y="1386135"/>
                  <a:pt x="650370" y="1359850"/>
                  <a:pt x="533400" y="1457325"/>
                </a:cubicBezTo>
                <a:cubicBezTo>
                  <a:pt x="514350" y="1473200"/>
                  <a:pt x="494682" y="1488361"/>
                  <a:pt x="476250" y="1504950"/>
                </a:cubicBezTo>
                <a:cubicBezTo>
                  <a:pt x="462900" y="1516965"/>
                  <a:pt x="452327" y="1532023"/>
                  <a:pt x="438150" y="1543050"/>
                </a:cubicBezTo>
                <a:cubicBezTo>
                  <a:pt x="423537" y="1554416"/>
                  <a:pt x="406400" y="1562100"/>
                  <a:pt x="390525" y="1571625"/>
                </a:cubicBezTo>
                <a:cubicBezTo>
                  <a:pt x="373636" y="1622292"/>
                  <a:pt x="391113" y="1584061"/>
                  <a:pt x="342900" y="1638300"/>
                </a:cubicBezTo>
                <a:cubicBezTo>
                  <a:pt x="329394" y="1653495"/>
                  <a:pt x="318537" y="1670939"/>
                  <a:pt x="304800" y="1685925"/>
                </a:cubicBezTo>
                <a:cubicBezTo>
                  <a:pt x="283561" y="1709094"/>
                  <a:pt x="256984" y="1727455"/>
                  <a:pt x="238125" y="1752600"/>
                </a:cubicBezTo>
                <a:cubicBezTo>
                  <a:pt x="146143" y="1875242"/>
                  <a:pt x="291396" y="1685314"/>
                  <a:pt x="161925" y="1838325"/>
                </a:cubicBezTo>
                <a:cubicBezTo>
                  <a:pt x="65664" y="1952088"/>
                  <a:pt x="132655" y="1874408"/>
                  <a:pt x="85725" y="1952625"/>
                </a:cubicBezTo>
                <a:cubicBezTo>
                  <a:pt x="73945" y="1972258"/>
                  <a:pt x="57864" y="1989297"/>
                  <a:pt x="47625" y="2009775"/>
                </a:cubicBezTo>
                <a:cubicBezTo>
                  <a:pt x="38645" y="2027736"/>
                  <a:pt x="36730" y="2048575"/>
                  <a:pt x="28575" y="2066925"/>
                </a:cubicBezTo>
                <a:cubicBezTo>
                  <a:pt x="-20664" y="2177712"/>
                  <a:pt x="34738" y="2019862"/>
                  <a:pt x="0" y="2124075"/>
                </a:cubicBezTo>
                <a:cubicBezTo>
                  <a:pt x="6350" y="2209800"/>
                  <a:pt x="2192" y="2296959"/>
                  <a:pt x="19050" y="2381250"/>
                </a:cubicBezTo>
                <a:cubicBezTo>
                  <a:pt x="42503" y="2498515"/>
                  <a:pt x="33521" y="2444447"/>
                  <a:pt x="47625" y="2543175"/>
                </a:cubicBezTo>
                <a:cubicBezTo>
                  <a:pt x="46232" y="2572426"/>
                  <a:pt x="9735" y="2896581"/>
                  <a:pt x="38100" y="3028950"/>
                </a:cubicBezTo>
                <a:cubicBezTo>
                  <a:pt x="41683" y="3045668"/>
                  <a:pt x="51147" y="3060566"/>
                  <a:pt x="57150" y="3076575"/>
                </a:cubicBezTo>
                <a:cubicBezTo>
                  <a:pt x="60675" y="3085976"/>
                  <a:pt x="60317" y="3097379"/>
                  <a:pt x="66675" y="3105150"/>
                </a:cubicBezTo>
                <a:cubicBezTo>
                  <a:pt x="102418" y="3148836"/>
                  <a:pt x="136979" y="3179128"/>
                  <a:pt x="180975" y="3209925"/>
                </a:cubicBezTo>
                <a:cubicBezTo>
                  <a:pt x="199732" y="3223055"/>
                  <a:pt x="219809" y="3234288"/>
                  <a:pt x="238125" y="3248025"/>
                </a:cubicBezTo>
                <a:cubicBezTo>
                  <a:pt x="257963" y="3262904"/>
                  <a:pt x="274809" y="3281647"/>
                  <a:pt x="295275" y="3295650"/>
                </a:cubicBezTo>
                <a:cubicBezTo>
                  <a:pt x="335273" y="3323017"/>
                  <a:pt x="373123" y="3356524"/>
                  <a:pt x="419100" y="3371850"/>
                </a:cubicBezTo>
                <a:cubicBezTo>
                  <a:pt x="428625" y="3375025"/>
                  <a:pt x="438535" y="3377220"/>
                  <a:pt x="447675" y="3381375"/>
                </a:cubicBezTo>
                <a:cubicBezTo>
                  <a:pt x="473528" y="3393126"/>
                  <a:pt x="496934" y="3410495"/>
                  <a:pt x="523875" y="3419475"/>
                </a:cubicBezTo>
                <a:cubicBezTo>
                  <a:pt x="533400" y="3422650"/>
                  <a:pt x="543049" y="3425475"/>
                  <a:pt x="552450" y="3429000"/>
                </a:cubicBezTo>
                <a:cubicBezTo>
                  <a:pt x="568459" y="3435003"/>
                  <a:pt x="583733" y="3443022"/>
                  <a:pt x="600075" y="3448050"/>
                </a:cubicBezTo>
                <a:cubicBezTo>
                  <a:pt x="625099" y="3455750"/>
                  <a:pt x="651966" y="3457376"/>
                  <a:pt x="676275" y="3467100"/>
                </a:cubicBezTo>
                <a:cubicBezTo>
                  <a:pt x="692150" y="3473450"/>
                  <a:pt x="707523" y="3481237"/>
                  <a:pt x="723900" y="3486150"/>
                </a:cubicBezTo>
                <a:cubicBezTo>
                  <a:pt x="751071" y="3494301"/>
                  <a:pt x="774957" y="3492628"/>
                  <a:pt x="800100" y="3505200"/>
                </a:cubicBezTo>
                <a:cubicBezTo>
                  <a:pt x="810339" y="3510320"/>
                  <a:pt x="818214" y="3519601"/>
                  <a:pt x="828675" y="3524250"/>
                </a:cubicBezTo>
                <a:cubicBezTo>
                  <a:pt x="847025" y="3532405"/>
                  <a:pt x="866775" y="3536950"/>
                  <a:pt x="885825" y="3543300"/>
                </a:cubicBezTo>
                <a:cubicBezTo>
                  <a:pt x="895350" y="3546475"/>
                  <a:pt x="906046" y="3547256"/>
                  <a:pt x="914400" y="3552825"/>
                </a:cubicBezTo>
                <a:cubicBezTo>
                  <a:pt x="923925" y="3559175"/>
                  <a:pt x="933036" y="3566195"/>
                  <a:pt x="942975" y="3571875"/>
                </a:cubicBezTo>
                <a:cubicBezTo>
                  <a:pt x="955303" y="3578920"/>
                  <a:pt x="970167" y="3581835"/>
                  <a:pt x="981075" y="3590925"/>
                </a:cubicBezTo>
                <a:cubicBezTo>
                  <a:pt x="1008670" y="3613921"/>
                  <a:pt x="1027387" y="3647200"/>
                  <a:pt x="1057275" y="3667125"/>
                </a:cubicBezTo>
                <a:cubicBezTo>
                  <a:pt x="1122779" y="3710794"/>
                  <a:pt x="1092705" y="3697985"/>
                  <a:pt x="1143000" y="3714750"/>
                </a:cubicBezTo>
                <a:cubicBezTo>
                  <a:pt x="1190434" y="3777995"/>
                  <a:pt x="1160350" y="3741625"/>
                  <a:pt x="1238250" y="3819525"/>
                </a:cubicBezTo>
                <a:lnTo>
                  <a:pt x="1276350" y="3857625"/>
                </a:lnTo>
                <a:cubicBezTo>
                  <a:pt x="1327377" y="3985193"/>
                  <a:pt x="1248690" y="3806610"/>
                  <a:pt x="1352550" y="3962400"/>
                </a:cubicBezTo>
                <a:cubicBezTo>
                  <a:pt x="1383357" y="4008610"/>
                  <a:pt x="1388886" y="4023431"/>
                  <a:pt x="1457325" y="4057650"/>
                </a:cubicBezTo>
                <a:cubicBezTo>
                  <a:pt x="1470025" y="4064000"/>
                  <a:pt x="1483384" y="4069175"/>
                  <a:pt x="1495425" y="4076700"/>
                </a:cubicBezTo>
                <a:cubicBezTo>
                  <a:pt x="1508887" y="4085114"/>
                  <a:pt x="1520063" y="4096861"/>
                  <a:pt x="1533525" y="4105275"/>
                </a:cubicBezTo>
                <a:cubicBezTo>
                  <a:pt x="1545566" y="4112800"/>
                  <a:pt x="1559297" y="4117280"/>
                  <a:pt x="1571625" y="4124325"/>
                </a:cubicBezTo>
                <a:cubicBezTo>
                  <a:pt x="1581564" y="4130005"/>
                  <a:pt x="1589678" y="4138866"/>
                  <a:pt x="1600200" y="4143375"/>
                </a:cubicBezTo>
                <a:cubicBezTo>
                  <a:pt x="1612232" y="4148532"/>
                  <a:pt x="1625761" y="4149138"/>
                  <a:pt x="1638300" y="4152900"/>
                </a:cubicBezTo>
                <a:cubicBezTo>
                  <a:pt x="1657534" y="4158670"/>
                  <a:pt x="1676400" y="4165600"/>
                  <a:pt x="1695450" y="4171950"/>
                </a:cubicBezTo>
                <a:cubicBezTo>
                  <a:pt x="1704975" y="4175125"/>
                  <a:pt x="1715671" y="4175906"/>
                  <a:pt x="1724025" y="4181475"/>
                </a:cubicBezTo>
                <a:cubicBezTo>
                  <a:pt x="1742688" y="4193917"/>
                  <a:pt x="1757760" y="4207585"/>
                  <a:pt x="1781175" y="4210050"/>
                </a:cubicBezTo>
                <a:cubicBezTo>
                  <a:pt x="1831794" y="4215378"/>
                  <a:pt x="1882775" y="4216400"/>
                  <a:pt x="1933575" y="4219575"/>
                </a:cubicBezTo>
                <a:lnTo>
                  <a:pt x="1990725" y="4229100"/>
                </a:lnTo>
                <a:cubicBezTo>
                  <a:pt x="2047687" y="4237863"/>
                  <a:pt x="2075090" y="4240836"/>
                  <a:pt x="2133600" y="4248150"/>
                </a:cubicBezTo>
                <a:cubicBezTo>
                  <a:pt x="2251075" y="4244975"/>
                  <a:pt x="2368640" y="4244215"/>
                  <a:pt x="2486025" y="4238625"/>
                </a:cubicBezTo>
                <a:cubicBezTo>
                  <a:pt x="2548011" y="4235673"/>
                  <a:pt x="2515491" y="4228922"/>
                  <a:pt x="2562225" y="4219575"/>
                </a:cubicBezTo>
                <a:cubicBezTo>
                  <a:pt x="2584240" y="4215172"/>
                  <a:pt x="2606675" y="4213225"/>
                  <a:pt x="2628900" y="4210050"/>
                </a:cubicBezTo>
                <a:cubicBezTo>
                  <a:pt x="2674226" y="4194941"/>
                  <a:pt x="2692671" y="4187480"/>
                  <a:pt x="2752725" y="4181475"/>
                </a:cubicBezTo>
                <a:lnTo>
                  <a:pt x="2847975" y="4171950"/>
                </a:lnTo>
                <a:lnTo>
                  <a:pt x="3381375" y="4181475"/>
                </a:lnTo>
                <a:cubicBezTo>
                  <a:pt x="3469443" y="4184227"/>
                  <a:pt x="3464778" y="4201919"/>
                  <a:pt x="3562350" y="4210050"/>
                </a:cubicBezTo>
                <a:cubicBezTo>
                  <a:pt x="3641514" y="4216647"/>
                  <a:pt x="3721100" y="4216400"/>
                  <a:pt x="3800475" y="4219575"/>
                </a:cubicBezTo>
                <a:cubicBezTo>
                  <a:pt x="3842320" y="4224806"/>
                  <a:pt x="3945922" y="4238625"/>
                  <a:pt x="3981450" y="4238625"/>
                </a:cubicBezTo>
                <a:cubicBezTo>
                  <a:pt x="4054544" y="4238625"/>
                  <a:pt x="4127500" y="4232275"/>
                  <a:pt x="4200525" y="4229100"/>
                </a:cubicBezTo>
                <a:cubicBezTo>
                  <a:pt x="4216400" y="4222750"/>
                  <a:pt x="4231930" y="4215457"/>
                  <a:pt x="4248150" y="4210050"/>
                </a:cubicBezTo>
                <a:cubicBezTo>
                  <a:pt x="4260569" y="4205910"/>
                  <a:pt x="4274218" y="4205682"/>
                  <a:pt x="4286250" y="4200525"/>
                </a:cubicBezTo>
                <a:cubicBezTo>
                  <a:pt x="4296772" y="4196016"/>
                  <a:pt x="4303965" y="4185095"/>
                  <a:pt x="4314825" y="4181475"/>
                </a:cubicBezTo>
                <a:cubicBezTo>
                  <a:pt x="4333147" y="4175368"/>
                  <a:pt x="4353239" y="4176634"/>
                  <a:pt x="4371975" y="4171950"/>
                </a:cubicBezTo>
                <a:lnTo>
                  <a:pt x="4457700" y="4143375"/>
                </a:lnTo>
                <a:lnTo>
                  <a:pt x="4514850" y="4124325"/>
                </a:lnTo>
                <a:cubicBezTo>
                  <a:pt x="4524375" y="4121150"/>
                  <a:pt x="4534445" y="4119290"/>
                  <a:pt x="4543425" y="4114800"/>
                </a:cubicBezTo>
                <a:lnTo>
                  <a:pt x="4581525" y="4095750"/>
                </a:lnTo>
                <a:cubicBezTo>
                  <a:pt x="4620886" y="4036708"/>
                  <a:pt x="4604519" y="4074094"/>
                  <a:pt x="4591050" y="3952875"/>
                </a:cubicBezTo>
                <a:cubicBezTo>
                  <a:pt x="4588917" y="3933680"/>
                  <a:pt x="4584462" y="3914813"/>
                  <a:pt x="4581525" y="3895725"/>
                </a:cubicBezTo>
                <a:cubicBezTo>
                  <a:pt x="4578111" y="3873535"/>
                  <a:pt x="4578451" y="3850554"/>
                  <a:pt x="4572000" y="3829050"/>
                </a:cubicBezTo>
                <a:cubicBezTo>
                  <a:pt x="4568711" y="3818085"/>
                  <a:pt x="4558070" y="3810714"/>
                  <a:pt x="4552950" y="3800475"/>
                </a:cubicBezTo>
                <a:cubicBezTo>
                  <a:pt x="4548460" y="3791495"/>
                  <a:pt x="4548301" y="3780677"/>
                  <a:pt x="4543425" y="3771900"/>
                </a:cubicBezTo>
                <a:cubicBezTo>
                  <a:pt x="4532306" y="3751886"/>
                  <a:pt x="4518025" y="3733800"/>
                  <a:pt x="4505325" y="3714750"/>
                </a:cubicBezTo>
                <a:lnTo>
                  <a:pt x="4486275" y="3686175"/>
                </a:lnTo>
                <a:cubicBezTo>
                  <a:pt x="4479925" y="3676650"/>
                  <a:pt x="4470845" y="3668460"/>
                  <a:pt x="4467225" y="3657600"/>
                </a:cubicBezTo>
                <a:cubicBezTo>
                  <a:pt x="4444555" y="3589590"/>
                  <a:pt x="4459314" y="3617158"/>
                  <a:pt x="4429125" y="3571875"/>
                </a:cubicBezTo>
                <a:cubicBezTo>
                  <a:pt x="4425950" y="3559175"/>
                  <a:pt x="4424197" y="3546032"/>
                  <a:pt x="4419600" y="3533775"/>
                </a:cubicBezTo>
                <a:cubicBezTo>
                  <a:pt x="4409242" y="3506153"/>
                  <a:pt x="4397291" y="3490787"/>
                  <a:pt x="4381500" y="3467100"/>
                </a:cubicBezTo>
                <a:cubicBezTo>
                  <a:pt x="4378325" y="3451225"/>
                  <a:pt x="4375902" y="3435181"/>
                  <a:pt x="4371975" y="3419475"/>
                </a:cubicBezTo>
                <a:cubicBezTo>
                  <a:pt x="4363335" y="3384917"/>
                  <a:pt x="4350798" y="3385628"/>
                  <a:pt x="4371975" y="3343275"/>
                </a:cubicBezTo>
                <a:cubicBezTo>
                  <a:pt x="4388310" y="3310605"/>
                  <a:pt x="4402186" y="3316720"/>
                  <a:pt x="4429125" y="3305175"/>
                </a:cubicBezTo>
                <a:cubicBezTo>
                  <a:pt x="4442176" y="3299582"/>
                  <a:pt x="4455049" y="3293430"/>
                  <a:pt x="4467225" y="3286125"/>
                </a:cubicBezTo>
                <a:cubicBezTo>
                  <a:pt x="4486858" y="3274345"/>
                  <a:pt x="4502163" y="3253578"/>
                  <a:pt x="4524375" y="3248025"/>
                </a:cubicBezTo>
                <a:cubicBezTo>
                  <a:pt x="4537075" y="3244850"/>
                  <a:pt x="4550391" y="3243535"/>
                  <a:pt x="4562475" y="3238500"/>
                </a:cubicBezTo>
                <a:cubicBezTo>
                  <a:pt x="4588689" y="3227578"/>
                  <a:pt x="4611125" y="3207288"/>
                  <a:pt x="4638675" y="3200400"/>
                </a:cubicBezTo>
                <a:cubicBezTo>
                  <a:pt x="4682901" y="3189344"/>
                  <a:pt x="4678284" y="3192321"/>
                  <a:pt x="4724400" y="3171825"/>
                </a:cubicBezTo>
                <a:cubicBezTo>
                  <a:pt x="4737375" y="3166058"/>
                  <a:pt x="4749317" y="3158048"/>
                  <a:pt x="4762500" y="3152775"/>
                </a:cubicBezTo>
                <a:cubicBezTo>
                  <a:pt x="4822662" y="3128710"/>
                  <a:pt x="4819650" y="3154440"/>
                  <a:pt x="4810125" y="3152775"/>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latin typeface="Calibri"/>
            </a:endParaRPr>
          </a:p>
        </p:txBody>
      </p:sp>
    </p:spTree>
    <p:extLst>
      <p:ext uri="{BB962C8B-B14F-4D97-AF65-F5344CB8AC3E}">
        <p14:creationId xmlns:p14="http://schemas.microsoft.com/office/powerpoint/2010/main" val="4256056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57337" y="147637"/>
            <a:ext cx="8753475" cy="6486525"/>
          </a:xfrm>
          <a:prstGeom prst="rect">
            <a:avLst/>
          </a:prstGeom>
        </p:spPr>
      </p:pic>
      <p:pic>
        <p:nvPicPr>
          <p:cNvPr id="3"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r="23494"/>
          <a:stretch>
            <a:fillRect/>
          </a:stretch>
        </p:blipFill>
        <p:spPr bwMode="auto">
          <a:xfrm>
            <a:off x="321062" y="320801"/>
            <a:ext cx="1674476" cy="1108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6600825" y="5841265"/>
            <a:ext cx="5591175" cy="1015663"/>
          </a:xfrm>
          <a:prstGeom prst="rect">
            <a:avLst/>
          </a:prstGeom>
        </p:spPr>
        <p:txBody>
          <a:bodyPr wrap="square">
            <a:spAutoFit/>
          </a:bodyPr>
          <a:lstStyle/>
          <a:p>
            <a:r>
              <a:rPr lang="en-US" sz="1200" b="1" dirty="0" smtClean="0"/>
              <a:t>Graph permalink</a:t>
            </a:r>
            <a:br>
              <a:rPr lang="en-US" sz="1200" b="1" dirty="0" smtClean="0"/>
            </a:br>
            <a:r>
              <a:rPr lang="en-US" sz="1200" dirty="0" smtClean="0"/>
              <a:t>https://www.ebi.ac.uk/ols/ontologies/envo/terms/graph?iri=http://purl.obolibrary.org/obo/ENVO_01000944&amp;&amp;ed=http://purl.obolibrary.org/obo/ENVO_01000944&amp;&amp;http://purl.obolibrary.org/obo/ENVO_01000776&amp;&amp;http://purl.obolibrary.org/obo/ENVO_01000404&amp;&amp;</a:t>
            </a:r>
            <a:endParaRPr lang="en-US" sz="1200" dirty="0"/>
          </a:p>
        </p:txBody>
      </p:sp>
    </p:spTree>
    <p:extLst>
      <p:ext uri="{BB962C8B-B14F-4D97-AF65-F5344CB8AC3E}">
        <p14:creationId xmlns:p14="http://schemas.microsoft.com/office/powerpoint/2010/main" val="16227923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80720" y="279812"/>
            <a:ext cx="11027017" cy="936104"/>
          </a:xfrm>
          <a:prstGeom prst="roundRect">
            <a:avLst/>
          </a:prstGeom>
          <a:solidFill>
            <a:srgbClr val="00AE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prstClr val="white"/>
                </a:solidFill>
              </a:rPr>
              <a:t>		</a:t>
            </a:r>
            <a:r>
              <a:rPr lang="en-GB" sz="3600" b="1" dirty="0" smtClean="0">
                <a:solidFill>
                  <a:prstClr val="white"/>
                </a:solidFill>
              </a:rPr>
              <a:t>The mission</a:t>
            </a:r>
            <a:endParaRPr lang="en-GB" sz="3600" b="1" dirty="0">
              <a:solidFill>
                <a:prstClr val="white"/>
              </a:solidFill>
            </a:endParaRPr>
          </a:p>
        </p:txBody>
      </p:sp>
      <p:sp>
        <p:nvSpPr>
          <p:cNvPr id="5" name="Rectangle 4"/>
          <p:cNvSpPr/>
          <p:nvPr/>
        </p:nvSpPr>
        <p:spPr>
          <a:xfrm>
            <a:off x="629406" y="1713269"/>
            <a:ext cx="10393680" cy="4716676"/>
          </a:xfrm>
          <a:prstGeom prst="rect">
            <a:avLst/>
          </a:prstGeom>
        </p:spPr>
        <p:txBody>
          <a:bodyPr wrap="square">
            <a:spAutoFit/>
          </a:bodyPr>
          <a:lstStyle/>
          <a:p>
            <a:pPr marL="285750" indent="-285750">
              <a:buFont typeface="Arial" panose="020B0604020202020204" pitchFamily="34" charset="0"/>
              <a:buChar char="•"/>
            </a:pPr>
            <a:r>
              <a:rPr lang="en-GB" sz="2800" b="1" dirty="0" smtClean="0">
                <a:solidFill>
                  <a:prstClr val="black"/>
                </a:solidFill>
              </a:rPr>
              <a:t>Integrate marine debris knowledge into robust, open, and </a:t>
            </a:r>
            <a:r>
              <a:rPr lang="en-GB" sz="2800" b="1" smtClean="0">
                <a:solidFill>
                  <a:prstClr val="black"/>
                </a:solidFill>
              </a:rPr>
              <a:t>collaborative digital resources </a:t>
            </a:r>
            <a:r>
              <a:rPr lang="en-GB" sz="2800" b="1" dirty="0" smtClean="0">
                <a:solidFill>
                  <a:prstClr val="black"/>
                </a:solidFill>
              </a:rPr>
              <a:t>to help distributed systems “understand” core issues, entities, and actors</a:t>
            </a:r>
          </a:p>
          <a:p>
            <a:pPr marL="285750" indent="-285750">
              <a:buFont typeface="Arial" panose="020B0604020202020204" pitchFamily="34" charset="0"/>
              <a:buChar char="•"/>
            </a:pPr>
            <a:endParaRPr lang="en-GB" sz="2800" b="1" dirty="0">
              <a:solidFill>
                <a:prstClr val="black"/>
              </a:solidFill>
            </a:endParaRPr>
          </a:p>
          <a:p>
            <a:pPr marL="742950" lvl="1" indent="-285750">
              <a:buFont typeface="Arial" panose="020B0604020202020204" pitchFamily="34" charset="0"/>
              <a:buChar char="•"/>
            </a:pPr>
            <a:r>
              <a:rPr lang="en-GB" sz="2800" b="1" dirty="0" smtClean="0">
                <a:solidFill>
                  <a:prstClr val="black"/>
                </a:solidFill>
              </a:rPr>
              <a:t>Work with domain experts, citizens, and policy-level stakeholders to encode multiple perspectives in the “semantic layer” being linked to a growing list of data and information systems</a:t>
            </a:r>
          </a:p>
          <a:p>
            <a:pPr marL="742950" lvl="1" indent="-285750">
              <a:buFont typeface="Arial" panose="020B0604020202020204" pitchFamily="34" charset="0"/>
              <a:buChar char="•"/>
            </a:pPr>
            <a:endParaRPr lang="en-GB" sz="1000" b="1" dirty="0">
              <a:solidFill>
                <a:prstClr val="black"/>
              </a:solidFill>
            </a:endParaRPr>
          </a:p>
          <a:p>
            <a:pPr marL="742950" lvl="1" indent="-285750">
              <a:buFont typeface="Arial" panose="020B0604020202020204" pitchFamily="34" charset="0"/>
              <a:buChar char="•"/>
            </a:pPr>
            <a:endParaRPr lang="en-GB" sz="1050" b="1" dirty="0" smtClean="0">
              <a:solidFill>
                <a:prstClr val="black"/>
              </a:solidFill>
            </a:endParaRPr>
          </a:p>
          <a:p>
            <a:pPr marL="742950" lvl="1" indent="-285750">
              <a:buFont typeface="Arial" panose="020B0604020202020204" pitchFamily="34" charset="0"/>
              <a:buChar char="•"/>
            </a:pPr>
            <a:r>
              <a:rPr lang="en-GB" sz="2800" b="1" dirty="0" smtClean="0">
                <a:solidFill>
                  <a:prstClr val="black"/>
                </a:solidFill>
              </a:rPr>
              <a:t>Encourage the creation of independent but interoperable resources to enrich the layer </a:t>
            </a:r>
          </a:p>
        </p:txBody>
      </p:sp>
    </p:spTree>
    <p:extLst>
      <p:ext uri="{BB962C8B-B14F-4D97-AF65-F5344CB8AC3E}">
        <p14:creationId xmlns:p14="http://schemas.microsoft.com/office/powerpoint/2010/main" val="539925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14395938" y="1570892"/>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1875692" y="2391508"/>
            <a:ext cx="13082954" cy="211015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smtClean="0"/>
              <a:t>			</a:t>
            </a:r>
            <a:r>
              <a:rPr lang="en-GB" sz="3600" b="1" dirty="0" smtClean="0"/>
              <a:t>Semantics to link to the SDGs</a:t>
            </a:r>
            <a:endParaRPr lang="en-US" sz="3600" b="1" dirty="0"/>
          </a:p>
        </p:txBody>
      </p:sp>
      <p:pic>
        <p:nvPicPr>
          <p:cNvPr id="6" name="Picture 2" descr="C:\Users\pbuttigi\Pictures\SDGIO_logo.png"/>
          <p:cNvPicPr>
            <a:picLocks noChangeAspect="1" noChangeArrowheads="1"/>
          </p:cNvPicPr>
          <p:nvPr/>
        </p:nvPicPr>
        <p:blipFill>
          <a:blip r:embed="rId2">
            <a:extLst>
              <a:ext uri="{28A0092B-C50C-407E-A947-70E740481C1C}">
                <a14:useLocalDpi xmlns:a14="http://schemas.microsoft.com/office/drawing/2010/main" val="0"/>
              </a:ext>
            </a:extLst>
          </a:blip>
          <a:srcRect t="35986" b="36926"/>
          <a:stretch>
            <a:fillRect/>
          </a:stretch>
        </p:blipFill>
        <p:spPr bwMode="auto">
          <a:xfrm>
            <a:off x="7607300" y="5081589"/>
            <a:ext cx="4203700" cy="151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34043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346325" y="1"/>
            <a:ext cx="7740650" cy="936625"/>
          </a:xfrm>
          <a:prstGeom prst="roundRect">
            <a:avLst/>
          </a:prstGeom>
          <a:solidFill>
            <a:srgbClr val="00AEE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3" name="Rounded Rectangle 2"/>
          <p:cNvSpPr/>
          <p:nvPr/>
        </p:nvSpPr>
        <p:spPr>
          <a:xfrm rot="16200000">
            <a:off x="6329363" y="9134476"/>
            <a:ext cx="7740650" cy="936625"/>
          </a:xfrm>
          <a:prstGeom prst="roundRect">
            <a:avLst/>
          </a:prstGeom>
          <a:solidFill>
            <a:srgbClr val="00AEE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pic>
        <p:nvPicPr>
          <p:cNvPr id="28676" name="Picture 2" descr="C:\Users\pbuttigi\Pictures\SDGIO_logo.png"/>
          <p:cNvPicPr>
            <a:picLocks noChangeAspect="1" noChangeArrowheads="1"/>
          </p:cNvPicPr>
          <p:nvPr/>
        </p:nvPicPr>
        <p:blipFill>
          <a:blip r:embed="rId2">
            <a:extLst>
              <a:ext uri="{28A0092B-C50C-407E-A947-70E740481C1C}">
                <a14:useLocalDpi xmlns:a14="http://schemas.microsoft.com/office/drawing/2010/main" val="0"/>
              </a:ext>
            </a:extLst>
          </a:blip>
          <a:srcRect t="35986" b="36926"/>
          <a:stretch>
            <a:fillRect/>
          </a:stretch>
        </p:blipFill>
        <p:spPr bwMode="auto">
          <a:xfrm>
            <a:off x="1992313" y="1052514"/>
            <a:ext cx="4203700" cy="151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12" descr="C:\Users\pbuttigi\Pictures\unep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4288" y="150813"/>
            <a:ext cx="14351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40"/>
          <p:cNvSpPr txBox="1">
            <a:spLocks noChangeArrowheads="1"/>
          </p:cNvSpPr>
          <p:nvPr/>
        </p:nvSpPr>
        <p:spPr bwMode="auto">
          <a:xfrm>
            <a:off x="2684464" y="2636839"/>
            <a:ext cx="6823075" cy="380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buFont typeface="Arial" panose="020B0604020202020204" pitchFamily="34" charset="0"/>
              <a:buChar char="•"/>
              <a:defRPr/>
            </a:pPr>
            <a:r>
              <a:rPr lang="en-US" altLang="en-US" sz="2400" b="1" dirty="0"/>
              <a:t>A common, human- and machine-readable map of SDG-related knowledge available to all</a:t>
            </a:r>
          </a:p>
          <a:p>
            <a:pPr marL="457200" indent="-457200">
              <a:buFont typeface="Arial" panose="020B0604020202020204" pitchFamily="34" charset="0"/>
              <a:buChar char="•"/>
              <a:defRPr/>
            </a:pPr>
            <a:endParaRPr lang="en-US" altLang="en-US" sz="1100" b="1" dirty="0"/>
          </a:p>
          <a:p>
            <a:pPr marL="457200" indent="-457200">
              <a:buFont typeface="Arial" panose="020B0604020202020204" pitchFamily="34" charset="0"/>
              <a:buChar char="•"/>
              <a:defRPr/>
            </a:pPr>
            <a:r>
              <a:rPr lang="en-US" altLang="en-US" sz="2400" b="1" dirty="0"/>
              <a:t>Using standard semantic web technologies and part of a federation of other ontologies</a:t>
            </a:r>
          </a:p>
          <a:p>
            <a:pPr marL="457200" indent="-457200">
              <a:buFont typeface="Arial" panose="020B0604020202020204" pitchFamily="34" charset="0"/>
              <a:buChar char="•"/>
              <a:defRPr/>
            </a:pPr>
            <a:endParaRPr lang="en-US" altLang="en-US" sz="500" b="1" dirty="0"/>
          </a:p>
          <a:p>
            <a:pPr marL="457200" indent="-457200">
              <a:buFont typeface="Arial" panose="020B0604020202020204" pitchFamily="34" charset="0"/>
              <a:buChar char="•"/>
              <a:defRPr/>
            </a:pPr>
            <a:r>
              <a:rPr lang="en-US" altLang="en-US" sz="2400" b="1" dirty="0"/>
              <a:t>Open editorial policy: all are invited to contribute, co-design, and co-develop SDGIO</a:t>
            </a:r>
          </a:p>
          <a:p>
            <a:pPr marL="457200" indent="-457200">
              <a:buFont typeface="Arial" panose="020B0604020202020204" pitchFamily="34" charset="0"/>
              <a:buChar char="•"/>
              <a:defRPr/>
            </a:pPr>
            <a:endParaRPr lang="en-US" altLang="en-US" sz="500" b="1" dirty="0"/>
          </a:p>
          <a:p>
            <a:pPr>
              <a:defRPr/>
            </a:pPr>
            <a:endParaRPr lang="en-US" altLang="en-US" sz="500" b="1" dirty="0"/>
          </a:p>
          <a:p>
            <a:pPr marL="457200" indent="-457200">
              <a:buFont typeface="Arial" panose="020B0604020202020204" pitchFamily="34" charset="0"/>
              <a:buChar char="•"/>
              <a:defRPr/>
            </a:pPr>
            <a:r>
              <a:rPr lang="en-US" altLang="en-US" sz="2400" b="1" dirty="0"/>
              <a:t>UN Environment </a:t>
            </a:r>
            <a:r>
              <a:rPr lang="en-US" altLang="en-US" sz="2400" b="1" dirty="0" err="1"/>
              <a:t>CoP</a:t>
            </a:r>
            <a:r>
              <a:rPr lang="en-US" altLang="en-US" sz="2400" b="1" dirty="0"/>
              <a:t> to extend coverage</a:t>
            </a:r>
            <a:br>
              <a:rPr lang="en-US" altLang="en-US" sz="2400" b="1" dirty="0"/>
            </a:br>
            <a:r>
              <a:rPr lang="en-US" altLang="en-US" sz="2400" b="1" dirty="0"/>
              <a:t>	</a:t>
            </a:r>
            <a:r>
              <a:rPr lang="en-US" altLang="en-US" sz="2400" dirty="0">
                <a:solidFill>
                  <a:srgbClr val="000000"/>
                </a:solidFill>
                <a:hlinkClick r:id="rId4"/>
              </a:rPr>
              <a:t>https://communities.unep.org/signup.action</a:t>
            </a:r>
            <a:endParaRPr lang="en-US" altLang="en-US" sz="2400" dirty="0">
              <a:solidFill>
                <a:srgbClr val="000000"/>
              </a:solidFill>
            </a:endParaRPr>
          </a:p>
          <a:p>
            <a:pPr marL="457200" indent="-457200">
              <a:buFont typeface="Arial" panose="020B0604020202020204" pitchFamily="34" charset="0"/>
              <a:buChar char="•"/>
              <a:defRPr/>
            </a:pPr>
            <a:endParaRPr lang="en-GB" altLang="en-US" sz="2000" b="1" dirty="0"/>
          </a:p>
        </p:txBody>
      </p:sp>
      <p:sp>
        <p:nvSpPr>
          <p:cNvPr id="28679" name="Text Box 40"/>
          <p:cNvSpPr txBox="1">
            <a:spLocks noChangeArrowheads="1"/>
          </p:cNvSpPr>
          <p:nvPr/>
        </p:nvSpPr>
        <p:spPr bwMode="auto">
          <a:xfrm>
            <a:off x="6319839" y="1489076"/>
            <a:ext cx="682307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3600" b="1"/>
              <a:t>Core ingredients</a:t>
            </a:r>
            <a:endParaRPr lang="en-GB" altLang="en-US" sz="3600" b="1"/>
          </a:p>
        </p:txBody>
      </p:sp>
    </p:spTree>
    <p:extLst>
      <p:ext uri="{BB962C8B-B14F-4D97-AF65-F5344CB8AC3E}">
        <p14:creationId xmlns:p14="http://schemas.microsoft.com/office/powerpoint/2010/main" val="32026916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2135188" y="549275"/>
            <a:ext cx="8121650" cy="54991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699" name="Picture 2"/>
          <p:cNvPicPr>
            <a:picLocks noChangeAspect="1" noChangeArrowheads="1"/>
          </p:cNvPicPr>
          <p:nvPr/>
        </p:nvPicPr>
        <p:blipFill>
          <a:blip r:embed="rId3">
            <a:extLst>
              <a:ext uri="{28A0092B-C50C-407E-A947-70E740481C1C}">
                <a14:useLocalDpi xmlns:a14="http://schemas.microsoft.com/office/drawing/2010/main" val="0"/>
              </a:ext>
            </a:extLst>
          </a:blip>
          <a:srcRect t="26051" r="14796" b="30539"/>
          <a:stretch>
            <a:fillRect/>
          </a:stretch>
        </p:blipFill>
        <p:spPr bwMode="auto">
          <a:xfrm>
            <a:off x="2243139" y="3573463"/>
            <a:ext cx="7939087" cy="2474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7985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1679575" y="6550026"/>
            <a:ext cx="7200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GB" altLang="en-US" sz="1400">
                <a:solidFill>
                  <a:srgbClr val="000000"/>
                </a:solidFill>
                <a:cs typeface="Arial" panose="020B0604020202020204" pitchFamily="34" charset="0"/>
              </a:rPr>
              <a:t>http://www.oceanactionhub.org/sdg-14-targets-context-and-indicators</a:t>
            </a:r>
          </a:p>
        </p:txBody>
      </p:sp>
      <p:pic>
        <p:nvPicPr>
          <p:cNvPr id="10243" name="Picture 2"/>
          <p:cNvPicPr>
            <a:picLocks noChangeAspect="1" noChangeArrowheads="1"/>
          </p:cNvPicPr>
          <p:nvPr/>
        </p:nvPicPr>
        <p:blipFill>
          <a:blip r:embed="rId2">
            <a:extLst>
              <a:ext uri="{28A0092B-C50C-407E-A947-70E740481C1C}">
                <a14:useLocalDpi xmlns:a14="http://schemas.microsoft.com/office/drawing/2010/main" val="0"/>
              </a:ext>
            </a:extLst>
          </a:blip>
          <a:srcRect b="42732"/>
          <a:stretch>
            <a:fillRect/>
          </a:stretch>
        </p:blipFill>
        <p:spPr bwMode="auto">
          <a:xfrm>
            <a:off x="1531938" y="15876"/>
            <a:ext cx="9377362" cy="2538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44" name="Rectangle 1"/>
          <p:cNvSpPr>
            <a:spLocks noChangeArrowheads="1"/>
          </p:cNvSpPr>
          <p:nvPr/>
        </p:nvSpPr>
        <p:spPr bwMode="auto">
          <a:xfrm>
            <a:off x="1847851" y="2868613"/>
            <a:ext cx="811847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GB" altLang="en-US" sz="2000" b="1" dirty="0">
                <a:solidFill>
                  <a:srgbClr val="00B0F0"/>
                </a:solidFill>
                <a:cs typeface="Arial" panose="020B0604020202020204" pitchFamily="34" charset="0"/>
              </a:rPr>
              <a:t>[ SDG 14.5 ] </a:t>
            </a:r>
            <a:r>
              <a:rPr lang="en-GB" altLang="en-US" sz="2000" b="1" dirty="0">
                <a:solidFill>
                  <a:srgbClr val="000000"/>
                </a:solidFill>
                <a:cs typeface="Arial" panose="020B0604020202020204" pitchFamily="34" charset="0"/>
              </a:rPr>
              <a:t>By 2020, conserve at least 10 per cent of coastal and marine areas, consistent with national and international law and based on the best available scientific information.</a:t>
            </a:r>
          </a:p>
          <a:p>
            <a:pPr fontAlgn="base">
              <a:spcBef>
                <a:spcPct val="0"/>
              </a:spcBef>
              <a:spcAft>
                <a:spcPct val="0"/>
              </a:spcAft>
            </a:pPr>
            <a:endParaRPr lang="en-GB" altLang="en-US" sz="2000" b="1" dirty="0">
              <a:solidFill>
                <a:srgbClr val="000000"/>
              </a:solidFill>
              <a:cs typeface="Arial" panose="020B0604020202020204" pitchFamily="34" charset="0"/>
            </a:endParaRPr>
          </a:p>
          <a:p>
            <a:pPr fontAlgn="base">
              <a:spcBef>
                <a:spcPct val="0"/>
              </a:spcBef>
              <a:spcAft>
                <a:spcPct val="0"/>
              </a:spcAft>
            </a:pPr>
            <a:r>
              <a:rPr lang="en-GB" altLang="en-US" sz="2000" b="1" dirty="0">
                <a:solidFill>
                  <a:srgbClr val="00B0F0"/>
                </a:solidFill>
                <a:cs typeface="Arial" panose="020B0604020202020204" pitchFamily="34" charset="0"/>
              </a:rPr>
              <a:t>CONTEXT:</a:t>
            </a:r>
            <a:r>
              <a:rPr lang="en-GB" altLang="en-US" sz="2000" b="1" dirty="0">
                <a:solidFill>
                  <a:srgbClr val="000000"/>
                </a:solidFill>
                <a:cs typeface="Arial" panose="020B0604020202020204" pitchFamily="34" charset="0"/>
              </a:rPr>
              <a:t> </a:t>
            </a:r>
            <a:r>
              <a:rPr lang="en-GB" altLang="en-US" sz="2800" b="1" dirty="0">
                <a:solidFill>
                  <a:srgbClr val="000000"/>
                </a:solidFill>
                <a:cs typeface="Arial" panose="020B0604020202020204" pitchFamily="34" charset="0"/>
              </a:rPr>
              <a:t>Marine Protected Areas (MPAs) </a:t>
            </a:r>
            <a:r>
              <a:rPr lang="en-GB" altLang="en-US" sz="2000" b="1" dirty="0">
                <a:solidFill>
                  <a:srgbClr val="000000"/>
                </a:solidFill>
                <a:cs typeface="Arial" panose="020B0604020202020204" pitchFamily="34" charset="0"/>
              </a:rPr>
              <a:t>help to preserve </a:t>
            </a:r>
            <a:r>
              <a:rPr lang="en-GB" altLang="en-US" sz="2000" b="1" dirty="0">
                <a:cs typeface="Arial" panose="020B0604020202020204" pitchFamily="34" charset="0"/>
              </a:rPr>
              <a:t>biodiversity</a:t>
            </a:r>
            <a:r>
              <a:rPr lang="en-GB" altLang="en-US" sz="2000" b="1" dirty="0">
                <a:solidFill>
                  <a:srgbClr val="000000"/>
                </a:solidFill>
                <a:cs typeface="Arial" panose="020B0604020202020204" pitchFamily="34" charset="0"/>
              </a:rPr>
              <a:t>, </a:t>
            </a:r>
            <a:r>
              <a:rPr lang="en-GB" altLang="en-US" sz="2000" b="1" dirty="0">
                <a:cs typeface="Arial" panose="020B0604020202020204" pitchFamily="34" charset="0"/>
              </a:rPr>
              <a:t>maintain fish stocks, and sustain coastal economies and livelihoods that depend on healthy marine ecosystems. SDG </a:t>
            </a:r>
            <a:r>
              <a:rPr lang="en-GB" altLang="en-US" sz="2000" b="1" dirty="0">
                <a:solidFill>
                  <a:srgbClr val="000000"/>
                </a:solidFill>
                <a:cs typeface="Arial" panose="020B0604020202020204" pitchFamily="34" charset="0"/>
              </a:rPr>
              <a:t>14.5 calls for putting at least 10% of the world ocean under MPA by 2020; as of end 2016, this figure stood at about 3.9%.</a:t>
            </a:r>
          </a:p>
          <a:p>
            <a:pPr fontAlgn="base">
              <a:spcBef>
                <a:spcPct val="0"/>
              </a:spcBef>
              <a:spcAft>
                <a:spcPct val="0"/>
              </a:spcAft>
            </a:pPr>
            <a:endParaRPr lang="en-GB" altLang="en-US" sz="2000" b="1" dirty="0">
              <a:solidFill>
                <a:srgbClr val="000000"/>
              </a:solidFill>
              <a:cs typeface="Arial" panose="020B0604020202020204" pitchFamily="34" charset="0"/>
            </a:endParaRPr>
          </a:p>
          <a:p>
            <a:pPr fontAlgn="base">
              <a:spcBef>
                <a:spcPct val="0"/>
              </a:spcBef>
              <a:spcAft>
                <a:spcPct val="0"/>
              </a:spcAft>
            </a:pPr>
            <a:r>
              <a:rPr lang="en-GB" altLang="en-US" sz="2000" b="1" dirty="0">
                <a:solidFill>
                  <a:srgbClr val="00B0F0"/>
                </a:solidFill>
                <a:cs typeface="Arial" panose="020B0604020202020204" pitchFamily="34" charset="0"/>
              </a:rPr>
              <a:t>INDICATOR 14.5.1:</a:t>
            </a:r>
            <a:r>
              <a:rPr lang="en-GB" altLang="en-US" sz="2000" b="1" dirty="0">
                <a:solidFill>
                  <a:srgbClr val="000000"/>
                </a:solidFill>
                <a:cs typeface="Arial" panose="020B0604020202020204" pitchFamily="34" charset="0"/>
              </a:rPr>
              <a:t> Coverage of protected areas in relation to marine areas</a:t>
            </a:r>
          </a:p>
        </p:txBody>
      </p:sp>
    </p:spTree>
    <p:extLst>
      <p:ext uri="{BB962C8B-B14F-4D97-AF65-F5344CB8AC3E}">
        <p14:creationId xmlns:p14="http://schemas.microsoft.com/office/powerpoint/2010/main" val="18214780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1300" y="1"/>
            <a:ext cx="9156700" cy="1192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1375" y="1844675"/>
            <a:ext cx="7956550" cy="392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268" name="Rectangle 1"/>
          <p:cNvSpPr>
            <a:spLocks noChangeArrowheads="1"/>
          </p:cNvSpPr>
          <p:nvPr/>
        </p:nvSpPr>
        <p:spPr bwMode="auto">
          <a:xfrm>
            <a:off x="4656138" y="6324600"/>
            <a:ext cx="57959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GB" altLang="en-US">
                <a:solidFill>
                  <a:srgbClr val="000000"/>
                </a:solidFill>
                <a:cs typeface="Arial" panose="020B0604020202020204" pitchFamily="34" charset="0"/>
              </a:rPr>
              <a:t>http://www.protectplanetocean.org/official_mpa_map</a:t>
            </a:r>
          </a:p>
        </p:txBody>
      </p:sp>
      <p:grpSp>
        <p:nvGrpSpPr>
          <p:cNvPr id="6" name="Group 5"/>
          <p:cNvGrpSpPr>
            <a:grpSpLocks/>
          </p:cNvGrpSpPr>
          <p:nvPr/>
        </p:nvGrpSpPr>
        <p:grpSpPr bwMode="auto">
          <a:xfrm>
            <a:off x="2020889" y="1376363"/>
            <a:ext cx="7235825" cy="4392612"/>
            <a:chOff x="323502" y="651967"/>
            <a:chExt cx="7236804" cy="4392488"/>
          </a:xfrm>
        </p:grpSpPr>
        <p:sp>
          <p:nvSpPr>
            <p:cNvPr id="7" name="Rounded Rectangle 6"/>
            <p:cNvSpPr/>
            <p:nvPr/>
          </p:nvSpPr>
          <p:spPr>
            <a:xfrm>
              <a:off x="323502" y="651967"/>
              <a:ext cx="7236804" cy="4392488"/>
            </a:xfrm>
            <a:prstGeom prst="roundRect">
              <a:avLst/>
            </a:prstGeom>
            <a:solidFill>
              <a:schemeClr val="bg1"/>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latin typeface="Calibri"/>
              </a:endParaRPr>
            </a:p>
          </p:txBody>
        </p:sp>
        <p:grpSp>
          <p:nvGrpSpPr>
            <p:cNvPr id="11271" name="Group 7"/>
            <p:cNvGrpSpPr>
              <a:grpSpLocks/>
            </p:cNvGrpSpPr>
            <p:nvPr/>
          </p:nvGrpSpPr>
          <p:grpSpPr bwMode="auto">
            <a:xfrm>
              <a:off x="577137" y="806074"/>
              <a:ext cx="6729535" cy="3429535"/>
              <a:chOff x="577137" y="806074"/>
              <a:chExt cx="6729535" cy="3429535"/>
            </a:xfrm>
          </p:grpSpPr>
          <p:sp>
            <p:nvSpPr>
              <p:cNvPr id="11272" name="Rectangle 8"/>
              <p:cNvSpPr>
                <a:spLocks noChangeArrowheads="1"/>
              </p:cNvSpPr>
              <p:nvPr/>
            </p:nvSpPr>
            <p:spPr bwMode="auto">
              <a:xfrm>
                <a:off x="755576" y="806074"/>
                <a:ext cx="395133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GB" altLang="en-US" sz="3200" b="1">
                    <a:solidFill>
                      <a:srgbClr val="000000"/>
                    </a:solidFill>
                    <a:cs typeface="Arial" panose="020B0604020202020204" pitchFamily="34" charset="0"/>
                  </a:rPr>
                  <a:t>IUCN Protected Areas </a:t>
                </a:r>
              </a:p>
              <a:p>
                <a:pPr fontAlgn="base">
                  <a:spcBef>
                    <a:spcPct val="0"/>
                  </a:spcBef>
                  <a:spcAft>
                    <a:spcPct val="0"/>
                  </a:spcAft>
                </a:pPr>
                <a:r>
                  <a:rPr lang="en-GB" altLang="en-US" sz="3200" b="1">
                    <a:solidFill>
                      <a:srgbClr val="000000"/>
                    </a:solidFill>
                    <a:cs typeface="Arial" panose="020B0604020202020204" pitchFamily="34" charset="0"/>
                  </a:rPr>
                  <a:t>Categories System</a:t>
                </a:r>
              </a:p>
            </p:txBody>
          </p:sp>
          <p:sp>
            <p:nvSpPr>
              <p:cNvPr id="11273" name="TextBox 9"/>
              <p:cNvSpPr txBox="1">
                <a:spLocks noChangeArrowheads="1"/>
              </p:cNvSpPr>
              <p:nvPr/>
            </p:nvSpPr>
            <p:spPr bwMode="auto">
              <a:xfrm>
                <a:off x="577137" y="1988840"/>
                <a:ext cx="6729535"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buFont typeface="Arial" panose="020B0604020202020204" pitchFamily="34" charset="0"/>
                  <a:buChar char="•"/>
                </a:pPr>
                <a:r>
                  <a:rPr lang="en-GB" altLang="en-US" sz="2000">
                    <a:solidFill>
                      <a:srgbClr val="000000"/>
                    </a:solidFill>
                    <a:cs typeface="Arial" panose="020B0604020202020204" pitchFamily="34" charset="0"/>
                  </a:rPr>
                  <a:t>Ia: strict nature reserve</a:t>
                </a:r>
              </a:p>
              <a:p>
                <a:pPr fontAlgn="base">
                  <a:spcBef>
                    <a:spcPct val="0"/>
                  </a:spcBef>
                  <a:spcAft>
                    <a:spcPct val="0"/>
                  </a:spcAft>
                  <a:buFont typeface="Arial" panose="020B0604020202020204" pitchFamily="34" charset="0"/>
                  <a:buChar char="•"/>
                </a:pPr>
                <a:r>
                  <a:rPr lang="en-GB" altLang="en-US" sz="2000">
                    <a:solidFill>
                      <a:srgbClr val="000000"/>
                    </a:solidFill>
                    <a:cs typeface="Arial" panose="020B0604020202020204" pitchFamily="34" charset="0"/>
                  </a:rPr>
                  <a:t>Ib:  wilderness area</a:t>
                </a:r>
              </a:p>
              <a:p>
                <a:pPr fontAlgn="base">
                  <a:spcBef>
                    <a:spcPct val="0"/>
                  </a:spcBef>
                  <a:spcAft>
                    <a:spcPct val="0"/>
                  </a:spcAft>
                  <a:buFont typeface="Arial" panose="020B0604020202020204" pitchFamily="34" charset="0"/>
                  <a:buChar char="•"/>
                </a:pPr>
                <a:r>
                  <a:rPr lang="en-GB" altLang="en-US" sz="2000">
                    <a:solidFill>
                      <a:srgbClr val="000000"/>
                    </a:solidFill>
                    <a:cs typeface="Arial" panose="020B0604020202020204" pitchFamily="34" charset="0"/>
                  </a:rPr>
                  <a:t>II: national park</a:t>
                </a:r>
              </a:p>
              <a:p>
                <a:pPr fontAlgn="base">
                  <a:spcBef>
                    <a:spcPct val="0"/>
                  </a:spcBef>
                  <a:spcAft>
                    <a:spcPct val="0"/>
                  </a:spcAft>
                  <a:buFont typeface="Arial" panose="020B0604020202020204" pitchFamily="34" charset="0"/>
                  <a:buChar char="•"/>
                </a:pPr>
                <a:r>
                  <a:rPr lang="en-GB" altLang="en-US" sz="2000">
                    <a:solidFill>
                      <a:srgbClr val="000000"/>
                    </a:solidFill>
                    <a:cs typeface="Arial" panose="020B0604020202020204" pitchFamily="34" charset="0"/>
                  </a:rPr>
                  <a:t>III: national monument or feature</a:t>
                </a:r>
              </a:p>
              <a:p>
                <a:pPr fontAlgn="base">
                  <a:spcBef>
                    <a:spcPct val="0"/>
                  </a:spcBef>
                  <a:spcAft>
                    <a:spcPct val="0"/>
                  </a:spcAft>
                  <a:buFont typeface="Arial" panose="020B0604020202020204" pitchFamily="34" charset="0"/>
                  <a:buChar char="•"/>
                </a:pPr>
                <a:r>
                  <a:rPr lang="en-GB" altLang="en-US" sz="2000">
                    <a:solidFill>
                      <a:srgbClr val="000000"/>
                    </a:solidFill>
                    <a:cs typeface="Arial" panose="020B0604020202020204" pitchFamily="34" charset="0"/>
                  </a:rPr>
                  <a:t>IV: habitat/species management area </a:t>
                </a:r>
              </a:p>
              <a:p>
                <a:pPr fontAlgn="base">
                  <a:spcBef>
                    <a:spcPct val="0"/>
                  </a:spcBef>
                  <a:spcAft>
                    <a:spcPct val="0"/>
                  </a:spcAft>
                  <a:buFont typeface="Arial" panose="020B0604020202020204" pitchFamily="34" charset="0"/>
                  <a:buChar char="•"/>
                </a:pPr>
                <a:r>
                  <a:rPr lang="en-GB" altLang="en-US" sz="2000">
                    <a:solidFill>
                      <a:srgbClr val="000000"/>
                    </a:solidFill>
                    <a:cs typeface="Arial" panose="020B0604020202020204" pitchFamily="34" charset="0"/>
                  </a:rPr>
                  <a:t>V: protected landscape/seascape</a:t>
                </a:r>
              </a:p>
              <a:p>
                <a:pPr fontAlgn="base">
                  <a:spcBef>
                    <a:spcPct val="0"/>
                  </a:spcBef>
                  <a:spcAft>
                    <a:spcPct val="0"/>
                  </a:spcAft>
                  <a:buFont typeface="Arial" panose="020B0604020202020204" pitchFamily="34" charset="0"/>
                  <a:buChar char="•"/>
                </a:pPr>
                <a:r>
                  <a:rPr lang="en-GB" altLang="en-US" sz="2000">
                    <a:solidFill>
                      <a:srgbClr val="000000"/>
                    </a:solidFill>
                    <a:cs typeface="Arial" panose="020B0604020202020204" pitchFamily="34" charset="0"/>
                  </a:rPr>
                  <a:t>VI: protected area with sustainable use of natural resources</a:t>
                </a:r>
              </a:p>
            </p:txBody>
          </p:sp>
        </p:grpSp>
      </p:grpSp>
    </p:spTree>
    <p:extLst>
      <p:ext uri="{BB962C8B-B14F-4D97-AF65-F5344CB8AC3E}">
        <p14:creationId xmlns:p14="http://schemas.microsoft.com/office/powerpoint/2010/main" val="26224530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775521" y="548680"/>
          <a:ext cx="8640959" cy="5688630"/>
        </p:xfrm>
        <a:graphic>
          <a:graphicData uri="http://schemas.openxmlformats.org/drawingml/2006/table">
            <a:tbl>
              <a:tblPr/>
              <a:tblGrid>
                <a:gridCol w="648072">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864096">
                  <a:extLst>
                    <a:ext uri="{9D8B030D-6E8A-4147-A177-3AD203B41FA5}">
                      <a16:colId xmlns:a16="http://schemas.microsoft.com/office/drawing/2014/main" val="20004"/>
                    </a:ext>
                  </a:extLst>
                </a:gridCol>
                <a:gridCol w="864096">
                  <a:extLst>
                    <a:ext uri="{9D8B030D-6E8A-4147-A177-3AD203B41FA5}">
                      <a16:colId xmlns:a16="http://schemas.microsoft.com/office/drawing/2014/main" val="20005"/>
                    </a:ext>
                  </a:extLst>
                </a:gridCol>
                <a:gridCol w="1152128">
                  <a:extLst>
                    <a:ext uri="{9D8B030D-6E8A-4147-A177-3AD203B41FA5}">
                      <a16:colId xmlns:a16="http://schemas.microsoft.com/office/drawing/2014/main" val="20006"/>
                    </a:ext>
                  </a:extLst>
                </a:gridCol>
                <a:gridCol w="864096">
                  <a:extLst>
                    <a:ext uri="{9D8B030D-6E8A-4147-A177-3AD203B41FA5}">
                      <a16:colId xmlns:a16="http://schemas.microsoft.com/office/drawing/2014/main" val="20007"/>
                    </a:ext>
                  </a:extLst>
                </a:gridCol>
                <a:gridCol w="1080119">
                  <a:extLst>
                    <a:ext uri="{9D8B030D-6E8A-4147-A177-3AD203B41FA5}">
                      <a16:colId xmlns:a16="http://schemas.microsoft.com/office/drawing/2014/main" val="20008"/>
                    </a:ext>
                  </a:extLst>
                </a:gridCol>
              </a:tblGrid>
              <a:tr h="1032180">
                <a:tc>
                  <a:txBody>
                    <a:bodyPr/>
                    <a:lstStyle/>
                    <a:p>
                      <a:pPr fontAlgn="t"/>
                      <a:r>
                        <a:rPr lang="en-GB" sz="1600" dirty="0" smtClean="0">
                          <a:ln>
                            <a:solidFill>
                              <a:schemeClr val="bg1"/>
                            </a:solidFill>
                          </a:ln>
                          <a:solidFill>
                            <a:schemeClr val="bg1"/>
                          </a:solidFill>
                          <a:effectLst/>
                        </a:rPr>
                        <a:t/>
                      </a:r>
                      <a:br>
                        <a:rPr lang="en-GB" sz="1600" dirty="0" smtClean="0">
                          <a:ln>
                            <a:solidFill>
                              <a:schemeClr val="bg1"/>
                            </a:solidFill>
                          </a:ln>
                          <a:solidFill>
                            <a:schemeClr val="bg1"/>
                          </a:solidFill>
                          <a:effectLst/>
                        </a:rPr>
                      </a:br>
                      <a:endParaRPr lang="en-GB" sz="1600" dirty="0">
                        <a:ln>
                          <a:solidFill>
                            <a:schemeClr val="bg1"/>
                          </a:solidFill>
                        </a:ln>
                        <a:solidFill>
                          <a:schemeClr val="bg1"/>
                        </a:solidFill>
                        <a:effectLst/>
                      </a:endParaRPr>
                    </a:p>
                  </a:txBody>
                  <a:tcPr marL="63500" marR="63500" marT="63500" marB="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tx2">
                        <a:lumMod val="60000"/>
                        <a:lumOff val="40000"/>
                      </a:schemeClr>
                    </a:solidFill>
                  </a:tcPr>
                </a:tc>
                <a:tc>
                  <a:txBody>
                    <a:bodyPr/>
                    <a:lstStyle/>
                    <a:p>
                      <a:pPr rtl="0" fontAlgn="t">
                        <a:spcBef>
                          <a:spcPts val="0"/>
                        </a:spcBef>
                        <a:spcAft>
                          <a:spcPts val="0"/>
                        </a:spcAft>
                      </a:pPr>
                      <a:r>
                        <a:rPr lang="en-GB" sz="1600" b="1" i="0" u="none" strike="noStrike" dirty="0">
                          <a:ln>
                            <a:solidFill>
                              <a:schemeClr val="bg1"/>
                            </a:solidFill>
                          </a:ln>
                          <a:solidFill>
                            <a:schemeClr val="bg1"/>
                          </a:solidFill>
                          <a:effectLst/>
                          <a:latin typeface="Arial"/>
                        </a:rPr>
                        <a:t>conservancy</a:t>
                      </a:r>
                      <a:endParaRPr lang="en-GB" sz="1600" dirty="0">
                        <a:ln>
                          <a:solidFill>
                            <a:schemeClr val="bg1"/>
                          </a:solidFill>
                        </a:ln>
                        <a:solidFill>
                          <a:schemeClr val="bg1"/>
                        </a:solidFill>
                        <a:effectLst/>
                      </a:endParaRPr>
                    </a:p>
                  </a:txBody>
                  <a:tcPr marL="63500" marR="63500" marT="63500" marB="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rtl="0" fontAlgn="t">
                        <a:spcBef>
                          <a:spcPts val="0"/>
                        </a:spcBef>
                        <a:spcAft>
                          <a:spcPts val="0"/>
                        </a:spcAft>
                      </a:pPr>
                      <a:r>
                        <a:rPr lang="en-GB" sz="1600" b="1" i="0" u="none" strike="noStrike" dirty="0">
                          <a:ln>
                            <a:solidFill>
                              <a:schemeClr val="bg1"/>
                            </a:solidFill>
                          </a:ln>
                          <a:solidFill>
                            <a:schemeClr val="bg1"/>
                          </a:solidFill>
                          <a:effectLst/>
                          <a:latin typeface="Arial"/>
                        </a:rPr>
                        <a:t>park</a:t>
                      </a:r>
                      <a:endParaRPr lang="en-GB" sz="1600" dirty="0">
                        <a:ln>
                          <a:solidFill>
                            <a:schemeClr val="bg1"/>
                          </a:solidFill>
                        </a:ln>
                        <a:solidFill>
                          <a:schemeClr val="bg1"/>
                        </a:solidFill>
                        <a:effectLst/>
                      </a:endParaRPr>
                    </a:p>
                  </a:txBody>
                  <a:tcPr marL="63500" marR="63500" marT="63500" marB="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rtl="0" fontAlgn="t">
                        <a:spcBef>
                          <a:spcPts val="0"/>
                        </a:spcBef>
                        <a:spcAft>
                          <a:spcPts val="0"/>
                        </a:spcAft>
                      </a:pPr>
                      <a:r>
                        <a:rPr lang="en-GB" sz="1600" b="1" i="0" u="none" strike="noStrike" dirty="0">
                          <a:ln>
                            <a:solidFill>
                              <a:schemeClr val="bg1"/>
                            </a:solidFill>
                          </a:ln>
                          <a:solidFill>
                            <a:schemeClr val="bg1"/>
                          </a:solidFill>
                          <a:effectLst/>
                          <a:latin typeface="Arial"/>
                        </a:rPr>
                        <a:t>preserve</a:t>
                      </a:r>
                      <a:endParaRPr lang="en-GB" sz="1600" dirty="0">
                        <a:ln>
                          <a:solidFill>
                            <a:schemeClr val="bg1"/>
                          </a:solidFill>
                        </a:ln>
                        <a:solidFill>
                          <a:schemeClr val="bg1"/>
                        </a:solidFill>
                        <a:effectLst/>
                      </a:endParaRPr>
                    </a:p>
                  </a:txBody>
                  <a:tcPr marL="63500" marR="63500" marT="63500" marB="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rtl="0" fontAlgn="t">
                        <a:spcBef>
                          <a:spcPts val="0"/>
                        </a:spcBef>
                        <a:spcAft>
                          <a:spcPts val="0"/>
                        </a:spcAft>
                      </a:pPr>
                      <a:r>
                        <a:rPr lang="en-GB" sz="1600" b="1" i="0" u="none" strike="noStrike" dirty="0">
                          <a:ln>
                            <a:solidFill>
                              <a:schemeClr val="bg1"/>
                            </a:solidFill>
                          </a:ln>
                          <a:solidFill>
                            <a:schemeClr val="bg1"/>
                          </a:solidFill>
                          <a:effectLst/>
                          <a:latin typeface="Arial"/>
                        </a:rPr>
                        <a:t>refuge</a:t>
                      </a:r>
                      <a:endParaRPr lang="en-GB" sz="1600" dirty="0">
                        <a:ln>
                          <a:solidFill>
                            <a:schemeClr val="bg1"/>
                          </a:solidFill>
                        </a:ln>
                        <a:solidFill>
                          <a:schemeClr val="bg1"/>
                        </a:solidFill>
                        <a:effectLst/>
                      </a:endParaRPr>
                    </a:p>
                  </a:txBody>
                  <a:tcPr marL="63500" marR="63500" marT="63500" marB="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rtl="0" fontAlgn="t">
                        <a:spcBef>
                          <a:spcPts val="0"/>
                        </a:spcBef>
                        <a:spcAft>
                          <a:spcPts val="0"/>
                        </a:spcAft>
                      </a:pPr>
                      <a:r>
                        <a:rPr lang="en-GB" sz="1600" b="1" i="0" u="none" strike="noStrike" dirty="0">
                          <a:ln>
                            <a:solidFill>
                              <a:schemeClr val="bg1"/>
                            </a:solidFill>
                          </a:ln>
                          <a:solidFill>
                            <a:schemeClr val="bg1"/>
                          </a:solidFill>
                          <a:effectLst/>
                          <a:latin typeface="Arial"/>
                        </a:rPr>
                        <a:t>reserve</a:t>
                      </a:r>
                      <a:endParaRPr lang="en-GB" sz="1600" dirty="0">
                        <a:ln>
                          <a:solidFill>
                            <a:schemeClr val="bg1"/>
                          </a:solidFill>
                        </a:ln>
                        <a:solidFill>
                          <a:schemeClr val="bg1"/>
                        </a:solidFill>
                        <a:effectLst/>
                      </a:endParaRPr>
                    </a:p>
                  </a:txBody>
                  <a:tcPr marL="63500" marR="63500" marT="63500" marB="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rtl="0" fontAlgn="t">
                        <a:spcBef>
                          <a:spcPts val="0"/>
                        </a:spcBef>
                        <a:spcAft>
                          <a:spcPts val="0"/>
                        </a:spcAft>
                      </a:pPr>
                      <a:r>
                        <a:rPr lang="en-GB" sz="1600" b="1" i="0" u="none" strike="noStrike" dirty="0">
                          <a:ln>
                            <a:solidFill>
                              <a:schemeClr val="bg1"/>
                            </a:solidFill>
                          </a:ln>
                          <a:solidFill>
                            <a:schemeClr val="bg1"/>
                          </a:solidFill>
                          <a:effectLst/>
                          <a:latin typeface="Arial"/>
                        </a:rPr>
                        <a:t>sanctuary</a:t>
                      </a:r>
                      <a:endParaRPr lang="en-GB" sz="1600" dirty="0">
                        <a:ln>
                          <a:solidFill>
                            <a:schemeClr val="bg1"/>
                          </a:solidFill>
                        </a:ln>
                        <a:solidFill>
                          <a:schemeClr val="bg1"/>
                        </a:solidFill>
                        <a:effectLst/>
                      </a:endParaRPr>
                    </a:p>
                  </a:txBody>
                  <a:tcPr marL="63500" marR="63500" marT="63500" marB="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rtl="0" fontAlgn="t">
                        <a:spcBef>
                          <a:spcPts val="0"/>
                        </a:spcBef>
                        <a:spcAft>
                          <a:spcPts val="0"/>
                        </a:spcAft>
                      </a:pPr>
                      <a:r>
                        <a:rPr lang="en-GB" sz="1600" b="1" i="0" u="none" strike="noStrike" dirty="0">
                          <a:ln>
                            <a:solidFill>
                              <a:schemeClr val="bg1"/>
                            </a:solidFill>
                          </a:ln>
                          <a:solidFill>
                            <a:schemeClr val="bg1"/>
                          </a:solidFill>
                          <a:effectLst/>
                          <a:latin typeface="Arial"/>
                        </a:rPr>
                        <a:t>station</a:t>
                      </a:r>
                      <a:endParaRPr lang="en-GB" sz="1600" dirty="0">
                        <a:ln>
                          <a:solidFill>
                            <a:schemeClr val="bg1"/>
                          </a:solidFill>
                        </a:ln>
                        <a:solidFill>
                          <a:schemeClr val="bg1"/>
                        </a:solidFill>
                        <a:effectLst/>
                      </a:endParaRPr>
                    </a:p>
                  </a:txBody>
                  <a:tcPr marL="63500" marR="63500" marT="63500" marB="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rtl="0" fontAlgn="t">
                        <a:spcBef>
                          <a:spcPts val="0"/>
                        </a:spcBef>
                        <a:spcAft>
                          <a:spcPts val="0"/>
                        </a:spcAft>
                      </a:pPr>
                      <a:r>
                        <a:rPr lang="en-GB" sz="1600" b="1" i="0" u="none" strike="noStrike" dirty="0">
                          <a:ln>
                            <a:solidFill>
                              <a:schemeClr val="bg1"/>
                            </a:solidFill>
                          </a:ln>
                          <a:solidFill>
                            <a:schemeClr val="bg1"/>
                          </a:solidFill>
                          <a:effectLst/>
                          <a:latin typeface="Arial"/>
                        </a:rPr>
                        <a:t>zone</a:t>
                      </a:r>
                      <a:endParaRPr lang="en-GB" sz="1600" dirty="0">
                        <a:ln>
                          <a:solidFill>
                            <a:schemeClr val="bg1"/>
                          </a:solidFill>
                        </a:ln>
                        <a:solidFill>
                          <a:schemeClr val="bg1"/>
                        </a:solidFill>
                        <a:effectLst/>
                      </a:endParaRPr>
                    </a:p>
                  </a:txBody>
                  <a:tcPr marL="63500" marR="63500" marT="63500" marB="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10000"/>
                  </a:ext>
                </a:extLst>
              </a:tr>
              <a:tr h="465645">
                <a:tc>
                  <a:txBody>
                    <a:bodyPr/>
                    <a:lstStyle/>
                    <a:p>
                      <a:pPr rtl="0" fontAlgn="t">
                        <a:spcBef>
                          <a:spcPts val="0"/>
                        </a:spcBef>
                        <a:spcAft>
                          <a:spcPts val="0"/>
                        </a:spcAft>
                      </a:pPr>
                      <a:r>
                        <a:rPr lang="en-GB" sz="1600" b="1" i="0" u="none" strike="noStrike" dirty="0" err="1">
                          <a:solidFill>
                            <a:schemeClr val="bg1"/>
                          </a:solidFill>
                          <a:effectLst/>
                          <a:latin typeface="Arial"/>
                        </a:rPr>
                        <a:t>Ia</a:t>
                      </a:r>
                      <a:endParaRPr lang="en-GB" sz="1600" dirty="0">
                        <a:solidFill>
                          <a:schemeClr val="bg1"/>
                        </a:solidFill>
                        <a:effectLst/>
                      </a:endParaRPr>
                    </a:p>
                  </a:txBody>
                  <a:tcPr marL="63500" marR="63500" marT="63500" marB="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rtl="0" fontAlgn="t">
                        <a:spcBef>
                          <a:spcPts val="0"/>
                        </a:spcBef>
                        <a:spcAft>
                          <a:spcPts val="0"/>
                        </a:spcAft>
                      </a:pPr>
                      <a:r>
                        <a:rPr lang="en-GB" sz="1600" b="1" i="0" u="none" strike="noStrike" dirty="0">
                          <a:solidFill>
                            <a:srgbClr val="000000"/>
                          </a:solidFill>
                          <a:effectLst/>
                          <a:latin typeface="Arial"/>
                        </a:rPr>
                        <a:t>0</a:t>
                      </a:r>
                      <a:endParaRPr lang="en-GB" sz="1600" b="1" dirty="0">
                        <a:effectLst/>
                      </a:endParaRPr>
                    </a:p>
                  </a:txBody>
                  <a:tcPr marL="63500" marR="63500" marT="63500" marB="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600" b="1" i="0" u="none" strike="noStrike" dirty="0">
                          <a:solidFill>
                            <a:srgbClr val="000000"/>
                          </a:solidFill>
                          <a:effectLst/>
                          <a:latin typeface="Arial"/>
                        </a:rPr>
                        <a:t>53</a:t>
                      </a:r>
                      <a:endParaRPr lang="en-GB" sz="1600" b="1" dirty="0">
                        <a:effectLst/>
                      </a:endParaRPr>
                    </a:p>
                  </a:txBody>
                  <a:tcPr marL="63500" marR="63500" marT="63500" marB="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600" b="1" i="0" u="none" strike="noStrike" dirty="0">
                          <a:solidFill>
                            <a:srgbClr val="000000"/>
                          </a:solidFill>
                          <a:effectLst/>
                          <a:latin typeface="Arial"/>
                        </a:rPr>
                        <a:t>8</a:t>
                      </a:r>
                      <a:endParaRPr lang="en-GB" sz="1600" b="1" dirty="0">
                        <a:effectLst/>
                      </a:endParaRPr>
                    </a:p>
                  </a:txBody>
                  <a:tcPr marL="63500" marR="63500" marT="63500" marB="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600" b="1" i="0" u="none" strike="noStrike">
                          <a:solidFill>
                            <a:srgbClr val="000000"/>
                          </a:solidFill>
                          <a:effectLst/>
                          <a:latin typeface="Arial"/>
                        </a:rPr>
                        <a:t>26</a:t>
                      </a:r>
                      <a:endParaRPr lang="en-GB" sz="1600" b="1">
                        <a:effectLst/>
                      </a:endParaRPr>
                    </a:p>
                  </a:txBody>
                  <a:tcPr marL="63500" marR="63500" marT="63500" marB="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600" b="1" i="0" u="none" strike="noStrike">
                          <a:solidFill>
                            <a:srgbClr val="000000"/>
                          </a:solidFill>
                          <a:effectLst/>
                          <a:latin typeface="Arial"/>
                        </a:rPr>
                        <a:t>296</a:t>
                      </a:r>
                      <a:endParaRPr lang="en-GB" sz="1600" b="1">
                        <a:effectLst/>
                      </a:endParaRPr>
                    </a:p>
                  </a:txBody>
                  <a:tcPr marL="63500" marR="63500" marT="63500" marB="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600" b="1" i="0" u="none" strike="noStrike">
                          <a:solidFill>
                            <a:srgbClr val="000000"/>
                          </a:solidFill>
                          <a:effectLst/>
                          <a:latin typeface="Arial"/>
                        </a:rPr>
                        <a:t>17</a:t>
                      </a:r>
                      <a:endParaRPr lang="en-GB" sz="1600" b="1">
                        <a:effectLst/>
                      </a:endParaRPr>
                    </a:p>
                  </a:txBody>
                  <a:tcPr marL="63500" marR="63500" marT="63500" marB="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600" b="1" i="0" u="none" strike="noStrike">
                          <a:solidFill>
                            <a:srgbClr val="000000"/>
                          </a:solidFill>
                          <a:effectLst/>
                          <a:latin typeface="Arial"/>
                        </a:rPr>
                        <a:t>9</a:t>
                      </a:r>
                      <a:endParaRPr lang="en-GB" sz="1600" b="1">
                        <a:effectLst/>
                      </a:endParaRPr>
                    </a:p>
                  </a:txBody>
                  <a:tcPr marL="63500" marR="63500" marT="63500" marB="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600" b="1" i="0" u="none" strike="noStrike">
                          <a:solidFill>
                            <a:srgbClr val="000000"/>
                          </a:solidFill>
                          <a:effectLst/>
                          <a:latin typeface="Arial"/>
                        </a:rPr>
                        <a:t>0</a:t>
                      </a:r>
                      <a:endParaRPr lang="en-GB" sz="1600" b="1">
                        <a:effectLst/>
                      </a:endParaRPr>
                    </a:p>
                  </a:txBody>
                  <a:tcPr marL="63500" marR="63500" marT="63500" marB="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65645">
                <a:tc>
                  <a:txBody>
                    <a:bodyPr/>
                    <a:lstStyle/>
                    <a:p>
                      <a:pPr rtl="0" fontAlgn="t">
                        <a:spcBef>
                          <a:spcPts val="0"/>
                        </a:spcBef>
                        <a:spcAft>
                          <a:spcPts val="0"/>
                        </a:spcAft>
                      </a:pPr>
                      <a:r>
                        <a:rPr lang="en-GB" sz="1600" b="1" i="0" u="none" strike="noStrike" dirty="0" err="1">
                          <a:solidFill>
                            <a:schemeClr val="bg1"/>
                          </a:solidFill>
                          <a:effectLst/>
                          <a:latin typeface="Arial"/>
                        </a:rPr>
                        <a:t>Ib</a:t>
                      </a:r>
                      <a:endParaRPr lang="en-GB" sz="1600" dirty="0">
                        <a:solidFill>
                          <a:schemeClr val="bg1"/>
                        </a:solidFill>
                        <a:effectLst/>
                      </a:endParaRPr>
                    </a:p>
                  </a:txBody>
                  <a:tcPr marL="63500" marR="63500" marT="63500" marB="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rtl="0" fontAlgn="t">
                        <a:spcBef>
                          <a:spcPts val="0"/>
                        </a:spcBef>
                        <a:spcAft>
                          <a:spcPts val="0"/>
                        </a:spcAft>
                      </a:pPr>
                      <a:r>
                        <a:rPr lang="en-GB" sz="1600" b="1" i="0" u="none" strike="noStrike" dirty="0">
                          <a:solidFill>
                            <a:srgbClr val="000000"/>
                          </a:solidFill>
                          <a:effectLst/>
                          <a:latin typeface="Arial"/>
                        </a:rPr>
                        <a:t>2</a:t>
                      </a:r>
                      <a:endParaRPr lang="en-GB" sz="1600" b="1" dirty="0">
                        <a:effectLst/>
                      </a:endParaRPr>
                    </a:p>
                  </a:txBody>
                  <a:tcPr marL="63500" marR="63500" marT="63500" marB="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600" b="1" i="0" u="none" strike="noStrike" dirty="0">
                          <a:solidFill>
                            <a:srgbClr val="000000"/>
                          </a:solidFill>
                          <a:effectLst/>
                          <a:latin typeface="Arial"/>
                        </a:rPr>
                        <a:t>9</a:t>
                      </a:r>
                      <a:endParaRPr lang="en-GB" sz="1600" b="1" dirty="0">
                        <a:effectLst/>
                      </a:endParaRPr>
                    </a:p>
                  </a:txBody>
                  <a:tcPr marL="63500" marR="63500" marT="63500" marB="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600" b="1" i="0" u="none" strike="noStrike">
                          <a:solidFill>
                            <a:srgbClr val="000000"/>
                          </a:solidFill>
                          <a:effectLst/>
                          <a:latin typeface="Arial"/>
                        </a:rPr>
                        <a:t>0</a:t>
                      </a:r>
                      <a:endParaRPr lang="en-GB" sz="1600" b="1">
                        <a:effectLst/>
                      </a:endParaRPr>
                    </a:p>
                  </a:txBody>
                  <a:tcPr marL="63500" marR="63500" marT="63500" marB="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600" b="1" i="0" u="none" strike="noStrike">
                          <a:solidFill>
                            <a:srgbClr val="000000"/>
                          </a:solidFill>
                          <a:effectLst/>
                          <a:latin typeface="Arial"/>
                        </a:rPr>
                        <a:t>0</a:t>
                      </a:r>
                      <a:endParaRPr lang="en-GB" sz="1600" b="1">
                        <a:effectLst/>
                      </a:endParaRPr>
                    </a:p>
                  </a:txBody>
                  <a:tcPr marL="63500" marR="63500" marT="63500" marB="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600" b="1" i="0" u="none" strike="noStrike">
                          <a:solidFill>
                            <a:srgbClr val="000000"/>
                          </a:solidFill>
                          <a:effectLst/>
                          <a:latin typeface="Arial"/>
                        </a:rPr>
                        <a:t>4</a:t>
                      </a:r>
                      <a:endParaRPr lang="en-GB" sz="1600" b="1">
                        <a:effectLst/>
                      </a:endParaRPr>
                    </a:p>
                  </a:txBody>
                  <a:tcPr marL="63500" marR="63500" marT="63500" marB="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600" b="1" i="0" u="none" strike="noStrike">
                          <a:solidFill>
                            <a:srgbClr val="000000"/>
                          </a:solidFill>
                          <a:effectLst/>
                          <a:latin typeface="Arial"/>
                        </a:rPr>
                        <a:t>15</a:t>
                      </a:r>
                      <a:endParaRPr lang="en-GB" sz="1600" b="1">
                        <a:effectLst/>
                      </a:endParaRPr>
                    </a:p>
                  </a:txBody>
                  <a:tcPr marL="63500" marR="63500" marT="63500" marB="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600" b="1" i="0" u="none" strike="noStrike">
                          <a:solidFill>
                            <a:srgbClr val="000000"/>
                          </a:solidFill>
                          <a:effectLst/>
                          <a:latin typeface="Arial"/>
                        </a:rPr>
                        <a:t>0</a:t>
                      </a:r>
                      <a:endParaRPr lang="en-GB" sz="1600" b="1">
                        <a:effectLst/>
                      </a:endParaRPr>
                    </a:p>
                  </a:txBody>
                  <a:tcPr marL="63500" marR="63500" marT="63500" marB="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600" b="1" i="0" u="none" strike="noStrike">
                          <a:solidFill>
                            <a:srgbClr val="000000"/>
                          </a:solidFill>
                          <a:effectLst/>
                          <a:latin typeface="Arial"/>
                        </a:rPr>
                        <a:t>1</a:t>
                      </a:r>
                      <a:endParaRPr lang="en-GB" sz="1600" b="1">
                        <a:effectLst/>
                      </a:endParaRPr>
                    </a:p>
                  </a:txBody>
                  <a:tcPr marL="63500" marR="63500" marT="63500" marB="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65645">
                <a:tc>
                  <a:txBody>
                    <a:bodyPr/>
                    <a:lstStyle/>
                    <a:p>
                      <a:pPr rtl="0" fontAlgn="t">
                        <a:spcBef>
                          <a:spcPts val="0"/>
                        </a:spcBef>
                        <a:spcAft>
                          <a:spcPts val="0"/>
                        </a:spcAft>
                      </a:pPr>
                      <a:r>
                        <a:rPr lang="en-GB" sz="1600" b="1" i="0" u="none" strike="noStrike" dirty="0">
                          <a:solidFill>
                            <a:schemeClr val="bg1"/>
                          </a:solidFill>
                          <a:effectLst/>
                          <a:latin typeface="Arial"/>
                        </a:rPr>
                        <a:t>II</a:t>
                      </a:r>
                      <a:endParaRPr lang="en-GB" sz="1600" dirty="0">
                        <a:solidFill>
                          <a:schemeClr val="bg1"/>
                        </a:solidFill>
                        <a:effectLst/>
                      </a:endParaRPr>
                    </a:p>
                  </a:txBody>
                  <a:tcPr marL="63500" marR="63500" marT="63500" marB="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rtl="0" fontAlgn="t">
                        <a:spcBef>
                          <a:spcPts val="0"/>
                        </a:spcBef>
                        <a:spcAft>
                          <a:spcPts val="0"/>
                        </a:spcAft>
                      </a:pPr>
                      <a:r>
                        <a:rPr lang="en-GB" sz="1600" b="1" i="0" u="none" strike="noStrike">
                          <a:solidFill>
                            <a:srgbClr val="000000"/>
                          </a:solidFill>
                          <a:effectLst/>
                          <a:latin typeface="Arial"/>
                        </a:rPr>
                        <a:t>61</a:t>
                      </a:r>
                      <a:endParaRPr lang="en-GB" sz="1600" b="1">
                        <a:effectLst/>
                      </a:endParaRPr>
                    </a:p>
                  </a:txBody>
                  <a:tcPr marL="63500" marR="63500" marT="63500" marB="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600" b="1" i="0" u="none" strike="noStrike" dirty="0">
                          <a:solidFill>
                            <a:srgbClr val="000000"/>
                          </a:solidFill>
                          <a:effectLst/>
                          <a:latin typeface="Arial"/>
                        </a:rPr>
                        <a:t>420</a:t>
                      </a:r>
                      <a:endParaRPr lang="en-GB" sz="1600" b="1" dirty="0">
                        <a:effectLst/>
                      </a:endParaRPr>
                    </a:p>
                  </a:txBody>
                  <a:tcPr marL="63500" marR="63500" marT="63500" marB="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600" b="1" i="0" u="none" strike="noStrike" dirty="0">
                          <a:solidFill>
                            <a:srgbClr val="000000"/>
                          </a:solidFill>
                          <a:effectLst/>
                          <a:latin typeface="Arial"/>
                        </a:rPr>
                        <a:t>0</a:t>
                      </a:r>
                      <a:endParaRPr lang="en-GB" sz="1600" b="1" dirty="0">
                        <a:effectLst/>
                      </a:endParaRPr>
                    </a:p>
                  </a:txBody>
                  <a:tcPr marL="63500" marR="63500" marT="63500" marB="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600" b="1" i="0" u="none" strike="noStrike">
                          <a:solidFill>
                            <a:srgbClr val="000000"/>
                          </a:solidFill>
                          <a:effectLst/>
                          <a:latin typeface="Arial"/>
                        </a:rPr>
                        <a:t>0</a:t>
                      </a:r>
                      <a:endParaRPr lang="en-GB" sz="1600" b="1">
                        <a:effectLst/>
                      </a:endParaRPr>
                    </a:p>
                  </a:txBody>
                  <a:tcPr marL="63500" marR="63500" marT="63500" marB="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600" b="1" i="0" u="none" strike="noStrike">
                          <a:solidFill>
                            <a:srgbClr val="000000"/>
                          </a:solidFill>
                          <a:effectLst/>
                          <a:latin typeface="Arial"/>
                        </a:rPr>
                        <a:t>73</a:t>
                      </a:r>
                      <a:endParaRPr lang="en-GB" sz="1600" b="1">
                        <a:effectLst/>
                      </a:endParaRPr>
                    </a:p>
                  </a:txBody>
                  <a:tcPr marL="63500" marR="63500" marT="63500" marB="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600" b="1" i="0" u="none" strike="noStrike">
                          <a:solidFill>
                            <a:srgbClr val="000000"/>
                          </a:solidFill>
                          <a:effectLst/>
                          <a:latin typeface="Arial"/>
                        </a:rPr>
                        <a:t>7</a:t>
                      </a:r>
                      <a:endParaRPr lang="en-GB" sz="1600" b="1">
                        <a:effectLst/>
                      </a:endParaRPr>
                    </a:p>
                  </a:txBody>
                  <a:tcPr marL="63500" marR="63500" marT="63500" marB="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600" b="1" i="0" u="none" strike="noStrike">
                          <a:solidFill>
                            <a:srgbClr val="000000"/>
                          </a:solidFill>
                          <a:effectLst/>
                          <a:latin typeface="Arial"/>
                        </a:rPr>
                        <a:t>0</a:t>
                      </a:r>
                      <a:endParaRPr lang="en-GB" sz="1600" b="1">
                        <a:effectLst/>
                      </a:endParaRPr>
                    </a:p>
                  </a:txBody>
                  <a:tcPr marL="63500" marR="63500" marT="63500" marB="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600" b="1" i="0" u="none" strike="noStrike">
                          <a:solidFill>
                            <a:srgbClr val="000000"/>
                          </a:solidFill>
                          <a:effectLst/>
                          <a:latin typeface="Arial"/>
                        </a:rPr>
                        <a:t>0</a:t>
                      </a:r>
                      <a:endParaRPr lang="en-GB" sz="1600" b="1">
                        <a:effectLst/>
                      </a:endParaRPr>
                    </a:p>
                  </a:txBody>
                  <a:tcPr marL="63500" marR="63500" marT="63500" marB="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65645">
                <a:tc>
                  <a:txBody>
                    <a:bodyPr/>
                    <a:lstStyle/>
                    <a:p>
                      <a:pPr rtl="0" fontAlgn="t">
                        <a:spcBef>
                          <a:spcPts val="0"/>
                        </a:spcBef>
                        <a:spcAft>
                          <a:spcPts val="0"/>
                        </a:spcAft>
                      </a:pPr>
                      <a:r>
                        <a:rPr lang="en-GB" sz="1600" b="1" i="0" u="none" strike="noStrike" dirty="0">
                          <a:solidFill>
                            <a:schemeClr val="bg1"/>
                          </a:solidFill>
                          <a:effectLst/>
                          <a:latin typeface="Arial"/>
                        </a:rPr>
                        <a:t>III</a:t>
                      </a:r>
                      <a:endParaRPr lang="en-GB" sz="1600" dirty="0">
                        <a:solidFill>
                          <a:schemeClr val="bg1"/>
                        </a:solidFill>
                        <a:effectLst/>
                      </a:endParaRPr>
                    </a:p>
                  </a:txBody>
                  <a:tcPr marL="63500" marR="63500" marT="63500" marB="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rtl="0" fontAlgn="t">
                        <a:spcBef>
                          <a:spcPts val="0"/>
                        </a:spcBef>
                        <a:spcAft>
                          <a:spcPts val="0"/>
                        </a:spcAft>
                      </a:pPr>
                      <a:r>
                        <a:rPr lang="en-GB" sz="1600" b="1" i="0" u="none" strike="noStrike">
                          <a:solidFill>
                            <a:srgbClr val="000000"/>
                          </a:solidFill>
                          <a:effectLst/>
                          <a:latin typeface="Arial"/>
                        </a:rPr>
                        <a:t>0</a:t>
                      </a:r>
                      <a:endParaRPr lang="en-GB" sz="1600" b="1">
                        <a:effectLst/>
                      </a:endParaRPr>
                    </a:p>
                  </a:txBody>
                  <a:tcPr marL="63500" marR="63500" marT="63500" marB="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600" b="1" i="0" u="none" strike="noStrike">
                          <a:solidFill>
                            <a:srgbClr val="000000"/>
                          </a:solidFill>
                          <a:effectLst/>
                          <a:latin typeface="Arial"/>
                        </a:rPr>
                        <a:t>61</a:t>
                      </a:r>
                      <a:endParaRPr lang="en-GB" sz="1600" b="1">
                        <a:effectLst/>
                      </a:endParaRPr>
                    </a:p>
                  </a:txBody>
                  <a:tcPr marL="63500" marR="63500" marT="63500" marB="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600" b="1" i="0" u="none" strike="noStrike" dirty="0">
                          <a:solidFill>
                            <a:srgbClr val="000000"/>
                          </a:solidFill>
                          <a:effectLst/>
                          <a:latin typeface="Arial"/>
                        </a:rPr>
                        <a:t>1</a:t>
                      </a:r>
                      <a:endParaRPr lang="en-GB" sz="1600" b="1" dirty="0">
                        <a:effectLst/>
                      </a:endParaRPr>
                    </a:p>
                  </a:txBody>
                  <a:tcPr marL="63500" marR="63500" marT="63500" marB="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600" b="1" i="0" u="none" strike="noStrike" dirty="0">
                          <a:solidFill>
                            <a:srgbClr val="000000"/>
                          </a:solidFill>
                          <a:effectLst/>
                          <a:latin typeface="Arial"/>
                        </a:rPr>
                        <a:t>4</a:t>
                      </a:r>
                      <a:endParaRPr lang="en-GB" sz="1600" b="1" dirty="0">
                        <a:effectLst/>
                      </a:endParaRPr>
                    </a:p>
                  </a:txBody>
                  <a:tcPr marL="63500" marR="63500" marT="63500" marB="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600" b="1" i="0" u="none" strike="noStrike">
                          <a:solidFill>
                            <a:srgbClr val="000000"/>
                          </a:solidFill>
                          <a:effectLst/>
                          <a:latin typeface="Arial"/>
                        </a:rPr>
                        <a:t>38</a:t>
                      </a:r>
                      <a:endParaRPr lang="en-GB" sz="1600" b="1">
                        <a:effectLst/>
                      </a:endParaRPr>
                    </a:p>
                  </a:txBody>
                  <a:tcPr marL="63500" marR="63500" marT="63500" marB="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600" b="1" i="0" u="none" strike="noStrike">
                          <a:solidFill>
                            <a:srgbClr val="000000"/>
                          </a:solidFill>
                          <a:effectLst/>
                          <a:latin typeface="Arial"/>
                        </a:rPr>
                        <a:t>9</a:t>
                      </a:r>
                      <a:endParaRPr lang="en-GB" sz="1600" b="1">
                        <a:effectLst/>
                      </a:endParaRPr>
                    </a:p>
                  </a:txBody>
                  <a:tcPr marL="63500" marR="63500" marT="63500" marB="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600" b="1" i="0" u="none" strike="noStrike">
                          <a:solidFill>
                            <a:srgbClr val="000000"/>
                          </a:solidFill>
                          <a:effectLst/>
                          <a:latin typeface="Arial"/>
                        </a:rPr>
                        <a:t>0</a:t>
                      </a:r>
                      <a:endParaRPr lang="en-GB" sz="1600" b="1">
                        <a:effectLst/>
                      </a:endParaRPr>
                    </a:p>
                  </a:txBody>
                  <a:tcPr marL="63500" marR="63500" marT="63500" marB="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600" b="1" i="0" u="none" strike="noStrike">
                          <a:solidFill>
                            <a:srgbClr val="000000"/>
                          </a:solidFill>
                          <a:effectLst/>
                          <a:latin typeface="Arial"/>
                        </a:rPr>
                        <a:t>0</a:t>
                      </a:r>
                      <a:endParaRPr lang="en-GB" sz="1600" b="1">
                        <a:effectLst/>
                      </a:endParaRPr>
                    </a:p>
                  </a:txBody>
                  <a:tcPr marL="63500" marR="63500" marT="63500" marB="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65645">
                <a:tc>
                  <a:txBody>
                    <a:bodyPr/>
                    <a:lstStyle/>
                    <a:p>
                      <a:pPr rtl="0" fontAlgn="t">
                        <a:spcBef>
                          <a:spcPts val="0"/>
                        </a:spcBef>
                        <a:spcAft>
                          <a:spcPts val="0"/>
                        </a:spcAft>
                      </a:pPr>
                      <a:r>
                        <a:rPr lang="en-GB" sz="1600" b="1" i="0" u="none" strike="noStrike" dirty="0">
                          <a:solidFill>
                            <a:schemeClr val="bg1"/>
                          </a:solidFill>
                          <a:effectLst/>
                          <a:latin typeface="Arial"/>
                        </a:rPr>
                        <a:t>IV</a:t>
                      </a:r>
                      <a:endParaRPr lang="en-GB" sz="1600" dirty="0">
                        <a:solidFill>
                          <a:schemeClr val="bg1"/>
                        </a:solidFill>
                        <a:effectLst/>
                      </a:endParaRPr>
                    </a:p>
                  </a:txBody>
                  <a:tcPr marL="63500" marR="63500" marT="63500" marB="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rtl="0" fontAlgn="t">
                        <a:spcBef>
                          <a:spcPts val="0"/>
                        </a:spcBef>
                        <a:spcAft>
                          <a:spcPts val="0"/>
                        </a:spcAft>
                      </a:pPr>
                      <a:r>
                        <a:rPr lang="en-GB" sz="1600" b="1" i="0" u="none" strike="noStrike">
                          <a:solidFill>
                            <a:srgbClr val="000000"/>
                          </a:solidFill>
                          <a:effectLst/>
                          <a:latin typeface="Arial"/>
                        </a:rPr>
                        <a:t>0</a:t>
                      </a:r>
                      <a:endParaRPr lang="en-GB" sz="1600" b="1">
                        <a:effectLst/>
                      </a:endParaRPr>
                    </a:p>
                  </a:txBody>
                  <a:tcPr marL="63500" marR="63500" marT="63500" marB="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600" b="1" i="0" u="none" strike="noStrike">
                          <a:solidFill>
                            <a:srgbClr val="000000"/>
                          </a:solidFill>
                          <a:effectLst/>
                          <a:latin typeface="Arial"/>
                        </a:rPr>
                        <a:t>72</a:t>
                      </a:r>
                      <a:endParaRPr lang="en-GB" sz="1600" b="1">
                        <a:effectLst/>
                      </a:endParaRPr>
                    </a:p>
                  </a:txBody>
                  <a:tcPr marL="63500" marR="63500" marT="63500" marB="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600" b="1" i="0" u="none" strike="noStrike">
                          <a:solidFill>
                            <a:srgbClr val="000000"/>
                          </a:solidFill>
                          <a:effectLst/>
                          <a:latin typeface="Arial"/>
                        </a:rPr>
                        <a:t>40</a:t>
                      </a:r>
                      <a:endParaRPr lang="en-GB" sz="1600" b="1">
                        <a:effectLst/>
                      </a:endParaRPr>
                    </a:p>
                  </a:txBody>
                  <a:tcPr marL="63500" marR="63500" marT="63500" marB="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600" b="1" i="0" u="none" strike="noStrike" dirty="0">
                          <a:solidFill>
                            <a:srgbClr val="000000"/>
                          </a:solidFill>
                          <a:effectLst/>
                          <a:latin typeface="Arial"/>
                        </a:rPr>
                        <a:t>140</a:t>
                      </a:r>
                      <a:endParaRPr lang="en-GB" sz="1600" b="1" dirty="0">
                        <a:effectLst/>
                      </a:endParaRPr>
                    </a:p>
                  </a:txBody>
                  <a:tcPr marL="63500" marR="63500" marT="63500" marB="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600" b="1" i="0" u="none" strike="noStrike" dirty="0">
                          <a:solidFill>
                            <a:srgbClr val="000000"/>
                          </a:solidFill>
                          <a:effectLst/>
                          <a:latin typeface="Arial"/>
                        </a:rPr>
                        <a:t>226</a:t>
                      </a:r>
                      <a:endParaRPr lang="en-GB" sz="1600" b="1" dirty="0">
                        <a:effectLst/>
                      </a:endParaRPr>
                    </a:p>
                  </a:txBody>
                  <a:tcPr marL="63500" marR="63500" marT="63500" marB="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600" b="1" i="0" u="none" strike="noStrike">
                          <a:solidFill>
                            <a:srgbClr val="000000"/>
                          </a:solidFill>
                          <a:effectLst/>
                          <a:latin typeface="Arial"/>
                        </a:rPr>
                        <a:t>58</a:t>
                      </a:r>
                      <a:endParaRPr lang="en-GB" sz="1600" b="1">
                        <a:effectLst/>
                      </a:endParaRPr>
                    </a:p>
                  </a:txBody>
                  <a:tcPr marL="63500" marR="63500" marT="63500" marB="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600" b="1" i="0" u="none" strike="noStrike">
                          <a:solidFill>
                            <a:srgbClr val="000000"/>
                          </a:solidFill>
                          <a:effectLst/>
                          <a:latin typeface="Arial"/>
                        </a:rPr>
                        <a:t>0</a:t>
                      </a:r>
                      <a:endParaRPr lang="en-GB" sz="1600" b="1">
                        <a:effectLst/>
                      </a:endParaRPr>
                    </a:p>
                  </a:txBody>
                  <a:tcPr marL="63500" marR="63500" marT="63500" marB="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600" b="1" i="0" u="none" strike="noStrike">
                          <a:solidFill>
                            <a:srgbClr val="000000"/>
                          </a:solidFill>
                          <a:effectLst/>
                          <a:latin typeface="Arial"/>
                        </a:rPr>
                        <a:t>19</a:t>
                      </a:r>
                      <a:endParaRPr lang="en-GB" sz="1600" b="1">
                        <a:effectLst/>
                      </a:endParaRPr>
                    </a:p>
                  </a:txBody>
                  <a:tcPr marL="63500" marR="63500" marT="63500" marB="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65645">
                <a:tc>
                  <a:txBody>
                    <a:bodyPr/>
                    <a:lstStyle/>
                    <a:p>
                      <a:pPr rtl="0" fontAlgn="t">
                        <a:spcBef>
                          <a:spcPts val="0"/>
                        </a:spcBef>
                        <a:spcAft>
                          <a:spcPts val="0"/>
                        </a:spcAft>
                      </a:pPr>
                      <a:r>
                        <a:rPr lang="en-GB" sz="1600" b="1" i="0" u="none" strike="noStrike" dirty="0" smtClean="0">
                          <a:solidFill>
                            <a:schemeClr val="bg1"/>
                          </a:solidFill>
                          <a:effectLst/>
                          <a:latin typeface="Arial"/>
                        </a:rPr>
                        <a:t>NA</a:t>
                      </a:r>
                      <a:endParaRPr lang="en-GB" sz="1600" dirty="0">
                        <a:solidFill>
                          <a:schemeClr val="bg1"/>
                        </a:solidFill>
                        <a:effectLst/>
                      </a:endParaRPr>
                    </a:p>
                  </a:txBody>
                  <a:tcPr marL="63500" marR="63500" marT="63500" marB="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rtl="0" fontAlgn="t">
                        <a:spcBef>
                          <a:spcPts val="0"/>
                        </a:spcBef>
                        <a:spcAft>
                          <a:spcPts val="0"/>
                        </a:spcAft>
                      </a:pPr>
                      <a:r>
                        <a:rPr lang="en-GB" sz="1600" b="1" i="0" u="none" strike="noStrike">
                          <a:solidFill>
                            <a:srgbClr val="000000"/>
                          </a:solidFill>
                          <a:effectLst/>
                          <a:latin typeface="Arial"/>
                        </a:rPr>
                        <a:t>0</a:t>
                      </a:r>
                      <a:endParaRPr lang="en-GB" sz="1600" b="1">
                        <a:effectLst/>
                      </a:endParaRPr>
                    </a:p>
                  </a:txBody>
                  <a:tcPr marL="63500" marR="63500" marT="63500" marB="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600" b="1" i="0" u="none" strike="noStrike">
                          <a:solidFill>
                            <a:srgbClr val="000000"/>
                          </a:solidFill>
                          <a:effectLst/>
                          <a:latin typeface="Arial"/>
                        </a:rPr>
                        <a:t>0</a:t>
                      </a:r>
                      <a:endParaRPr lang="en-GB" sz="1600" b="1">
                        <a:effectLst/>
                      </a:endParaRPr>
                    </a:p>
                  </a:txBody>
                  <a:tcPr marL="63500" marR="63500" marT="63500" marB="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600" b="1" i="0" u="none" strike="noStrike">
                          <a:solidFill>
                            <a:srgbClr val="000000"/>
                          </a:solidFill>
                          <a:effectLst/>
                          <a:latin typeface="Arial"/>
                        </a:rPr>
                        <a:t>0</a:t>
                      </a:r>
                      <a:endParaRPr lang="en-GB" sz="1600" b="1">
                        <a:effectLst/>
                      </a:endParaRPr>
                    </a:p>
                  </a:txBody>
                  <a:tcPr marL="63500" marR="63500" marT="63500" marB="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600" b="1" i="0" u="none" strike="noStrike">
                          <a:solidFill>
                            <a:srgbClr val="000000"/>
                          </a:solidFill>
                          <a:effectLst/>
                          <a:latin typeface="Arial"/>
                        </a:rPr>
                        <a:t>0</a:t>
                      </a:r>
                      <a:endParaRPr lang="en-GB" sz="1600" b="1">
                        <a:effectLst/>
                      </a:endParaRPr>
                    </a:p>
                  </a:txBody>
                  <a:tcPr marL="63500" marR="63500" marT="63500" marB="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600" b="1" i="0" u="none" strike="noStrike" dirty="0">
                          <a:solidFill>
                            <a:srgbClr val="000000"/>
                          </a:solidFill>
                          <a:effectLst/>
                          <a:latin typeface="Arial"/>
                        </a:rPr>
                        <a:t>34</a:t>
                      </a:r>
                      <a:endParaRPr lang="en-GB" sz="1600" b="1" dirty="0">
                        <a:effectLst/>
                      </a:endParaRPr>
                    </a:p>
                  </a:txBody>
                  <a:tcPr marL="63500" marR="63500" marT="63500" marB="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600" b="1" i="0" u="none" strike="noStrike" dirty="0">
                          <a:solidFill>
                            <a:srgbClr val="000000"/>
                          </a:solidFill>
                          <a:effectLst/>
                          <a:latin typeface="Arial"/>
                        </a:rPr>
                        <a:t>0</a:t>
                      </a:r>
                      <a:endParaRPr lang="en-GB" sz="1600" b="1" dirty="0">
                        <a:effectLst/>
                      </a:endParaRPr>
                    </a:p>
                  </a:txBody>
                  <a:tcPr marL="63500" marR="63500" marT="63500" marB="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600" b="1" i="0" u="none" strike="noStrike">
                          <a:solidFill>
                            <a:srgbClr val="000000"/>
                          </a:solidFill>
                          <a:effectLst/>
                          <a:latin typeface="Arial"/>
                        </a:rPr>
                        <a:t>0</a:t>
                      </a:r>
                      <a:endParaRPr lang="en-GB" sz="1600" b="1">
                        <a:effectLst/>
                      </a:endParaRPr>
                    </a:p>
                  </a:txBody>
                  <a:tcPr marL="63500" marR="63500" marT="63500" marB="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600" b="1" i="0" u="none" strike="noStrike">
                          <a:solidFill>
                            <a:srgbClr val="000000"/>
                          </a:solidFill>
                          <a:effectLst/>
                          <a:latin typeface="Arial"/>
                        </a:rPr>
                        <a:t>0</a:t>
                      </a:r>
                      <a:endParaRPr lang="en-GB" sz="1600" b="1">
                        <a:effectLst/>
                      </a:endParaRPr>
                    </a:p>
                  </a:txBody>
                  <a:tcPr marL="63500" marR="63500" marT="63500" marB="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65645">
                <a:tc>
                  <a:txBody>
                    <a:bodyPr/>
                    <a:lstStyle/>
                    <a:p>
                      <a:pPr rtl="0" fontAlgn="t">
                        <a:spcBef>
                          <a:spcPts val="0"/>
                        </a:spcBef>
                        <a:spcAft>
                          <a:spcPts val="0"/>
                        </a:spcAft>
                      </a:pPr>
                      <a:r>
                        <a:rPr lang="en-GB" sz="1600" b="1" i="0" u="none" strike="noStrike" dirty="0" smtClean="0">
                          <a:solidFill>
                            <a:schemeClr val="bg1"/>
                          </a:solidFill>
                          <a:effectLst/>
                          <a:latin typeface="Arial"/>
                        </a:rPr>
                        <a:t>NAs</a:t>
                      </a:r>
                      <a:endParaRPr lang="en-GB" sz="1600" dirty="0">
                        <a:solidFill>
                          <a:schemeClr val="bg1"/>
                        </a:solidFill>
                        <a:effectLst/>
                      </a:endParaRPr>
                    </a:p>
                  </a:txBody>
                  <a:tcPr marL="63500" marR="63500" marT="63500" marB="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rtl="0" fontAlgn="t">
                        <a:spcBef>
                          <a:spcPts val="0"/>
                        </a:spcBef>
                        <a:spcAft>
                          <a:spcPts val="0"/>
                        </a:spcAft>
                      </a:pPr>
                      <a:r>
                        <a:rPr lang="en-GB" sz="1600" b="1" i="0" u="none" strike="noStrike">
                          <a:solidFill>
                            <a:srgbClr val="000000"/>
                          </a:solidFill>
                          <a:effectLst/>
                          <a:latin typeface="Arial"/>
                        </a:rPr>
                        <a:t>0</a:t>
                      </a:r>
                      <a:endParaRPr lang="en-GB" sz="1600" b="1">
                        <a:effectLst/>
                      </a:endParaRPr>
                    </a:p>
                  </a:txBody>
                  <a:tcPr marL="63500" marR="63500" marT="63500" marB="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600" b="1" i="0" u="none" strike="noStrike">
                          <a:solidFill>
                            <a:srgbClr val="000000"/>
                          </a:solidFill>
                          <a:effectLst/>
                          <a:latin typeface="Arial"/>
                        </a:rPr>
                        <a:t>1</a:t>
                      </a:r>
                      <a:endParaRPr lang="en-GB" sz="1600" b="1">
                        <a:effectLst/>
                      </a:endParaRPr>
                    </a:p>
                  </a:txBody>
                  <a:tcPr marL="63500" marR="63500" marT="63500" marB="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600" b="1" i="0" u="none" strike="noStrike">
                          <a:solidFill>
                            <a:srgbClr val="000000"/>
                          </a:solidFill>
                          <a:effectLst/>
                          <a:latin typeface="Arial"/>
                        </a:rPr>
                        <a:t>0</a:t>
                      </a:r>
                      <a:endParaRPr lang="en-GB" sz="1600" b="1">
                        <a:effectLst/>
                      </a:endParaRPr>
                    </a:p>
                  </a:txBody>
                  <a:tcPr marL="63500" marR="63500" marT="63500" marB="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600" b="1" i="0" u="none" strike="noStrike">
                          <a:solidFill>
                            <a:srgbClr val="000000"/>
                          </a:solidFill>
                          <a:effectLst/>
                          <a:latin typeface="Arial"/>
                        </a:rPr>
                        <a:t>0</a:t>
                      </a:r>
                      <a:endParaRPr lang="en-GB" sz="1600" b="1">
                        <a:effectLst/>
                      </a:endParaRPr>
                    </a:p>
                  </a:txBody>
                  <a:tcPr marL="63500" marR="63500" marT="63500" marB="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600" b="1" i="0" u="none" strike="noStrike">
                          <a:solidFill>
                            <a:srgbClr val="000000"/>
                          </a:solidFill>
                          <a:effectLst/>
                          <a:latin typeface="Arial"/>
                        </a:rPr>
                        <a:t>0</a:t>
                      </a:r>
                      <a:endParaRPr lang="en-GB" sz="1600" b="1">
                        <a:effectLst/>
                      </a:endParaRPr>
                    </a:p>
                  </a:txBody>
                  <a:tcPr marL="63500" marR="63500" marT="63500" marB="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600" b="1" i="0" u="none" strike="noStrike" dirty="0">
                          <a:solidFill>
                            <a:srgbClr val="000000"/>
                          </a:solidFill>
                          <a:effectLst/>
                          <a:latin typeface="Arial"/>
                        </a:rPr>
                        <a:t>6</a:t>
                      </a:r>
                      <a:endParaRPr lang="en-GB" sz="1600" b="1" dirty="0">
                        <a:effectLst/>
                      </a:endParaRPr>
                    </a:p>
                  </a:txBody>
                  <a:tcPr marL="63500" marR="63500" marT="63500" marB="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600" b="1" i="0" u="none" strike="noStrike">
                          <a:solidFill>
                            <a:srgbClr val="000000"/>
                          </a:solidFill>
                          <a:effectLst/>
                          <a:latin typeface="Arial"/>
                        </a:rPr>
                        <a:t>0</a:t>
                      </a:r>
                      <a:endParaRPr lang="en-GB" sz="1600" b="1">
                        <a:effectLst/>
                      </a:endParaRPr>
                    </a:p>
                  </a:txBody>
                  <a:tcPr marL="63500" marR="63500" marT="63500" marB="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600" b="1" i="0" u="none" strike="noStrike">
                          <a:solidFill>
                            <a:srgbClr val="000000"/>
                          </a:solidFill>
                          <a:effectLst/>
                          <a:latin typeface="Arial"/>
                        </a:rPr>
                        <a:t>0</a:t>
                      </a:r>
                      <a:endParaRPr lang="en-GB" sz="1600" b="1">
                        <a:effectLst/>
                      </a:endParaRPr>
                    </a:p>
                  </a:txBody>
                  <a:tcPr marL="63500" marR="63500" marT="63500" marB="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65645">
                <a:tc>
                  <a:txBody>
                    <a:bodyPr/>
                    <a:lstStyle/>
                    <a:p>
                      <a:pPr rtl="0" fontAlgn="t">
                        <a:spcBef>
                          <a:spcPts val="0"/>
                        </a:spcBef>
                        <a:spcAft>
                          <a:spcPts val="0"/>
                        </a:spcAft>
                      </a:pPr>
                      <a:r>
                        <a:rPr lang="en-GB" sz="1600" b="1" i="0" u="none" strike="noStrike" dirty="0">
                          <a:solidFill>
                            <a:schemeClr val="bg1"/>
                          </a:solidFill>
                          <a:effectLst/>
                          <a:latin typeface="Arial"/>
                        </a:rPr>
                        <a:t>NR</a:t>
                      </a:r>
                      <a:endParaRPr lang="en-GB" sz="1600" dirty="0">
                        <a:solidFill>
                          <a:schemeClr val="bg1"/>
                        </a:solidFill>
                        <a:effectLst/>
                      </a:endParaRPr>
                    </a:p>
                  </a:txBody>
                  <a:tcPr marL="63500" marR="63500" marT="63500" marB="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rtl="0" fontAlgn="t">
                        <a:spcBef>
                          <a:spcPts val="0"/>
                        </a:spcBef>
                        <a:spcAft>
                          <a:spcPts val="0"/>
                        </a:spcAft>
                      </a:pPr>
                      <a:r>
                        <a:rPr lang="en-GB" sz="1600" b="1" i="0" u="none" strike="noStrike">
                          <a:solidFill>
                            <a:srgbClr val="000000"/>
                          </a:solidFill>
                          <a:effectLst/>
                          <a:latin typeface="Arial"/>
                        </a:rPr>
                        <a:t>0</a:t>
                      </a:r>
                      <a:endParaRPr lang="en-GB" sz="1600" b="1">
                        <a:effectLst/>
                      </a:endParaRPr>
                    </a:p>
                  </a:txBody>
                  <a:tcPr marL="63500" marR="63500" marT="63500" marB="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600" b="1" i="0" u="none" strike="noStrike">
                          <a:solidFill>
                            <a:srgbClr val="000000"/>
                          </a:solidFill>
                          <a:effectLst/>
                          <a:latin typeface="Arial"/>
                        </a:rPr>
                        <a:t>78</a:t>
                      </a:r>
                      <a:endParaRPr lang="en-GB" sz="1600" b="1">
                        <a:effectLst/>
                      </a:endParaRPr>
                    </a:p>
                  </a:txBody>
                  <a:tcPr marL="63500" marR="63500" marT="63500" marB="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600" b="1" i="0" u="none" strike="noStrike">
                          <a:solidFill>
                            <a:srgbClr val="000000"/>
                          </a:solidFill>
                          <a:effectLst/>
                          <a:latin typeface="Arial"/>
                        </a:rPr>
                        <a:t>0</a:t>
                      </a:r>
                      <a:endParaRPr lang="en-GB" sz="1600" b="1">
                        <a:effectLst/>
                      </a:endParaRPr>
                    </a:p>
                  </a:txBody>
                  <a:tcPr marL="63500" marR="63500" marT="63500" marB="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600" b="1" i="0" u="none" strike="noStrike">
                          <a:solidFill>
                            <a:srgbClr val="000000"/>
                          </a:solidFill>
                          <a:effectLst/>
                          <a:latin typeface="Arial"/>
                        </a:rPr>
                        <a:t>19</a:t>
                      </a:r>
                      <a:endParaRPr lang="en-GB" sz="1600" b="1">
                        <a:effectLst/>
                      </a:endParaRPr>
                    </a:p>
                  </a:txBody>
                  <a:tcPr marL="63500" marR="63500" marT="63500" marB="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600" b="1" i="0" u="none" strike="noStrike">
                          <a:solidFill>
                            <a:srgbClr val="000000"/>
                          </a:solidFill>
                          <a:effectLst/>
                          <a:latin typeface="Arial"/>
                        </a:rPr>
                        <a:t>111</a:t>
                      </a:r>
                      <a:endParaRPr lang="en-GB" sz="1600" b="1">
                        <a:effectLst/>
                      </a:endParaRPr>
                    </a:p>
                  </a:txBody>
                  <a:tcPr marL="63500" marR="63500" marT="63500" marB="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600" b="1" i="0" u="none" strike="noStrike" dirty="0">
                          <a:solidFill>
                            <a:srgbClr val="000000"/>
                          </a:solidFill>
                          <a:effectLst/>
                          <a:latin typeface="Arial"/>
                        </a:rPr>
                        <a:t>92</a:t>
                      </a:r>
                      <a:endParaRPr lang="en-GB" sz="1600" b="1" dirty="0">
                        <a:effectLst/>
                      </a:endParaRPr>
                    </a:p>
                  </a:txBody>
                  <a:tcPr marL="63500" marR="63500" marT="63500" marB="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600" b="1" i="0" u="none" strike="noStrike">
                          <a:solidFill>
                            <a:srgbClr val="000000"/>
                          </a:solidFill>
                          <a:effectLst/>
                          <a:latin typeface="Arial"/>
                        </a:rPr>
                        <a:t>0</a:t>
                      </a:r>
                      <a:endParaRPr lang="en-GB" sz="1600" b="1">
                        <a:effectLst/>
                      </a:endParaRPr>
                    </a:p>
                  </a:txBody>
                  <a:tcPr marL="63500" marR="63500" marT="63500" marB="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600" b="1" i="0" u="none" strike="noStrike">
                          <a:solidFill>
                            <a:srgbClr val="000000"/>
                          </a:solidFill>
                          <a:effectLst/>
                          <a:latin typeface="Arial"/>
                        </a:rPr>
                        <a:t>9</a:t>
                      </a:r>
                      <a:endParaRPr lang="en-GB" sz="1600" b="1">
                        <a:effectLst/>
                      </a:endParaRPr>
                    </a:p>
                  </a:txBody>
                  <a:tcPr marL="63500" marR="63500" marT="63500" marB="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65645">
                <a:tc>
                  <a:txBody>
                    <a:bodyPr/>
                    <a:lstStyle/>
                    <a:p>
                      <a:pPr rtl="0" fontAlgn="t">
                        <a:spcBef>
                          <a:spcPts val="0"/>
                        </a:spcBef>
                        <a:spcAft>
                          <a:spcPts val="0"/>
                        </a:spcAft>
                      </a:pPr>
                      <a:r>
                        <a:rPr lang="en-GB" sz="1600" b="1" i="0" u="none" strike="noStrike" dirty="0">
                          <a:solidFill>
                            <a:schemeClr val="bg1"/>
                          </a:solidFill>
                          <a:effectLst/>
                          <a:latin typeface="Arial"/>
                        </a:rPr>
                        <a:t>V</a:t>
                      </a:r>
                      <a:endParaRPr lang="en-GB" sz="1600" dirty="0">
                        <a:solidFill>
                          <a:schemeClr val="bg1"/>
                        </a:solidFill>
                        <a:effectLst/>
                      </a:endParaRPr>
                    </a:p>
                  </a:txBody>
                  <a:tcPr marL="63500" marR="63500" marT="63500" marB="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rtl="0" fontAlgn="t">
                        <a:spcBef>
                          <a:spcPts val="0"/>
                        </a:spcBef>
                        <a:spcAft>
                          <a:spcPts val="0"/>
                        </a:spcAft>
                      </a:pPr>
                      <a:r>
                        <a:rPr lang="en-GB" sz="1600" b="1" i="0" u="none" strike="noStrike">
                          <a:solidFill>
                            <a:srgbClr val="000000"/>
                          </a:solidFill>
                          <a:effectLst/>
                          <a:latin typeface="Arial"/>
                        </a:rPr>
                        <a:t>0</a:t>
                      </a:r>
                      <a:endParaRPr lang="en-GB" sz="1600" b="1">
                        <a:effectLst/>
                      </a:endParaRPr>
                    </a:p>
                  </a:txBody>
                  <a:tcPr marL="63500" marR="63500" marT="63500" marB="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600" b="1" i="0" u="none" strike="noStrike">
                          <a:solidFill>
                            <a:srgbClr val="000000"/>
                          </a:solidFill>
                          <a:effectLst/>
                          <a:latin typeface="Arial"/>
                        </a:rPr>
                        <a:t>173</a:t>
                      </a:r>
                      <a:endParaRPr lang="en-GB" sz="1600" b="1">
                        <a:effectLst/>
                      </a:endParaRPr>
                    </a:p>
                  </a:txBody>
                  <a:tcPr marL="63500" marR="63500" marT="63500" marB="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600" b="1" i="0" u="none" strike="noStrike">
                          <a:solidFill>
                            <a:srgbClr val="000000"/>
                          </a:solidFill>
                          <a:effectLst/>
                          <a:latin typeface="Arial"/>
                        </a:rPr>
                        <a:t>91</a:t>
                      </a:r>
                      <a:endParaRPr lang="en-GB" sz="1600" b="1">
                        <a:effectLst/>
                      </a:endParaRPr>
                    </a:p>
                  </a:txBody>
                  <a:tcPr marL="63500" marR="63500" marT="63500" marB="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600" b="1" i="0" u="none" strike="noStrike">
                          <a:solidFill>
                            <a:srgbClr val="000000"/>
                          </a:solidFill>
                          <a:effectLst/>
                          <a:latin typeface="Arial"/>
                        </a:rPr>
                        <a:t>18</a:t>
                      </a:r>
                      <a:endParaRPr lang="en-GB" sz="1600" b="1">
                        <a:effectLst/>
                      </a:endParaRPr>
                    </a:p>
                  </a:txBody>
                  <a:tcPr marL="63500" marR="63500" marT="63500" marB="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600" b="1" i="0" u="none" strike="noStrike">
                          <a:solidFill>
                            <a:srgbClr val="000000"/>
                          </a:solidFill>
                          <a:effectLst/>
                          <a:latin typeface="Arial"/>
                        </a:rPr>
                        <a:t>190</a:t>
                      </a:r>
                      <a:endParaRPr lang="en-GB" sz="1600" b="1">
                        <a:effectLst/>
                      </a:endParaRPr>
                    </a:p>
                  </a:txBody>
                  <a:tcPr marL="63500" marR="63500" marT="63500" marB="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600" b="1" i="0" u="none" strike="noStrike" dirty="0">
                          <a:solidFill>
                            <a:srgbClr val="000000"/>
                          </a:solidFill>
                          <a:effectLst/>
                          <a:latin typeface="Arial"/>
                        </a:rPr>
                        <a:t>53</a:t>
                      </a:r>
                      <a:endParaRPr lang="en-GB" sz="1600" b="1" dirty="0">
                        <a:effectLst/>
                      </a:endParaRPr>
                    </a:p>
                  </a:txBody>
                  <a:tcPr marL="63500" marR="63500" marT="63500" marB="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600" b="1" i="0" u="none" strike="noStrike" dirty="0">
                          <a:solidFill>
                            <a:srgbClr val="000000"/>
                          </a:solidFill>
                          <a:effectLst/>
                          <a:latin typeface="Arial"/>
                        </a:rPr>
                        <a:t>0</a:t>
                      </a:r>
                      <a:endParaRPr lang="en-GB" sz="1600" b="1" dirty="0">
                        <a:effectLst/>
                      </a:endParaRPr>
                    </a:p>
                  </a:txBody>
                  <a:tcPr marL="63500" marR="63500" marT="63500" marB="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600" b="1" i="0" u="none" strike="noStrike">
                          <a:solidFill>
                            <a:srgbClr val="000000"/>
                          </a:solidFill>
                          <a:effectLst/>
                          <a:latin typeface="Arial"/>
                        </a:rPr>
                        <a:t>4</a:t>
                      </a:r>
                      <a:endParaRPr lang="en-GB" sz="1600" b="1">
                        <a:effectLst/>
                      </a:endParaRPr>
                    </a:p>
                  </a:txBody>
                  <a:tcPr marL="63500" marR="63500" marT="63500" marB="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465645">
                <a:tc>
                  <a:txBody>
                    <a:bodyPr/>
                    <a:lstStyle/>
                    <a:p>
                      <a:pPr rtl="0" fontAlgn="t">
                        <a:spcBef>
                          <a:spcPts val="0"/>
                        </a:spcBef>
                        <a:spcAft>
                          <a:spcPts val="0"/>
                        </a:spcAft>
                      </a:pPr>
                      <a:r>
                        <a:rPr lang="en-GB" sz="1600" b="1" i="0" u="none" strike="noStrike" dirty="0">
                          <a:solidFill>
                            <a:schemeClr val="bg1"/>
                          </a:solidFill>
                          <a:effectLst/>
                          <a:latin typeface="Arial"/>
                        </a:rPr>
                        <a:t>VI</a:t>
                      </a:r>
                      <a:endParaRPr lang="en-GB" sz="1600" dirty="0">
                        <a:solidFill>
                          <a:schemeClr val="bg1"/>
                        </a:solidFill>
                        <a:effectLst/>
                      </a:endParaRPr>
                    </a:p>
                  </a:txBody>
                  <a:tcPr marL="63500" marR="63500" marT="63500" marB="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rtl="0" fontAlgn="t">
                        <a:spcBef>
                          <a:spcPts val="0"/>
                        </a:spcBef>
                        <a:spcAft>
                          <a:spcPts val="0"/>
                        </a:spcAft>
                      </a:pPr>
                      <a:r>
                        <a:rPr lang="en-GB" sz="1600" b="1" i="0" u="none" strike="noStrike">
                          <a:solidFill>
                            <a:srgbClr val="000000"/>
                          </a:solidFill>
                          <a:effectLst/>
                          <a:latin typeface="Arial"/>
                        </a:rPr>
                        <a:t>0</a:t>
                      </a:r>
                      <a:endParaRPr lang="en-GB" sz="1600" b="1">
                        <a:effectLst/>
                      </a:endParaRPr>
                    </a:p>
                  </a:txBody>
                  <a:tcPr marL="63500" marR="63500" marT="63500" marB="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600" b="1" i="0" u="none" strike="noStrike">
                          <a:solidFill>
                            <a:srgbClr val="000000"/>
                          </a:solidFill>
                          <a:effectLst/>
                          <a:latin typeface="Arial"/>
                        </a:rPr>
                        <a:t>69</a:t>
                      </a:r>
                      <a:endParaRPr lang="en-GB" sz="1600" b="1">
                        <a:effectLst/>
                      </a:endParaRPr>
                    </a:p>
                  </a:txBody>
                  <a:tcPr marL="63500" marR="63500" marT="63500" marB="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600" b="1" i="0" u="none" strike="noStrike">
                          <a:solidFill>
                            <a:srgbClr val="000000"/>
                          </a:solidFill>
                          <a:effectLst/>
                          <a:latin typeface="Arial"/>
                        </a:rPr>
                        <a:t>1</a:t>
                      </a:r>
                      <a:endParaRPr lang="en-GB" sz="1600" b="1">
                        <a:effectLst/>
                      </a:endParaRPr>
                    </a:p>
                  </a:txBody>
                  <a:tcPr marL="63500" marR="63500" marT="63500" marB="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600" b="1" i="0" u="none" strike="noStrike">
                          <a:solidFill>
                            <a:srgbClr val="000000"/>
                          </a:solidFill>
                          <a:effectLst/>
                          <a:latin typeface="Arial"/>
                        </a:rPr>
                        <a:t>8</a:t>
                      </a:r>
                      <a:endParaRPr lang="en-GB" sz="1600" b="1">
                        <a:effectLst/>
                      </a:endParaRPr>
                    </a:p>
                  </a:txBody>
                  <a:tcPr marL="63500" marR="63500" marT="63500" marB="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600" b="1" i="0" u="none" strike="noStrike">
                          <a:solidFill>
                            <a:srgbClr val="000000"/>
                          </a:solidFill>
                          <a:effectLst/>
                          <a:latin typeface="Arial"/>
                        </a:rPr>
                        <a:t>172</a:t>
                      </a:r>
                      <a:endParaRPr lang="en-GB" sz="1600" b="1">
                        <a:effectLst/>
                      </a:endParaRPr>
                    </a:p>
                  </a:txBody>
                  <a:tcPr marL="63500" marR="63500" marT="63500" marB="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600" b="1" i="0" u="none" strike="noStrike">
                          <a:solidFill>
                            <a:srgbClr val="000000"/>
                          </a:solidFill>
                          <a:effectLst/>
                          <a:latin typeface="Arial"/>
                        </a:rPr>
                        <a:t>132</a:t>
                      </a:r>
                      <a:endParaRPr lang="en-GB" sz="1600" b="1">
                        <a:effectLst/>
                      </a:endParaRPr>
                    </a:p>
                  </a:txBody>
                  <a:tcPr marL="63500" marR="63500" marT="63500" marB="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600" b="1" i="0" u="none" strike="noStrike" dirty="0">
                          <a:solidFill>
                            <a:srgbClr val="000000"/>
                          </a:solidFill>
                          <a:effectLst/>
                          <a:latin typeface="Arial"/>
                        </a:rPr>
                        <a:t>0</a:t>
                      </a:r>
                      <a:endParaRPr lang="en-GB" sz="1600" b="1" dirty="0">
                        <a:effectLst/>
                      </a:endParaRPr>
                    </a:p>
                  </a:txBody>
                  <a:tcPr marL="63500" marR="63500" marT="63500" marB="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600" b="1" i="0" u="none" strike="noStrike" dirty="0">
                          <a:solidFill>
                            <a:srgbClr val="000000"/>
                          </a:solidFill>
                          <a:effectLst/>
                          <a:latin typeface="Arial"/>
                        </a:rPr>
                        <a:t>0</a:t>
                      </a:r>
                      <a:endParaRPr lang="en-GB" sz="1600" b="1" dirty="0">
                        <a:effectLst/>
                      </a:endParaRPr>
                    </a:p>
                  </a:txBody>
                  <a:tcPr marL="63500" marR="63500" marT="63500" marB="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12291" name="Rectangle 1"/>
          <p:cNvSpPr>
            <a:spLocks noChangeArrowheads="1"/>
          </p:cNvSpPr>
          <p:nvPr/>
        </p:nvSpPr>
        <p:spPr bwMode="auto">
          <a:xfrm>
            <a:off x="3802064" y="1768773"/>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solidFill>
                  <a:srgbClr val="000000"/>
                </a:solidFill>
                <a:latin typeface="Arial" panose="020B0604020202020204" pitchFamily="34" charset="0"/>
                <a:cs typeface="Arial" panose="020B0604020202020204" pitchFamily="34" charset="0"/>
              </a:rPr>
              <a:t/>
            </a:r>
            <a:br>
              <a:rPr lang="en-US" altLang="en-US">
                <a:solidFill>
                  <a:srgbClr val="000000"/>
                </a:solidFill>
                <a:latin typeface="Arial" panose="020B0604020202020204" pitchFamily="34" charset="0"/>
                <a:cs typeface="Arial" panose="020B0604020202020204" pitchFamily="34" charset="0"/>
              </a:rPr>
            </a:br>
            <a:endParaRPr lang="en-US" altLang="en-US">
              <a:solidFill>
                <a:srgbClr val="000000"/>
              </a:solidFill>
              <a:latin typeface="Arial" panose="020B0604020202020204" pitchFamily="34" charset="0"/>
              <a:cs typeface="Arial" panose="020B0604020202020204" pitchFamily="34" charset="0"/>
            </a:endParaRPr>
          </a:p>
          <a:p>
            <a:pPr eaLnBrk="0" fontAlgn="base" hangingPunct="0">
              <a:spcBef>
                <a:spcPct val="0"/>
              </a:spcBef>
              <a:spcAft>
                <a:spcPct val="0"/>
              </a:spcAft>
            </a:pPr>
            <a:endParaRPr lang="en-US" altLang="en-US">
              <a:solidFill>
                <a:srgbClr val="000000"/>
              </a:solidFill>
              <a:latin typeface="Arial" panose="020B0604020202020204" pitchFamily="34" charset="0"/>
              <a:cs typeface="Arial" panose="020B0604020202020204" pitchFamily="34" charset="0"/>
            </a:endParaRPr>
          </a:p>
        </p:txBody>
      </p:sp>
      <p:sp>
        <p:nvSpPr>
          <p:cNvPr id="12292" name="TextBox 3"/>
          <p:cNvSpPr txBox="1">
            <a:spLocks noChangeArrowheads="1"/>
          </p:cNvSpPr>
          <p:nvPr/>
        </p:nvSpPr>
        <p:spPr bwMode="auto">
          <a:xfrm>
            <a:off x="8224838" y="6245226"/>
            <a:ext cx="148444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GB" altLang="en-US" b="1" dirty="0">
                <a:solidFill>
                  <a:srgbClr val="000000"/>
                </a:solidFill>
                <a:cs typeface="Arial" panose="020B0604020202020204" pitchFamily="34" charset="0"/>
              </a:rPr>
              <a:t>Courtesy of </a:t>
            </a:r>
          </a:p>
          <a:p>
            <a:pPr fontAlgn="base">
              <a:spcBef>
                <a:spcPct val="0"/>
              </a:spcBef>
              <a:spcAft>
                <a:spcPct val="0"/>
              </a:spcAft>
            </a:pPr>
            <a:r>
              <a:rPr lang="en-GB" altLang="en-US" b="1" dirty="0" smtClean="0">
                <a:solidFill>
                  <a:srgbClr val="000000"/>
                </a:solidFill>
                <a:cs typeface="Arial" panose="020B0604020202020204" pitchFamily="34" charset="0"/>
              </a:rPr>
              <a:t>Miriam </a:t>
            </a:r>
            <a:r>
              <a:rPr lang="en-GB" altLang="en-US" b="1" dirty="0">
                <a:solidFill>
                  <a:srgbClr val="000000"/>
                </a:solidFill>
                <a:cs typeface="Arial" panose="020B0604020202020204" pitchFamily="34" charset="0"/>
              </a:rPr>
              <a:t>Grace</a:t>
            </a:r>
          </a:p>
        </p:txBody>
      </p:sp>
      <p:sp>
        <p:nvSpPr>
          <p:cNvPr id="12293" name="TextBox 4"/>
          <p:cNvSpPr txBox="1">
            <a:spLocks noChangeArrowheads="1"/>
          </p:cNvSpPr>
          <p:nvPr/>
        </p:nvSpPr>
        <p:spPr bwMode="auto">
          <a:xfrm>
            <a:off x="1703389" y="115889"/>
            <a:ext cx="8054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GB" altLang="en-US" b="1">
                <a:solidFill>
                  <a:srgbClr val="000000"/>
                </a:solidFill>
                <a:cs typeface="Arial" panose="020B0604020202020204" pitchFamily="34" charset="0"/>
              </a:rPr>
              <a:t>Designations of protected areas across IUCN categories in the WDPA (UNEP WCMC)</a:t>
            </a:r>
          </a:p>
        </p:txBody>
      </p:sp>
      <p:sp>
        <p:nvSpPr>
          <p:cNvPr id="12294" name="TextBox 5"/>
          <p:cNvSpPr txBox="1">
            <a:spLocks noChangeArrowheads="1"/>
          </p:cNvSpPr>
          <p:nvPr/>
        </p:nvSpPr>
        <p:spPr bwMode="auto">
          <a:xfrm>
            <a:off x="1847851" y="6430963"/>
            <a:ext cx="59483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GB" altLang="en-US">
                <a:solidFill>
                  <a:srgbClr val="000000"/>
                </a:solidFill>
                <a:cs typeface="Arial" panose="020B0604020202020204" pitchFamily="34" charset="0"/>
              </a:rPr>
              <a:t>NA = Not applicable, NAs = Not assigned, NR = Not reported </a:t>
            </a:r>
          </a:p>
        </p:txBody>
      </p:sp>
      <p:pic>
        <p:nvPicPr>
          <p:cNvPr id="12295" name="Picture 2" descr="C:\Users\pbuttigi\Pictures\UEA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2767" y="6288197"/>
            <a:ext cx="987425"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024928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roup 100"/>
          <p:cNvGrpSpPr>
            <a:grpSpLocks/>
          </p:cNvGrpSpPr>
          <p:nvPr/>
        </p:nvGrpSpPr>
        <p:grpSpPr bwMode="auto">
          <a:xfrm rot="636917">
            <a:off x="3192464" y="3635375"/>
            <a:ext cx="2706687" cy="2051050"/>
            <a:chOff x="874713" y="1219200"/>
            <a:chExt cx="6639616" cy="5030776"/>
          </a:xfrm>
        </p:grpSpPr>
        <p:grpSp>
          <p:nvGrpSpPr>
            <p:cNvPr id="31913" name="Group 77"/>
            <p:cNvGrpSpPr>
              <a:grpSpLocks/>
            </p:cNvGrpSpPr>
            <p:nvPr/>
          </p:nvGrpSpPr>
          <p:grpSpPr bwMode="auto">
            <a:xfrm>
              <a:off x="874713" y="1244669"/>
              <a:ext cx="6639616" cy="5005307"/>
              <a:chOff x="874713" y="1244669"/>
              <a:chExt cx="6639616" cy="5005307"/>
            </a:xfrm>
          </p:grpSpPr>
          <p:grpSp>
            <p:nvGrpSpPr>
              <p:cNvPr id="31936" name="Group 2"/>
              <p:cNvGrpSpPr>
                <a:grpSpLocks/>
              </p:cNvGrpSpPr>
              <p:nvPr/>
            </p:nvGrpSpPr>
            <p:grpSpPr bwMode="auto">
              <a:xfrm>
                <a:off x="1719263" y="1908629"/>
                <a:ext cx="2839808" cy="3969564"/>
                <a:chOff x="1719263" y="1908629"/>
                <a:chExt cx="2839808" cy="3969564"/>
              </a:xfrm>
            </p:grpSpPr>
            <p:sp>
              <p:nvSpPr>
                <p:cNvPr id="31995" name="Line 3"/>
                <p:cNvSpPr>
                  <a:spLocks noChangeShapeType="1"/>
                </p:cNvSpPr>
                <p:nvPr/>
              </p:nvSpPr>
              <p:spPr bwMode="auto">
                <a:xfrm>
                  <a:off x="1719263" y="3502498"/>
                  <a:ext cx="385066" cy="989481"/>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96" name="Line 3"/>
                <p:cNvSpPr>
                  <a:spLocks noChangeShapeType="1"/>
                </p:cNvSpPr>
                <p:nvPr/>
              </p:nvSpPr>
              <p:spPr bwMode="auto">
                <a:xfrm flipV="1">
                  <a:off x="2703066" y="1908629"/>
                  <a:ext cx="739427" cy="190279"/>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97" name="Line 3"/>
                <p:cNvSpPr>
                  <a:spLocks noChangeShapeType="1"/>
                </p:cNvSpPr>
                <p:nvPr/>
              </p:nvSpPr>
              <p:spPr bwMode="auto">
                <a:xfrm>
                  <a:off x="2714458" y="2208509"/>
                  <a:ext cx="306555" cy="620416"/>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98" name="Line 3"/>
                <p:cNvSpPr>
                  <a:spLocks noChangeShapeType="1"/>
                </p:cNvSpPr>
                <p:nvPr/>
              </p:nvSpPr>
              <p:spPr bwMode="auto">
                <a:xfrm flipV="1">
                  <a:off x="3411300" y="4851400"/>
                  <a:ext cx="806687" cy="343489"/>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99" name="Line 3"/>
                <p:cNvSpPr>
                  <a:spLocks noChangeShapeType="1"/>
                </p:cNvSpPr>
                <p:nvPr/>
              </p:nvSpPr>
              <p:spPr bwMode="auto">
                <a:xfrm flipH="1" flipV="1">
                  <a:off x="4128859" y="4851400"/>
                  <a:ext cx="145164" cy="810892"/>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000" name="Oval 4"/>
                <p:cNvSpPr>
                  <a:spLocks noChangeArrowheads="1"/>
                </p:cNvSpPr>
                <p:nvPr/>
              </p:nvSpPr>
              <p:spPr bwMode="auto">
                <a:xfrm>
                  <a:off x="2530474" y="1930400"/>
                  <a:ext cx="430213" cy="431800"/>
                </a:xfrm>
                <a:prstGeom prst="ellipse">
                  <a:avLst/>
                </a:prstGeom>
                <a:solidFill>
                  <a:srgbClr val="00B0F0"/>
                </a:solidFill>
                <a:ln w="38100" algn="ctr">
                  <a:solidFill>
                    <a:schemeClr val="bg1"/>
                  </a:solidFill>
                  <a:round/>
                  <a:headEnd/>
                  <a:tailEnd/>
                </a:ln>
                <a:effectLst>
                  <a:outerShdw dist="20000" dir="5400000" rotWithShape="0">
                    <a:srgbClr val="000000">
                      <a:alpha val="37999"/>
                    </a:srgbClr>
                  </a:outerShdw>
                </a:effec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GB" altLang="en-US">
                    <a:solidFill>
                      <a:srgbClr val="FFFFFF"/>
                    </a:solidFill>
                  </a:endParaRPr>
                </a:p>
              </p:txBody>
            </p:sp>
            <p:sp>
              <p:nvSpPr>
                <p:cNvPr id="32001" name="Oval 4"/>
                <p:cNvSpPr>
                  <a:spLocks noChangeArrowheads="1"/>
                </p:cNvSpPr>
                <p:nvPr/>
              </p:nvSpPr>
              <p:spPr bwMode="auto">
                <a:xfrm>
                  <a:off x="1859355" y="4249338"/>
                  <a:ext cx="430213" cy="431800"/>
                </a:xfrm>
                <a:prstGeom prst="ellipse">
                  <a:avLst/>
                </a:prstGeom>
                <a:solidFill>
                  <a:srgbClr val="00B0F0"/>
                </a:solidFill>
                <a:ln w="38100" algn="ctr">
                  <a:solidFill>
                    <a:schemeClr val="bg1"/>
                  </a:solidFill>
                  <a:round/>
                  <a:headEnd/>
                  <a:tailEnd/>
                </a:ln>
                <a:effectLst>
                  <a:outerShdw dist="20000" dir="5400000" rotWithShape="0">
                    <a:srgbClr val="000000">
                      <a:alpha val="37999"/>
                    </a:srgbClr>
                  </a:outerShdw>
                </a:effec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GB" altLang="en-US">
                    <a:solidFill>
                      <a:srgbClr val="FFFFFF"/>
                    </a:solidFill>
                  </a:endParaRPr>
                </a:p>
              </p:txBody>
            </p:sp>
            <p:sp>
              <p:nvSpPr>
                <p:cNvPr id="32002" name="Oval 4"/>
                <p:cNvSpPr>
                  <a:spLocks noChangeArrowheads="1"/>
                </p:cNvSpPr>
                <p:nvPr/>
              </p:nvSpPr>
              <p:spPr bwMode="auto">
                <a:xfrm>
                  <a:off x="4128858" y="5446393"/>
                  <a:ext cx="430213" cy="431800"/>
                </a:xfrm>
                <a:prstGeom prst="ellipse">
                  <a:avLst/>
                </a:prstGeom>
                <a:solidFill>
                  <a:srgbClr val="00B0F0"/>
                </a:solidFill>
                <a:ln w="38100" algn="ctr">
                  <a:solidFill>
                    <a:schemeClr val="bg1"/>
                  </a:solidFill>
                  <a:round/>
                  <a:headEnd/>
                  <a:tailEnd/>
                </a:ln>
                <a:effectLst>
                  <a:outerShdw dist="20000" dir="5400000" rotWithShape="0">
                    <a:srgbClr val="000000">
                      <a:alpha val="37999"/>
                    </a:srgbClr>
                  </a:outerShdw>
                </a:effec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GB" altLang="en-US">
                    <a:solidFill>
                      <a:srgbClr val="FFFFFF"/>
                    </a:solidFill>
                  </a:endParaRPr>
                </a:p>
              </p:txBody>
            </p:sp>
            <p:sp>
              <p:nvSpPr>
                <p:cNvPr id="32003" name="Oval 4"/>
                <p:cNvSpPr>
                  <a:spLocks noChangeArrowheads="1"/>
                </p:cNvSpPr>
                <p:nvPr/>
              </p:nvSpPr>
              <p:spPr bwMode="auto">
                <a:xfrm>
                  <a:off x="3217051" y="4992687"/>
                  <a:ext cx="430213" cy="431800"/>
                </a:xfrm>
                <a:prstGeom prst="ellipse">
                  <a:avLst/>
                </a:prstGeom>
                <a:solidFill>
                  <a:srgbClr val="00B0F0"/>
                </a:solidFill>
                <a:ln w="38100" algn="ctr">
                  <a:solidFill>
                    <a:schemeClr val="bg1"/>
                  </a:solidFill>
                  <a:round/>
                  <a:headEnd/>
                  <a:tailEnd/>
                </a:ln>
                <a:effectLst>
                  <a:outerShdw dist="20000" dir="5400000" rotWithShape="0">
                    <a:srgbClr val="000000">
                      <a:alpha val="37999"/>
                    </a:srgbClr>
                  </a:outerShdw>
                </a:effec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GB" altLang="en-US">
                    <a:solidFill>
                      <a:srgbClr val="FFFFFF"/>
                    </a:solidFill>
                  </a:endParaRPr>
                </a:p>
              </p:txBody>
            </p:sp>
          </p:grpSp>
          <p:grpSp>
            <p:nvGrpSpPr>
              <p:cNvPr id="31937" name="Group 12"/>
              <p:cNvGrpSpPr>
                <a:grpSpLocks/>
              </p:cNvGrpSpPr>
              <p:nvPr/>
            </p:nvGrpSpPr>
            <p:grpSpPr bwMode="auto">
              <a:xfrm>
                <a:off x="1067594" y="1244669"/>
                <a:ext cx="6446735" cy="5005307"/>
                <a:chOff x="1067594" y="1244669"/>
                <a:chExt cx="6446735" cy="5005307"/>
              </a:xfrm>
            </p:grpSpPr>
            <p:sp>
              <p:nvSpPr>
                <p:cNvPr id="31979" name="Line 5"/>
                <p:cNvSpPr>
                  <a:spLocks noChangeShapeType="1"/>
                </p:cNvSpPr>
                <p:nvPr/>
              </p:nvSpPr>
              <p:spPr bwMode="auto">
                <a:xfrm flipH="1">
                  <a:off x="1826418" y="4768057"/>
                  <a:ext cx="688179" cy="489744"/>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80" name="Line 5"/>
                <p:cNvSpPr>
                  <a:spLocks noChangeShapeType="1"/>
                </p:cNvSpPr>
                <p:nvPr/>
              </p:nvSpPr>
              <p:spPr bwMode="auto">
                <a:xfrm flipH="1">
                  <a:off x="1067594" y="1539943"/>
                  <a:ext cx="434337" cy="1246119"/>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81" name="Line 5"/>
                <p:cNvSpPr>
                  <a:spLocks noChangeShapeType="1"/>
                </p:cNvSpPr>
                <p:nvPr/>
              </p:nvSpPr>
              <p:spPr bwMode="auto">
                <a:xfrm>
                  <a:off x="3432158" y="1890884"/>
                  <a:ext cx="606441" cy="389412"/>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82" name="Line 5"/>
                <p:cNvSpPr>
                  <a:spLocks noChangeShapeType="1"/>
                </p:cNvSpPr>
                <p:nvPr/>
              </p:nvSpPr>
              <p:spPr bwMode="auto">
                <a:xfrm>
                  <a:off x="3429000" y="1923701"/>
                  <a:ext cx="761999" cy="1477133"/>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83" name="Line 5"/>
                <p:cNvSpPr>
                  <a:spLocks noChangeShapeType="1"/>
                </p:cNvSpPr>
                <p:nvPr/>
              </p:nvSpPr>
              <p:spPr bwMode="auto">
                <a:xfrm>
                  <a:off x="5396706" y="2637631"/>
                  <a:ext cx="1078185" cy="989014"/>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84" name="Line 5"/>
                <p:cNvSpPr>
                  <a:spLocks noChangeShapeType="1"/>
                </p:cNvSpPr>
                <p:nvPr/>
              </p:nvSpPr>
              <p:spPr bwMode="auto">
                <a:xfrm>
                  <a:off x="6474891" y="3608388"/>
                  <a:ext cx="87374" cy="963611"/>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85" name="Line 5"/>
                <p:cNvSpPr>
                  <a:spLocks noChangeShapeType="1"/>
                </p:cNvSpPr>
                <p:nvPr/>
              </p:nvSpPr>
              <p:spPr bwMode="auto">
                <a:xfrm>
                  <a:off x="5334000" y="4406901"/>
                  <a:ext cx="1228265" cy="155906"/>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86" name="Line 5"/>
                <p:cNvSpPr>
                  <a:spLocks noChangeShapeType="1"/>
                </p:cNvSpPr>
                <p:nvPr/>
              </p:nvSpPr>
              <p:spPr bwMode="auto">
                <a:xfrm>
                  <a:off x="4800601" y="5059042"/>
                  <a:ext cx="160954" cy="1036957"/>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87" name="Line 5"/>
                <p:cNvSpPr>
                  <a:spLocks noChangeShapeType="1"/>
                </p:cNvSpPr>
                <p:nvPr/>
              </p:nvSpPr>
              <p:spPr bwMode="auto">
                <a:xfrm flipH="1">
                  <a:off x="6562264" y="4254501"/>
                  <a:ext cx="736956" cy="3175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88" name="Oval 4"/>
                <p:cNvSpPr>
                  <a:spLocks noChangeArrowheads="1"/>
                </p:cNvSpPr>
                <p:nvPr/>
              </p:nvSpPr>
              <p:spPr bwMode="auto">
                <a:xfrm>
                  <a:off x="1208244" y="1244669"/>
                  <a:ext cx="587375" cy="590550"/>
                </a:xfrm>
                <a:prstGeom prst="ellipse">
                  <a:avLst/>
                </a:prstGeom>
                <a:solidFill>
                  <a:srgbClr val="FF9900"/>
                </a:solidFill>
                <a:ln w="38100" algn="ctr">
                  <a:solidFill>
                    <a:srgbClr val="00B0F0"/>
                  </a:solidFill>
                  <a:round/>
                  <a:headEnd/>
                  <a:tailEnd/>
                </a:ln>
                <a:effectLst>
                  <a:outerShdw dist="20000" dir="5400000" rotWithShape="0">
                    <a:srgbClr val="000000">
                      <a:alpha val="37999"/>
                    </a:srgbClr>
                  </a:outerShd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sp>
              <p:nvSpPr>
                <p:cNvPr id="31989" name="Oval 4"/>
                <p:cNvSpPr>
                  <a:spLocks noChangeArrowheads="1"/>
                </p:cNvSpPr>
                <p:nvPr/>
              </p:nvSpPr>
              <p:spPr bwMode="auto">
                <a:xfrm rot="-8240896">
                  <a:off x="6126156" y="3322650"/>
                  <a:ext cx="587375" cy="590550"/>
                </a:xfrm>
                <a:prstGeom prst="ellipse">
                  <a:avLst/>
                </a:prstGeom>
                <a:solidFill>
                  <a:schemeClr val="accent2"/>
                </a:solidFill>
                <a:ln w="38100" algn="ctr">
                  <a:solidFill>
                    <a:srgbClr val="00B0F0"/>
                  </a:solidFill>
                  <a:round/>
                  <a:headEnd/>
                  <a:tailEnd/>
                </a:ln>
                <a:effectLst>
                  <a:outerShdw dist="20000" dir="5400000" rotWithShape="0">
                    <a:srgbClr val="000000">
                      <a:alpha val="37999"/>
                    </a:srgbClr>
                  </a:outerShdw>
                </a:effectLst>
              </p:spPr>
              <p:txBody>
                <a:bodyPr rot="10800000"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sp>
              <p:nvSpPr>
                <p:cNvPr id="31990" name="Oval 4"/>
                <p:cNvSpPr>
                  <a:spLocks noChangeArrowheads="1"/>
                </p:cNvSpPr>
                <p:nvPr/>
              </p:nvSpPr>
              <p:spPr bwMode="auto">
                <a:xfrm rot="-8240896">
                  <a:off x="3299928" y="1758416"/>
                  <a:ext cx="328794" cy="330571"/>
                </a:xfrm>
                <a:prstGeom prst="ellipse">
                  <a:avLst/>
                </a:prstGeom>
                <a:solidFill>
                  <a:schemeClr val="accent2"/>
                </a:solidFill>
                <a:ln w="38100" algn="ctr">
                  <a:solidFill>
                    <a:srgbClr val="00B0F0"/>
                  </a:solidFill>
                  <a:round/>
                  <a:headEnd/>
                  <a:tailEnd/>
                </a:ln>
                <a:effectLst>
                  <a:outerShdw dist="20000" dir="5400000" rotWithShape="0">
                    <a:srgbClr val="000000">
                      <a:alpha val="37999"/>
                    </a:srgbClr>
                  </a:outerShdw>
                </a:effectLst>
              </p:spPr>
              <p:txBody>
                <a:bodyPr rot="10800000"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sp>
              <p:nvSpPr>
                <p:cNvPr id="31991" name="Oval 4"/>
                <p:cNvSpPr>
                  <a:spLocks noChangeArrowheads="1"/>
                </p:cNvSpPr>
                <p:nvPr/>
              </p:nvSpPr>
              <p:spPr bwMode="auto">
                <a:xfrm>
                  <a:off x="7084116" y="4038600"/>
                  <a:ext cx="430213" cy="431800"/>
                </a:xfrm>
                <a:prstGeom prst="ellipse">
                  <a:avLst/>
                </a:prstGeom>
                <a:solidFill>
                  <a:srgbClr val="00CC66"/>
                </a:solidFill>
                <a:ln w="38100" algn="ctr">
                  <a:solidFill>
                    <a:srgbClr val="00B0F0"/>
                  </a:solidFill>
                  <a:round/>
                  <a:headEnd/>
                  <a:tailEnd/>
                </a:ln>
                <a:effectLst>
                  <a:outerShdw dist="20000" dir="5400000" rotWithShape="0">
                    <a:srgbClr val="000000">
                      <a:alpha val="37999"/>
                    </a:srgbClr>
                  </a:outerShdw>
                </a:effec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GB" altLang="en-US">
                    <a:solidFill>
                      <a:srgbClr val="FFFFFF"/>
                    </a:solidFill>
                  </a:endParaRPr>
                </a:p>
              </p:txBody>
            </p:sp>
            <p:sp>
              <p:nvSpPr>
                <p:cNvPr id="31992" name="Oval 4"/>
                <p:cNvSpPr>
                  <a:spLocks noChangeArrowheads="1"/>
                </p:cNvSpPr>
                <p:nvPr/>
              </p:nvSpPr>
              <p:spPr bwMode="auto">
                <a:xfrm>
                  <a:off x="4719460" y="5761026"/>
                  <a:ext cx="484188" cy="488950"/>
                </a:xfrm>
                <a:prstGeom prst="ellipse">
                  <a:avLst/>
                </a:prstGeom>
                <a:solidFill>
                  <a:srgbClr val="00CC66"/>
                </a:solidFill>
                <a:ln w="38100" algn="ctr">
                  <a:solidFill>
                    <a:srgbClr val="00B0F0"/>
                  </a:solidFill>
                  <a:round/>
                  <a:headEnd/>
                  <a:tailEnd/>
                </a:ln>
                <a:effectLst>
                  <a:outerShdw dist="20000" dir="5400000" rotWithShape="0">
                    <a:srgbClr val="000000">
                      <a:alpha val="37999"/>
                    </a:srgbClr>
                  </a:outerShdw>
                </a:effec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GB" altLang="en-US">
                    <a:solidFill>
                      <a:srgbClr val="FFFFFF"/>
                    </a:solidFill>
                  </a:endParaRPr>
                </a:p>
              </p:txBody>
            </p:sp>
            <p:sp>
              <p:nvSpPr>
                <p:cNvPr id="31993" name="Oval 4"/>
                <p:cNvSpPr>
                  <a:spLocks noChangeArrowheads="1"/>
                </p:cNvSpPr>
                <p:nvPr/>
              </p:nvSpPr>
              <p:spPr bwMode="auto">
                <a:xfrm>
                  <a:off x="6373353" y="4302273"/>
                  <a:ext cx="377825" cy="379413"/>
                </a:xfrm>
                <a:prstGeom prst="ellipse">
                  <a:avLst/>
                </a:prstGeom>
                <a:solidFill>
                  <a:srgbClr val="00CC66"/>
                </a:solidFill>
                <a:ln w="38100" algn="ctr">
                  <a:solidFill>
                    <a:srgbClr val="00B0F0"/>
                  </a:solidFill>
                  <a:round/>
                  <a:headEnd/>
                  <a:tailEnd/>
                </a:ln>
                <a:effectLst>
                  <a:outerShdw dist="20000" dir="5400000" rotWithShape="0">
                    <a:srgbClr val="000000">
                      <a:alpha val="37999"/>
                    </a:srgbClr>
                  </a:outerShdw>
                </a:effec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GB" altLang="en-US">
                    <a:solidFill>
                      <a:srgbClr val="FFFFFF"/>
                    </a:solidFill>
                  </a:endParaRPr>
                </a:p>
              </p:txBody>
            </p:sp>
            <p:sp>
              <p:nvSpPr>
                <p:cNvPr id="31994" name="Oval 4"/>
                <p:cNvSpPr>
                  <a:spLocks noChangeArrowheads="1"/>
                </p:cNvSpPr>
                <p:nvPr/>
              </p:nvSpPr>
              <p:spPr bwMode="auto">
                <a:xfrm>
                  <a:off x="1633538" y="5059043"/>
                  <a:ext cx="385762" cy="387350"/>
                </a:xfrm>
                <a:prstGeom prst="ellipse">
                  <a:avLst/>
                </a:prstGeom>
                <a:solidFill>
                  <a:srgbClr val="CC00FF"/>
                </a:solidFill>
                <a:ln w="38100" algn="ctr">
                  <a:solidFill>
                    <a:srgbClr val="00B0F0"/>
                  </a:solidFill>
                  <a:round/>
                  <a:headEnd/>
                  <a:tailEnd/>
                </a:ln>
                <a:effectLst>
                  <a:outerShdw dist="20000" dir="5400000" rotWithShape="0">
                    <a:srgbClr val="000000">
                      <a:alpha val="37999"/>
                    </a:srgbClr>
                  </a:outerShd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grpSp>
          <p:sp>
            <p:nvSpPr>
              <p:cNvPr id="31938" name="Line 2"/>
              <p:cNvSpPr>
                <a:spLocks noChangeShapeType="1"/>
              </p:cNvSpPr>
              <p:nvPr/>
            </p:nvSpPr>
            <p:spPr bwMode="auto">
              <a:xfrm flipH="1" flipV="1">
                <a:off x="3124200" y="4648200"/>
                <a:ext cx="914400" cy="1524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39" name="Line 3"/>
              <p:cNvSpPr>
                <a:spLocks noChangeShapeType="1"/>
              </p:cNvSpPr>
              <p:nvPr/>
            </p:nvSpPr>
            <p:spPr bwMode="auto">
              <a:xfrm flipH="1">
                <a:off x="2590800" y="3886200"/>
                <a:ext cx="0" cy="8382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40" name="Line 4"/>
              <p:cNvSpPr>
                <a:spLocks noChangeShapeType="1"/>
              </p:cNvSpPr>
              <p:nvPr/>
            </p:nvSpPr>
            <p:spPr bwMode="auto">
              <a:xfrm flipH="1">
                <a:off x="2895600" y="2362200"/>
                <a:ext cx="990600" cy="4572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41" name="Line 5"/>
              <p:cNvSpPr>
                <a:spLocks noChangeShapeType="1"/>
              </p:cNvSpPr>
              <p:nvPr/>
            </p:nvSpPr>
            <p:spPr bwMode="auto">
              <a:xfrm flipH="1" flipV="1">
                <a:off x="3124200" y="3429000"/>
                <a:ext cx="11430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42" name="Line 6"/>
              <p:cNvSpPr>
                <a:spLocks noChangeShapeType="1"/>
              </p:cNvSpPr>
              <p:nvPr/>
            </p:nvSpPr>
            <p:spPr bwMode="auto">
              <a:xfrm>
                <a:off x="4114800" y="4114800"/>
                <a:ext cx="685800" cy="4572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35" name="Straight Connector 34"/>
              <p:cNvCxnSpPr/>
              <p:nvPr/>
            </p:nvCxnSpPr>
            <p:spPr>
              <a:xfrm>
                <a:off x="1017904" y="3258937"/>
                <a:ext cx="537400" cy="17132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1944" name="Line 8"/>
              <p:cNvSpPr>
                <a:spLocks noChangeShapeType="1"/>
              </p:cNvSpPr>
              <p:nvPr/>
            </p:nvSpPr>
            <p:spPr bwMode="auto">
              <a:xfrm flipV="1">
                <a:off x="1560513" y="2752725"/>
                <a:ext cx="1106487" cy="681038"/>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45" name="Line 9"/>
              <p:cNvSpPr>
                <a:spLocks noChangeShapeType="1"/>
              </p:cNvSpPr>
              <p:nvPr/>
            </p:nvSpPr>
            <p:spPr bwMode="auto">
              <a:xfrm>
                <a:off x="1560513" y="3433763"/>
                <a:ext cx="1106487" cy="385762"/>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46" name="Line 10"/>
              <p:cNvSpPr>
                <a:spLocks noChangeShapeType="1"/>
              </p:cNvSpPr>
              <p:nvPr/>
            </p:nvSpPr>
            <p:spPr bwMode="auto">
              <a:xfrm flipV="1">
                <a:off x="1560513" y="2592388"/>
                <a:ext cx="317500" cy="84137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47" name="Line 11"/>
              <p:cNvSpPr>
                <a:spLocks noChangeShapeType="1"/>
              </p:cNvSpPr>
              <p:nvPr/>
            </p:nvSpPr>
            <p:spPr bwMode="auto">
              <a:xfrm flipV="1">
                <a:off x="1560513" y="3362325"/>
                <a:ext cx="954087" cy="71438"/>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48" name="Line 12"/>
              <p:cNvSpPr>
                <a:spLocks noChangeShapeType="1"/>
              </p:cNvSpPr>
              <p:nvPr/>
            </p:nvSpPr>
            <p:spPr bwMode="auto">
              <a:xfrm>
                <a:off x="1020763" y="2763838"/>
                <a:ext cx="539750" cy="66992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49" name="Line 13"/>
              <p:cNvSpPr>
                <a:spLocks noChangeShapeType="1"/>
              </p:cNvSpPr>
              <p:nvPr/>
            </p:nvSpPr>
            <p:spPr bwMode="auto">
              <a:xfrm flipH="1">
                <a:off x="990600" y="1447800"/>
                <a:ext cx="2057400" cy="130492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50" name="Line 14"/>
              <p:cNvSpPr>
                <a:spLocks noChangeShapeType="1"/>
              </p:cNvSpPr>
              <p:nvPr/>
            </p:nvSpPr>
            <p:spPr bwMode="auto">
              <a:xfrm flipV="1">
                <a:off x="1560513" y="2828925"/>
                <a:ext cx="1411287" cy="604838"/>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51" name="Line 15"/>
              <p:cNvSpPr>
                <a:spLocks noChangeShapeType="1"/>
              </p:cNvSpPr>
              <p:nvPr/>
            </p:nvSpPr>
            <p:spPr bwMode="auto">
              <a:xfrm flipH="1">
                <a:off x="1020763" y="2676525"/>
                <a:ext cx="1874837" cy="87313"/>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52" name="Line 16"/>
              <p:cNvSpPr>
                <a:spLocks noChangeShapeType="1"/>
              </p:cNvSpPr>
              <p:nvPr/>
            </p:nvSpPr>
            <p:spPr bwMode="auto">
              <a:xfrm flipH="1">
                <a:off x="2563813" y="3286125"/>
                <a:ext cx="560387" cy="569913"/>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53" name="Oval 2"/>
              <p:cNvSpPr>
                <a:spLocks noChangeArrowheads="1"/>
              </p:cNvSpPr>
              <p:nvPr/>
            </p:nvSpPr>
            <p:spPr bwMode="auto">
              <a:xfrm>
                <a:off x="874713" y="3101975"/>
                <a:ext cx="293687" cy="295275"/>
              </a:xfrm>
              <a:prstGeom prst="ellipse">
                <a:avLst/>
              </a:prstGeom>
              <a:solidFill>
                <a:srgbClr val="FF9900"/>
              </a:solidFill>
              <a:ln w="38100" algn="ctr">
                <a:solidFill>
                  <a:schemeClr val="bg1"/>
                </a:solidFill>
                <a:round/>
                <a:headEnd/>
                <a:tailEnd/>
              </a:ln>
              <a:effectLst>
                <a:outerShdw dist="20000" dir="5400000" rotWithShape="0">
                  <a:srgbClr val="000000">
                    <a:alpha val="37999"/>
                  </a:srgbClr>
                </a:outerShd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sp>
            <p:nvSpPr>
              <p:cNvPr id="31954" name="Oval 4"/>
              <p:cNvSpPr>
                <a:spLocks noChangeArrowheads="1"/>
              </p:cNvSpPr>
              <p:nvPr/>
            </p:nvSpPr>
            <p:spPr bwMode="auto">
              <a:xfrm>
                <a:off x="2667000" y="2447925"/>
                <a:ext cx="587375" cy="590550"/>
              </a:xfrm>
              <a:prstGeom prst="ellipse">
                <a:avLst/>
              </a:prstGeom>
              <a:solidFill>
                <a:srgbClr val="FF9900"/>
              </a:solidFill>
              <a:ln w="38100" algn="ctr">
                <a:solidFill>
                  <a:schemeClr val="bg1"/>
                </a:solidFill>
                <a:round/>
                <a:headEnd/>
                <a:tailEnd/>
              </a:ln>
              <a:effectLst>
                <a:outerShdw dist="20000" dir="5400000" rotWithShape="0">
                  <a:srgbClr val="000000">
                    <a:alpha val="37999"/>
                  </a:srgbClr>
                </a:outerShd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sp>
            <p:nvSpPr>
              <p:cNvPr id="31955" name="Oval 4"/>
              <p:cNvSpPr>
                <a:spLocks noChangeArrowheads="1"/>
              </p:cNvSpPr>
              <p:nvPr/>
            </p:nvSpPr>
            <p:spPr bwMode="auto">
              <a:xfrm>
                <a:off x="2971800" y="3133725"/>
                <a:ext cx="430213" cy="431800"/>
              </a:xfrm>
              <a:prstGeom prst="ellipse">
                <a:avLst/>
              </a:prstGeom>
              <a:solidFill>
                <a:srgbClr val="FF9900"/>
              </a:solidFill>
              <a:ln w="38100" algn="ctr">
                <a:solidFill>
                  <a:schemeClr val="bg1"/>
                </a:solidFill>
                <a:round/>
                <a:headEnd/>
                <a:tailEnd/>
              </a:ln>
              <a:effectLst>
                <a:outerShdw dist="20000" dir="5400000" rotWithShape="0">
                  <a:srgbClr val="000000">
                    <a:alpha val="37999"/>
                  </a:srgbClr>
                </a:outerShd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sp>
            <p:nvSpPr>
              <p:cNvPr id="31956" name="Oval 4"/>
              <p:cNvSpPr>
                <a:spLocks noChangeArrowheads="1"/>
              </p:cNvSpPr>
              <p:nvPr/>
            </p:nvSpPr>
            <p:spPr bwMode="auto">
              <a:xfrm>
                <a:off x="2322513" y="3625850"/>
                <a:ext cx="484187" cy="488950"/>
              </a:xfrm>
              <a:prstGeom prst="ellipse">
                <a:avLst/>
              </a:prstGeom>
              <a:solidFill>
                <a:srgbClr val="FF9900"/>
              </a:solidFill>
              <a:ln w="38100" algn="ctr">
                <a:solidFill>
                  <a:schemeClr val="bg1"/>
                </a:solidFill>
                <a:round/>
                <a:headEnd/>
                <a:tailEnd/>
              </a:ln>
              <a:effectLst>
                <a:outerShdw dist="20000" dir="5400000" rotWithShape="0">
                  <a:srgbClr val="000000">
                    <a:alpha val="37999"/>
                  </a:srgbClr>
                </a:outerShd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sp>
            <p:nvSpPr>
              <p:cNvPr id="31957" name="Oval 4"/>
              <p:cNvSpPr>
                <a:spLocks noChangeArrowheads="1"/>
              </p:cNvSpPr>
              <p:nvPr/>
            </p:nvSpPr>
            <p:spPr bwMode="auto">
              <a:xfrm>
                <a:off x="1651000" y="2447925"/>
                <a:ext cx="377825" cy="379413"/>
              </a:xfrm>
              <a:prstGeom prst="ellipse">
                <a:avLst/>
              </a:prstGeom>
              <a:solidFill>
                <a:srgbClr val="FF9900"/>
              </a:solidFill>
              <a:ln w="38100" algn="ctr">
                <a:solidFill>
                  <a:schemeClr val="bg1"/>
                </a:solidFill>
                <a:round/>
                <a:headEnd/>
                <a:tailEnd/>
              </a:ln>
              <a:effectLst>
                <a:outerShdw dist="20000" dir="5400000" rotWithShape="0">
                  <a:srgbClr val="000000">
                    <a:alpha val="37999"/>
                  </a:srgbClr>
                </a:outerShd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sp>
            <p:nvSpPr>
              <p:cNvPr id="31958" name="Oval 4"/>
              <p:cNvSpPr>
                <a:spLocks noChangeArrowheads="1"/>
              </p:cNvSpPr>
              <p:nvPr/>
            </p:nvSpPr>
            <p:spPr bwMode="auto">
              <a:xfrm>
                <a:off x="874713" y="2592388"/>
                <a:ext cx="385762" cy="387350"/>
              </a:xfrm>
              <a:prstGeom prst="ellipse">
                <a:avLst/>
              </a:prstGeom>
              <a:solidFill>
                <a:srgbClr val="FF9900"/>
              </a:solidFill>
              <a:ln w="38100" algn="ctr">
                <a:solidFill>
                  <a:schemeClr val="bg1"/>
                </a:solidFill>
                <a:round/>
                <a:headEnd/>
                <a:tailEnd/>
              </a:ln>
              <a:effectLst>
                <a:outerShdw dist="20000" dir="5400000" rotWithShape="0">
                  <a:srgbClr val="000000">
                    <a:alpha val="37999"/>
                  </a:srgbClr>
                </a:outerShd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sp>
            <p:nvSpPr>
              <p:cNvPr id="31959" name="Oval 4"/>
              <p:cNvSpPr>
                <a:spLocks noChangeArrowheads="1"/>
              </p:cNvSpPr>
              <p:nvPr/>
            </p:nvSpPr>
            <p:spPr bwMode="auto">
              <a:xfrm>
                <a:off x="1371600" y="3133725"/>
                <a:ext cx="587375" cy="590550"/>
              </a:xfrm>
              <a:prstGeom prst="ellipse">
                <a:avLst/>
              </a:prstGeom>
              <a:solidFill>
                <a:srgbClr val="FF9900"/>
              </a:solidFill>
              <a:ln w="38100" algn="ctr">
                <a:solidFill>
                  <a:schemeClr val="bg1"/>
                </a:solidFill>
                <a:round/>
                <a:headEnd/>
                <a:tailEnd/>
              </a:ln>
              <a:effectLst>
                <a:outerShdw dist="20000" dir="5400000" rotWithShape="0">
                  <a:srgbClr val="000000">
                    <a:alpha val="37999"/>
                  </a:srgbClr>
                </a:outerShd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sp>
            <p:nvSpPr>
              <p:cNvPr id="31960" name="Oval 4"/>
              <p:cNvSpPr>
                <a:spLocks noChangeArrowheads="1"/>
              </p:cNvSpPr>
              <p:nvPr/>
            </p:nvSpPr>
            <p:spPr bwMode="auto">
              <a:xfrm>
                <a:off x="2438400" y="3209925"/>
                <a:ext cx="249238" cy="250825"/>
              </a:xfrm>
              <a:prstGeom prst="ellipse">
                <a:avLst/>
              </a:prstGeom>
              <a:solidFill>
                <a:srgbClr val="FF9900"/>
              </a:solidFill>
              <a:ln w="38100" algn="ctr">
                <a:solidFill>
                  <a:schemeClr val="bg1"/>
                </a:solidFill>
                <a:round/>
                <a:headEnd/>
                <a:tailEnd/>
              </a:ln>
              <a:effectLst>
                <a:outerShdw dist="20000" dir="5400000" rotWithShape="0">
                  <a:srgbClr val="000000">
                    <a:alpha val="37999"/>
                  </a:srgbClr>
                </a:outerShd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sp>
            <p:nvSpPr>
              <p:cNvPr id="31961" name="Line 25"/>
              <p:cNvSpPr>
                <a:spLocks noChangeShapeType="1"/>
              </p:cNvSpPr>
              <p:nvPr/>
            </p:nvSpPr>
            <p:spPr bwMode="auto">
              <a:xfrm flipH="1" flipV="1">
                <a:off x="4038600" y="4800600"/>
                <a:ext cx="838200" cy="2286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62" name="Line 26"/>
              <p:cNvSpPr>
                <a:spLocks noChangeShapeType="1"/>
              </p:cNvSpPr>
              <p:nvPr/>
            </p:nvSpPr>
            <p:spPr bwMode="auto">
              <a:xfrm>
                <a:off x="4830763" y="4506913"/>
                <a:ext cx="46037" cy="522287"/>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63" name="Line 27"/>
              <p:cNvSpPr>
                <a:spLocks noChangeShapeType="1"/>
              </p:cNvSpPr>
              <p:nvPr/>
            </p:nvSpPr>
            <p:spPr bwMode="auto">
              <a:xfrm flipH="1">
                <a:off x="4830763" y="3581400"/>
                <a:ext cx="503237" cy="925513"/>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64" name="Line 28"/>
              <p:cNvSpPr>
                <a:spLocks noChangeShapeType="1"/>
              </p:cNvSpPr>
              <p:nvPr/>
            </p:nvSpPr>
            <p:spPr bwMode="auto">
              <a:xfrm flipH="1" flipV="1">
                <a:off x="4267200" y="3429000"/>
                <a:ext cx="533400" cy="11430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65" name="Line 29"/>
              <p:cNvSpPr>
                <a:spLocks noChangeShapeType="1"/>
              </p:cNvSpPr>
              <p:nvPr/>
            </p:nvSpPr>
            <p:spPr bwMode="auto">
              <a:xfrm flipH="1">
                <a:off x="4876800" y="4343400"/>
                <a:ext cx="533400" cy="188913"/>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66" name="Oval 2"/>
              <p:cNvSpPr>
                <a:spLocks noChangeArrowheads="1"/>
              </p:cNvSpPr>
              <p:nvPr/>
            </p:nvSpPr>
            <p:spPr bwMode="auto">
              <a:xfrm>
                <a:off x="4684713" y="4845050"/>
                <a:ext cx="293687" cy="295275"/>
              </a:xfrm>
              <a:prstGeom prst="ellipse">
                <a:avLst/>
              </a:prstGeom>
              <a:solidFill>
                <a:srgbClr val="00CC66"/>
              </a:solidFill>
              <a:ln w="38100" algn="ctr">
                <a:solidFill>
                  <a:schemeClr val="bg1"/>
                </a:solidFill>
                <a:round/>
                <a:headEnd/>
                <a:tailEnd/>
              </a:ln>
              <a:effectLst>
                <a:outerShdw dist="20000" dir="5400000" rotWithShape="0">
                  <a:srgbClr val="000000">
                    <a:alpha val="37999"/>
                  </a:srgbClr>
                </a:outerShdw>
              </a:effec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GB" altLang="en-US">
                  <a:solidFill>
                    <a:srgbClr val="FFFFFF"/>
                  </a:solidFill>
                </a:endParaRPr>
              </a:p>
            </p:txBody>
          </p:sp>
          <p:sp>
            <p:nvSpPr>
              <p:cNvPr id="31967" name="Oval 4"/>
              <p:cNvSpPr>
                <a:spLocks noChangeArrowheads="1"/>
              </p:cNvSpPr>
              <p:nvPr/>
            </p:nvSpPr>
            <p:spPr bwMode="auto">
              <a:xfrm>
                <a:off x="4038600" y="3249613"/>
                <a:ext cx="358775" cy="358775"/>
              </a:xfrm>
              <a:prstGeom prst="ellipse">
                <a:avLst/>
              </a:prstGeom>
              <a:solidFill>
                <a:srgbClr val="00CC66"/>
              </a:solidFill>
              <a:ln w="38100" algn="ctr">
                <a:solidFill>
                  <a:schemeClr val="bg1"/>
                </a:solidFill>
                <a:round/>
                <a:headEnd/>
                <a:tailEnd/>
              </a:ln>
              <a:effectLst>
                <a:outerShdw dist="20000" dir="5400000" rotWithShape="0">
                  <a:srgbClr val="000000">
                    <a:alpha val="37999"/>
                  </a:srgbClr>
                </a:outerShdw>
              </a:effec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GB" altLang="en-US">
                  <a:solidFill>
                    <a:srgbClr val="FFFFFF"/>
                  </a:solidFill>
                </a:endParaRPr>
              </a:p>
            </p:txBody>
          </p:sp>
          <p:sp>
            <p:nvSpPr>
              <p:cNvPr id="31968" name="Oval 4"/>
              <p:cNvSpPr>
                <a:spLocks noChangeArrowheads="1"/>
              </p:cNvSpPr>
              <p:nvPr/>
            </p:nvSpPr>
            <p:spPr bwMode="auto">
              <a:xfrm>
                <a:off x="5181600" y="4191000"/>
                <a:ext cx="430213" cy="431800"/>
              </a:xfrm>
              <a:prstGeom prst="ellipse">
                <a:avLst/>
              </a:prstGeom>
              <a:solidFill>
                <a:srgbClr val="00CC66"/>
              </a:solidFill>
              <a:ln w="38100" algn="ctr">
                <a:solidFill>
                  <a:schemeClr val="bg1"/>
                </a:solidFill>
                <a:round/>
                <a:headEnd/>
                <a:tailEnd/>
              </a:ln>
              <a:effectLst>
                <a:outerShdw dist="20000" dir="5400000" rotWithShape="0">
                  <a:srgbClr val="000000">
                    <a:alpha val="37999"/>
                  </a:srgbClr>
                </a:outerShdw>
              </a:effec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GB" altLang="en-US">
                  <a:solidFill>
                    <a:srgbClr val="FFFFFF"/>
                  </a:solidFill>
                </a:endParaRPr>
              </a:p>
            </p:txBody>
          </p:sp>
          <p:sp>
            <p:nvSpPr>
              <p:cNvPr id="31969" name="Oval 4"/>
              <p:cNvSpPr>
                <a:spLocks noChangeArrowheads="1"/>
              </p:cNvSpPr>
              <p:nvPr/>
            </p:nvSpPr>
            <p:spPr bwMode="auto">
              <a:xfrm>
                <a:off x="3886200" y="4572000"/>
                <a:ext cx="484188" cy="488950"/>
              </a:xfrm>
              <a:prstGeom prst="ellipse">
                <a:avLst/>
              </a:prstGeom>
              <a:solidFill>
                <a:srgbClr val="00CC66"/>
              </a:solidFill>
              <a:ln w="38100" algn="ctr">
                <a:solidFill>
                  <a:schemeClr val="bg1"/>
                </a:solidFill>
                <a:round/>
                <a:headEnd/>
                <a:tailEnd/>
              </a:ln>
              <a:effectLst>
                <a:outerShdw dist="20000" dir="5400000" rotWithShape="0">
                  <a:srgbClr val="000000">
                    <a:alpha val="37999"/>
                  </a:srgbClr>
                </a:outerShdw>
              </a:effec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GB" altLang="en-US">
                  <a:solidFill>
                    <a:srgbClr val="FFFFFF"/>
                  </a:solidFill>
                </a:endParaRPr>
              </a:p>
            </p:txBody>
          </p:sp>
          <p:sp>
            <p:nvSpPr>
              <p:cNvPr id="31970" name="Oval 4"/>
              <p:cNvSpPr>
                <a:spLocks noChangeArrowheads="1"/>
              </p:cNvSpPr>
              <p:nvPr/>
            </p:nvSpPr>
            <p:spPr bwMode="auto">
              <a:xfrm>
                <a:off x="3886200" y="3962400"/>
                <a:ext cx="377825" cy="379413"/>
              </a:xfrm>
              <a:prstGeom prst="ellipse">
                <a:avLst/>
              </a:prstGeom>
              <a:solidFill>
                <a:srgbClr val="00CC66"/>
              </a:solidFill>
              <a:ln w="38100" algn="ctr">
                <a:solidFill>
                  <a:schemeClr val="bg1"/>
                </a:solidFill>
                <a:round/>
                <a:headEnd/>
                <a:tailEnd/>
              </a:ln>
              <a:effectLst>
                <a:outerShdw dist="20000" dir="5400000" rotWithShape="0">
                  <a:srgbClr val="000000">
                    <a:alpha val="37999"/>
                  </a:srgbClr>
                </a:outerShdw>
              </a:effec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GB" altLang="en-US">
                  <a:solidFill>
                    <a:srgbClr val="FFFFFF"/>
                  </a:solidFill>
                </a:endParaRPr>
              </a:p>
            </p:txBody>
          </p:sp>
          <p:sp>
            <p:nvSpPr>
              <p:cNvPr id="31971" name="Oval 4"/>
              <p:cNvSpPr>
                <a:spLocks noChangeArrowheads="1"/>
              </p:cNvSpPr>
              <p:nvPr/>
            </p:nvSpPr>
            <p:spPr bwMode="auto">
              <a:xfrm>
                <a:off x="4684713" y="4335463"/>
                <a:ext cx="385762" cy="387350"/>
              </a:xfrm>
              <a:prstGeom prst="ellipse">
                <a:avLst/>
              </a:prstGeom>
              <a:solidFill>
                <a:srgbClr val="00CC66"/>
              </a:solidFill>
              <a:ln w="38100" algn="ctr">
                <a:solidFill>
                  <a:schemeClr val="bg1"/>
                </a:solidFill>
                <a:round/>
                <a:headEnd/>
                <a:tailEnd/>
              </a:ln>
              <a:effectLst>
                <a:outerShdw dist="20000" dir="5400000" rotWithShape="0">
                  <a:srgbClr val="000000">
                    <a:alpha val="37999"/>
                  </a:srgbClr>
                </a:outerShdw>
              </a:effec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GB" altLang="en-US">
                  <a:solidFill>
                    <a:srgbClr val="FFFFFF"/>
                  </a:solidFill>
                </a:endParaRPr>
              </a:p>
            </p:txBody>
          </p:sp>
          <p:sp>
            <p:nvSpPr>
              <p:cNvPr id="31972" name="Line 58"/>
              <p:cNvSpPr>
                <a:spLocks noChangeShapeType="1"/>
              </p:cNvSpPr>
              <p:nvPr/>
            </p:nvSpPr>
            <p:spPr bwMode="auto">
              <a:xfrm flipV="1">
                <a:off x="3124200" y="4038600"/>
                <a:ext cx="304800" cy="6096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73" name="Line 59"/>
              <p:cNvSpPr>
                <a:spLocks noChangeShapeType="1"/>
              </p:cNvSpPr>
              <p:nvPr/>
            </p:nvSpPr>
            <p:spPr bwMode="auto">
              <a:xfrm>
                <a:off x="2544763" y="4735513"/>
                <a:ext cx="46037" cy="522287"/>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74" name="Line 60"/>
              <p:cNvSpPr>
                <a:spLocks noChangeShapeType="1"/>
              </p:cNvSpPr>
              <p:nvPr/>
            </p:nvSpPr>
            <p:spPr bwMode="auto">
              <a:xfrm flipH="1">
                <a:off x="2590800" y="4572000"/>
                <a:ext cx="533400" cy="188913"/>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75" name="Oval 2"/>
              <p:cNvSpPr>
                <a:spLocks noChangeArrowheads="1"/>
              </p:cNvSpPr>
              <p:nvPr/>
            </p:nvSpPr>
            <p:spPr bwMode="auto">
              <a:xfrm>
                <a:off x="2398713" y="5073650"/>
                <a:ext cx="293687" cy="295275"/>
              </a:xfrm>
              <a:prstGeom prst="ellipse">
                <a:avLst/>
              </a:prstGeom>
              <a:solidFill>
                <a:srgbClr val="CC00FF"/>
              </a:solidFill>
              <a:ln w="38100" algn="ctr">
                <a:solidFill>
                  <a:schemeClr val="bg1"/>
                </a:solidFill>
                <a:round/>
                <a:headEnd/>
                <a:tailEnd/>
              </a:ln>
              <a:effectLst>
                <a:outerShdw dist="20000" dir="5400000" rotWithShape="0">
                  <a:srgbClr val="000000">
                    <a:alpha val="37999"/>
                  </a:srgbClr>
                </a:outerShd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sp>
            <p:nvSpPr>
              <p:cNvPr id="31976" name="Oval 4"/>
              <p:cNvSpPr>
                <a:spLocks noChangeArrowheads="1"/>
              </p:cNvSpPr>
              <p:nvPr/>
            </p:nvSpPr>
            <p:spPr bwMode="auto">
              <a:xfrm>
                <a:off x="2895600" y="4419600"/>
                <a:ext cx="430213" cy="431800"/>
              </a:xfrm>
              <a:prstGeom prst="ellipse">
                <a:avLst/>
              </a:prstGeom>
              <a:solidFill>
                <a:srgbClr val="CC00FF"/>
              </a:solidFill>
              <a:ln w="38100" algn="ctr">
                <a:solidFill>
                  <a:schemeClr val="bg1"/>
                </a:solidFill>
                <a:round/>
                <a:headEnd/>
                <a:tailEnd/>
              </a:ln>
              <a:effectLst>
                <a:outerShdw dist="20000" dir="5400000" rotWithShape="0">
                  <a:srgbClr val="000000">
                    <a:alpha val="37999"/>
                  </a:srgbClr>
                </a:outerShd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sp>
            <p:nvSpPr>
              <p:cNvPr id="31977" name="Oval 4"/>
              <p:cNvSpPr>
                <a:spLocks noChangeArrowheads="1"/>
              </p:cNvSpPr>
              <p:nvPr/>
            </p:nvSpPr>
            <p:spPr bwMode="auto">
              <a:xfrm>
                <a:off x="3200400" y="3733800"/>
                <a:ext cx="484188" cy="488950"/>
              </a:xfrm>
              <a:prstGeom prst="ellipse">
                <a:avLst/>
              </a:prstGeom>
              <a:solidFill>
                <a:srgbClr val="CC00FF"/>
              </a:solidFill>
              <a:ln w="38100" algn="ctr">
                <a:solidFill>
                  <a:schemeClr val="bg1"/>
                </a:solidFill>
                <a:round/>
                <a:headEnd/>
                <a:tailEnd/>
              </a:ln>
              <a:effectLst>
                <a:outerShdw dist="20000" dir="5400000" rotWithShape="0">
                  <a:srgbClr val="000000">
                    <a:alpha val="37999"/>
                  </a:srgbClr>
                </a:outerShd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sp>
            <p:nvSpPr>
              <p:cNvPr id="31978" name="Oval 4"/>
              <p:cNvSpPr>
                <a:spLocks noChangeArrowheads="1"/>
              </p:cNvSpPr>
              <p:nvPr/>
            </p:nvSpPr>
            <p:spPr bwMode="auto">
              <a:xfrm>
                <a:off x="2398713" y="4564063"/>
                <a:ext cx="385762" cy="387350"/>
              </a:xfrm>
              <a:prstGeom prst="ellipse">
                <a:avLst/>
              </a:prstGeom>
              <a:solidFill>
                <a:srgbClr val="CC00FF"/>
              </a:solidFill>
              <a:ln w="38100" algn="ctr">
                <a:solidFill>
                  <a:schemeClr val="bg1"/>
                </a:solidFill>
                <a:round/>
                <a:headEnd/>
                <a:tailEnd/>
              </a:ln>
              <a:effectLst>
                <a:outerShdw dist="20000" dir="5400000" rotWithShape="0">
                  <a:srgbClr val="000000">
                    <a:alpha val="37999"/>
                  </a:srgbClr>
                </a:outerShd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grpSp>
        <p:grpSp>
          <p:nvGrpSpPr>
            <p:cNvPr id="31914" name="Group 36"/>
            <p:cNvGrpSpPr>
              <a:grpSpLocks/>
            </p:cNvGrpSpPr>
            <p:nvPr/>
          </p:nvGrpSpPr>
          <p:grpSpPr bwMode="auto">
            <a:xfrm rot="-8240896">
              <a:off x="2809875" y="1219200"/>
              <a:ext cx="3522663" cy="1839913"/>
              <a:chOff x="2807" y="515"/>
              <a:chExt cx="2219" cy="1159"/>
            </a:xfrm>
          </p:grpSpPr>
          <p:cxnSp>
            <p:nvCxnSpPr>
              <p:cNvPr id="80" name="Straight Connector 4"/>
              <p:cNvCxnSpPr/>
              <p:nvPr/>
            </p:nvCxnSpPr>
            <p:spPr>
              <a:xfrm>
                <a:off x="2901" y="1137"/>
                <a:ext cx="339" cy="10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1916" name="Line 38"/>
              <p:cNvSpPr>
                <a:spLocks noChangeShapeType="1"/>
              </p:cNvSpPr>
              <p:nvPr/>
            </p:nvSpPr>
            <p:spPr bwMode="auto">
              <a:xfrm flipV="1">
                <a:off x="3239" y="816"/>
                <a:ext cx="697" cy="429"/>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17" name="Line 39"/>
              <p:cNvSpPr>
                <a:spLocks noChangeShapeType="1"/>
              </p:cNvSpPr>
              <p:nvPr/>
            </p:nvSpPr>
            <p:spPr bwMode="auto">
              <a:xfrm>
                <a:off x="3239" y="1245"/>
                <a:ext cx="697" cy="243"/>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18" name="Line 40"/>
              <p:cNvSpPr>
                <a:spLocks noChangeShapeType="1"/>
              </p:cNvSpPr>
              <p:nvPr/>
            </p:nvSpPr>
            <p:spPr bwMode="auto">
              <a:xfrm flipV="1">
                <a:off x="3239" y="715"/>
                <a:ext cx="200" cy="53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19" name="Line 41"/>
              <p:cNvSpPr>
                <a:spLocks noChangeShapeType="1"/>
              </p:cNvSpPr>
              <p:nvPr/>
            </p:nvSpPr>
            <p:spPr bwMode="auto">
              <a:xfrm flipV="1">
                <a:off x="3239" y="1200"/>
                <a:ext cx="601" cy="4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20" name="Line 42"/>
              <p:cNvSpPr>
                <a:spLocks noChangeShapeType="1"/>
              </p:cNvSpPr>
              <p:nvPr/>
            </p:nvSpPr>
            <p:spPr bwMode="auto">
              <a:xfrm>
                <a:off x="2899" y="823"/>
                <a:ext cx="340" cy="422"/>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21" name="Line 43"/>
              <p:cNvSpPr>
                <a:spLocks noChangeShapeType="1"/>
              </p:cNvSpPr>
              <p:nvPr/>
            </p:nvSpPr>
            <p:spPr bwMode="auto">
              <a:xfrm flipH="1">
                <a:off x="2880" y="576"/>
                <a:ext cx="336" cy="24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22" name="Line 44"/>
              <p:cNvSpPr>
                <a:spLocks noChangeShapeType="1"/>
              </p:cNvSpPr>
              <p:nvPr/>
            </p:nvSpPr>
            <p:spPr bwMode="auto">
              <a:xfrm flipV="1">
                <a:off x="3239" y="864"/>
                <a:ext cx="889" cy="381"/>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23" name="Line 45"/>
              <p:cNvSpPr>
                <a:spLocks noChangeShapeType="1"/>
              </p:cNvSpPr>
              <p:nvPr/>
            </p:nvSpPr>
            <p:spPr bwMode="auto">
              <a:xfrm flipH="1">
                <a:off x="2899" y="768"/>
                <a:ext cx="1181" cy="5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24" name="Line 46"/>
              <p:cNvSpPr>
                <a:spLocks noChangeShapeType="1"/>
              </p:cNvSpPr>
              <p:nvPr/>
            </p:nvSpPr>
            <p:spPr bwMode="auto">
              <a:xfrm flipV="1">
                <a:off x="4224" y="816"/>
                <a:ext cx="624" cy="336"/>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25" name="Line 47"/>
              <p:cNvSpPr>
                <a:spLocks noChangeShapeType="1"/>
              </p:cNvSpPr>
              <p:nvPr/>
            </p:nvSpPr>
            <p:spPr bwMode="auto">
              <a:xfrm flipH="1">
                <a:off x="3871" y="1152"/>
                <a:ext cx="353" cy="359"/>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26" name="Oval 2"/>
              <p:cNvSpPr>
                <a:spLocks noChangeArrowheads="1"/>
              </p:cNvSpPr>
              <p:nvPr/>
            </p:nvSpPr>
            <p:spPr bwMode="auto">
              <a:xfrm>
                <a:off x="2807" y="1036"/>
                <a:ext cx="185" cy="186"/>
              </a:xfrm>
              <a:prstGeom prst="ellipse">
                <a:avLst/>
              </a:prstGeom>
              <a:solidFill>
                <a:schemeClr val="accent2"/>
              </a:solidFill>
              <a:ln w="38100" algn="ctr">
                <a:solidFill>
                  <a:schemeClr val="bg1"/>
                </a:solidFill>
                <a:round/>
                <a:headEnd/>
                <a:tailEnd/>
              </a:ln>
              <a:effectLst>
                <a:outerShdw dist="20000" dir="5400000" rotWithShape="0">
                  <a:srgbClr val="000000">
                    <a:alpha val="37999"/>
                  </a:srgbClr>
                </a:outerShdw>
              </a:effectLst>
            </p:spPr>
            <p:txBody>
              <a:bodyPr rot="10800000"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sp>
            <p:nvSpPr>
              <p:cNvPr id="31927" name="Oval 3"/>
              <p:cNvSpPr>
                <a:spLocks noChangeArrowheads="1"/>
              </p:cNvSpPr>
              <p:nvPr/>
            </p:nvSpPr>
            <p:spPr bwMode="auto">
              <a:xfrm>
                <a:off x="3120" y="515"/>
                <a:ext cx="129" cy="129"/>
              </a:xfrm>
              <a:prstGeom prst="ellipse">
                <a:avLst/>
              </a:prstGeom>
              <a:solidFill>
                <a:schemeClr val="accent2"/>
              </a:solidFill>
              <a:ln w="38100" algn="ctr">
                <a:solidFill>
                  <a:schemeClr val="bg1"/>
                </a:solidFill>
                <a:round/>
                <a:headEnd/>
                <a:tailEnd/>
              </a:ln>
              <a:effectLst>
                <a:outerShdw dist="20000" dir="5400000" rotWithShape="0">
                  <a:srgbClr val="000000">
                    <a:alpha val="37999"/>
                  </a:srgbClr>
                </a:outerShdw>
              </a:effectLst>
            </p:spPr>
            <p:txBody>
              <a:bodyPr rot="10800000"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sp>
            <p:nvSpPr>
              <p:cNvPr id="31928" name="Oval 4"/>
              <p:cNvSpPr>
                <a:spLocks noChangeArrowheads="1"/>
              </p:cNvSpPr>
              <p:nvPr/>
            </p:nvSpPr>
            <p:spPr bwMode="auto">
              <a:xfrm>
                <a:off x="3936" y="624"/>
                <a:ext cx="370" cy="372"/>
              </a:xfrm>
              <a:prstGeom prst="ellipse">
                <a:avLst/>
              </a:prstGeom>
              <a:solidFill>
                <a:schemeClr val="accent2"/>
              </a:solidFill>
              <a:ln w="38100" algn="ctr">
                <a:solidFill>
                  <a:schemeClr val="bg1"/>
                </a:solidFill>
                <a:round/>
                <a:headEnd/>
                <a:tailEnd/>
              </a:ln>
              <a:effectLst>
                <a:outerShdw dist="20000" dir="5400000" rotWithShape="0">
                  <a:srgbClr val="000000">
                    <a:alpha val="37999"/>
                  </a:srgbClr>
                </a:outerShdw>
              </a:effectLst>
            </p:spPr>
            <p:txBody>
              <a:bodyPr rot="10800000"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sp>
            <p:nvSpPr>
              <p:cNvPr id="31929" name="Oval 4"/>
              <p:cNvSpPr>
                <a:spLocks noChangeArrowheads="1"/>
              </p:cNvSpPr>
              <p:nvPr/>
            </p:nvSpPr>
            <p:spPr bwMode="auto">
              <a:xfrm>
                <a:off x="4800" y="672"/>
                <a:ext cx="226" cy="226"/>
              </a:xfrm>
              <a:prstGeom prst="ellipse">
                <a:avLst/>
              </a:prstGeom>
              <a:solidFill>
                <a:schemeClr val="accent2"/>
              </a:solidFill>
              <a:ln w="38100" algn="ctr">
                <a:solidFill>
                  <a:schemeClr val="bg1"/>
                </a:solidFill>
                <a:round/>
                <a:headEnd/>
                <a:tailEnd/>
              </a:ln>
              <a:effectLst>
                <a:outerShdw dist="20000" dir="5400000" rotWithShape="0">
                  <a:srgbClr val="000000">
                    <a:alpha val="37999"/>
                  </a:srgbClr>
                </a:outerShdw>
              </a:effectLst>
            </p:spPr>
            <p:txBody>
              <a:bodyPr rot="10800000"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sp>
            <p:nvSpPr>
              <p:cNvPr id="31930" name="Oval 4"/>
              <p:cNvSpPr>
                <a:spLocks noChangeArrowheads="1"/>
              </p:cNvSpPr>
              <p:nvPr/>
            </p:nvSpPr>
            <p:spPr bwMode="auto">
              <a:xfrm>
                <a:off x="4128" y="1056"/>
                <a:ext cx="271" cy="272"/>
              </a:xfrm>
              <a:prstGeom prst="ellipse">
                <a:avLst/>
              </a:prstGeom>
              <a:solidFill>
                <a:schemeClr val="accent2"/>
              </a:solidFill>
              <a:ln w="38100" algn="ctr">
                <a:solidFill>
                  <a:schemeClr val="bg1"/>
                </a:solidFill>
                <a:round/>
                <a:headEnd/>
                <a:tailEnd/>
              </a:ln>
              <a:effectLst>
                <a:outerShdw dist="20000" dir="5400000" rotWithShape="0">
                  <a:srgbClr val="000000">
                    <a:alpha val="37999"/>
                  </a:srgbClr>
                </a:outerShdw>
              </a:effectLst>
            </p:spPr>
            <p:txBody>
              <a:bodyPr rot="10800000"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sp>
            <p:nvSpPr>
              <p:cNvPr id="31931" name="Oval 4"/>
              <p:cNvSpPr>
                <a:spLocks noChangeArrowheads="1"/>
              </p:cNvSpPr>
              <p:nvPr/>
            </p:nvSpPr>
            <p:spPr bwMode="auto">
              <a:xfrm>
                <a:off x="3719" y="1366"/>
                <a:ext cx="305" cy="308"/>
              </a:xfrm>
              <a:prstGeom prst="ellipse">
                <a:avLst/>
              </a:prstGeom>
              <a:solidFill>
                <a:schemeClr val="accent2"/>
              </a:solidFill>
              <a:ln w="38100" algn="ctr">
                <a:solidFill>
                  <a:schemeClr val="bg1"/>
                </a:solidFill>
                <a:round/>
                <a:headEnd/>
                <a:tailEnd/>
              </a:ln>
              <a:effectLst>
                <a:outerShdw dist="20000" dir="5400000" rotWithShape="0">
                  <a:srgbClr val="000000">
                    <a:alpha val="37999"/>
                  </a:srgbClr>
                </a:outerShdw>
              </a:effectLst>
            </p:spPr>
            <p:txBody>
              <a:bodyPr rot="10800000"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sp>
            <p:nvSpPr>
              <p:cNvPr id="31932" name="Oval 4"/>
              <p:cNvSpPr>
                <a:spLocks noChangeArrowheads="1"/>
              </p:cNvSpPr>
              <p:nvPr/>
            </p:nvSpPr>
            <p:spPr bwMode="auto">
              <a:xfrm>
                <a:off x="3296" y="624"/>
                <a:ext cx="238" cy="239"/>
              </a:xfrm>
              <a:prstGeom prst="ellipse">
                <a:avLst/>
              </a:prstGeom>
              <a:solidFill>
                <a:schemeClr val="accent2"/>
              </a:solidFill>
              <a:ln w="38100" algn="ctr">
                <a:solidFill>
                  <a:schemeClr val="bg1"/>
                </a:solidFill>
                <a:round/>
                <a:headEnd/>
                <a:tailEnd/>
              </a:ln>
              <a:effectLst>
                <a:outerShdw dist="20000" dir="5400000" rotWithShape="0">
                  <a:srgbClr val="000000">
                    <a:alpha val="37999"/>
                  </a:srgbClr>
                </a:outerShdw>
              </a:effectLst>
            </p:spPr>
            <p:txBody>
              <a:bodyPr rot="10800000"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sp>
            <p:nvSpPr>
              <p:cNvPr id="31933" name="Oval 4"/>
              <p:cNvSpPr>
                <a:spLocks noChangeArrowheads="1"/>
              </p:cNvSpPr>
              <p:nvPr/>
            </p:nvSpPr>
            <p:spPr bwMode="auto">
              <a:xfrm>
                <a:off x="2807" y="715"/>
                <a:ext cx="243" cy="244"/>
              </a:xfrm>
              <a:prstGeom prst="ellipse">
                <a:avLst/>
              </a:prstGeom>
              <a:solidFill>
                <a:schemeClr val="accent2"/>
              </a:solidFill>
              <a:ln w="38100" algn="ctr">
                <a:solidFill>
                  <a:schemeClr val="bg1"/>
                </a:solidFill>
                <a:round/>
                <a:headEnd/>
                <a:tailEnd/>
              </a:ln>
              <a:effectLst>
                <a:outerShdw dist="20000" dir="5400000" rotWithShape="0">
                  <a:srgbClr val="000000">
                    <a:alpha val="37999"/>
                  </a:srgbClr>
                </a:outerShdw>
              </a:effectLst>
            </p:spPr>
            <p:txBody>
              <a:bodyPr rot="10800000"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sp>
            <p:nvSpPr>
              <p:cNvPr id="31934" name="Oval 4"/>
              <p:cNvSpPr>
                <a:spLocks noChangeArrowheads="1"/>
              </p:cNvSpPr>
              <p:nvPr/>
            </p:nvSpPr>
            <p:spPr bwMode="auto">
              <a:xfrm>
                <a:off x="3120" y="1056"/>
                <a:ext cx="370" cy="372"/>
              </a:xfrm>
              <a:prstGeom prst="ellipse">
                <a:avLst/>
              </a:prstGeom>
              <a:solidFill>
                <a:schemeClr val="accent2"/>
              </a:solidFill>
              <a:ln w="38100" algn="ctr">
                <a:solidFill>
                  <a:schemeClr val="bg1"/>
                </a:solidFill>
                <a:round/>
                <a:headEnd/>
                <a:tailEnd/>
              </a:ln>
              <a:effectLst>
                <a:outerShdw dist="20000" dir="5400000" rotWithShape="0">
                  <a:srgbClr val="000000">
                    <a:alpha val="37999"/>
                  </a:srgbClr>
                </a:outerShdw>
              </a:effectLst>
            </p:spPr>
            <p:txBody>
              <a:bodyPr rot="10800000"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sp>
            <p:nvSpPr>
              <p:cNvPr id="31935" name="Oval 4"/>
              <p:cNvSpPr>
                <a:spLocks noChangeArrowheads="1"/>
              </p:cNvSpPr>
              <p:nvPr/>
            </p:nvSpPr>
            <p:spPr bwMode="auto">
              <a:xfrm>
                <a:off x="3792" y="1104"/>
                <a:ext cx="157" cy="158"/>
              </a:xfrm>
              <a:prstGeom prst="ellipse">
                <a:avLst/>
              </a:prstGeom>
              <a:solidFill>
                <a:schemeClr val="accent2"/>
              </a:solidFill>
              <a:ln w="38100" algn="ctr">
                <a:solidFill>
                  <a:schemeClr val="bg1"/>
                </a:solidFill>
                <a:round/>
                <a:headEnd/>
                <a:tailEnd/>
              </a:ln>
              <a:effectLst>
                <a:outerShdw dist="20000" dir="5400000" rotWithShape="0">
                  <a:srgbClr val="000000">
                    <a:alpha val="37999"/>
                  </a:srgbClr>
                </a:outerShdw>
              </a:effectLst>
            </p:spPr>
            <p:txBody>
              <a:bodyPr rot="10800000"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grpSp>
      </p:grpSp>
      <p:sp>
        <p:nvSpPr>
          <p:cNvPr id="31747" name="Text Box 65"/>
          <p:cNvSpPr txBox="1">
            <a:spLocks noChangeArrowheads="1"/>
          </p:cNvSpPr>
          <p:nvPr/>
        </p:nvSpPr>
        <p:spPr bwMode="auto">
          <a:xfrm>
            <a:off x="3575050" y="5883276"/>
            <a:ext cx="21336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de-DE" sz="2400" b="1">
                <a:solidFill>
                  <a:srgbClr val="00B0F0"/>
                </a:solidFill>
              </a:rPr>
              <a:t>Healthy oceans</a:t>
            </a:r>
          </a:p>
        </p:txBody>
      </p:sp>
      <p:grpSp>
        <p:nvGrpSpPr>
          <p:cNvPr id="31748" name="Group 102"/>
          <p:cNvGrpSpPr>
            <a:grpSpLocks/>
          </p:cNvGrpSpPr>
          <p:nvPr/>
        </p:nvGrpSpPr>
        <p:grpSpPr bwMode="auto">
          <a:xfrm rot="12120738">
            <a:off x="5240339" y="2025650"/>
            <a:ext cx="2706687" cy="2051050"/>
            <a:chOff x="874713" y="1219200"/>
            <a:chExt cx="6639616" cy="5030776"/>
          </a:xfrm>
        </p:grpSpPr>
        <p:grpSp>
          <p:nvGrpSpPr>
            <p:cNvPr id="31826" name="Group 103"/>
            <p:cNvGrpSpPr>
              <a:grpSpLocks/>
            </p:cNvGrpSpPr>
            <p:nvPr/>
          </p:nvGrpSpPr>
          <p:grpSpPr bwMode="auto">
            <a:xfrm>
              <a:off x="874713" y="1244669"/>
              <a:ext cx="6639616" cy="5005307"/>
              <a:chOff x="874713" y="1244669"/>
              <a:chExt cx="6639616" cy="5005307"/>
            </a:xfrm>
          </p:grpSpPr>
          <p:grpSp>
            <p:nvGrpSpPr>
              <p:cNvPr id="31849" name="Group 126"/>
              <p:cNvGrpSpPr>
                <a:grpSpLocks/>
              </p:cNvGrpSpPr>
              <p:nvPr/>
            </p:nvGrpSpPr>
            <p:grpSpPr bwMode="auto">
              <a:xfrm>
                <a:off x="1719263" y="1908629"/>
                <a:ext cx="2839808" cy="3969564"/>
                <a:chOff x="1719263" y="1908629"/>
                <a:chExt cx="2839808" cy="3969564"/>
              </a:xfrm>
            </p:grpSpPr>
            <p:sp>
              <p:nvSpPr>
                <p:cNvPr id="31904" name="Line 3"/>
                <p:cNvSpPr>
                  <a:spLocks noChangeShapeType="1"/>
                </p:cNvSpPr>
                <p:nvPr/>
              </p:nvSpPr>
              <p:spPr bwMode="auto">
                <a:xfrm>
                  <a:off x="1719263" y="3502498"/>
                  <a:ext cx="385066" cy="989481"/>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05" name="Line 3"/>
                <p:cNvSpPr>
                  <a:spLocks noChangeShapeType="1"/>
                </p:cNvSpPr>
                <p:nvPr/>
              </p:nvSpPr>
              <p:spPr bwMode="auto">
                <a:xfrm flipV="1">
                  <a:off x="2703066" y="1908629"/>
                  <a:ext cx="739427" cy="190279"/>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06" name="Line 3"/>
                <p:cNvSpPr>
                  <a:spLocks noChangeShapeType="1"/>
                </p:cNvSpPr>
                <p:nvPr/>
              </p:nvSpPr>
              <p:spPr bwMode="auto">
                <a:xfrm>
                  <a:off x="2714458" y="2208509"/>
                  <a:ext cx="306555" cy="620416"/>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07" name="Line 3"/>
                <p:cNvSpPr>
                  <a:spLocks noChangeShapeType="1"/>
                </p:cNvSpPr>
                <p:nvPr/>
              </p:nvSpPr>
              <p:spPr bwMode="auto">
                <a:xfrm flipV="1">
                  <a:off x="3411300" y="4851400"/>
                  <a:ext cx="806687" cy="343489"/>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08" name="Line 3"/>
                <p:cNvSpPr>
                  <a:spLocks noChangeShapeType="1"/>
                </p:cNvSpPr>
                <p:nvPr/>
              </p:nvSpPr>
              <p:spPr bwMode="auto">
                <a:xfrm flipH="1" flipV="1">
                  <a:off x="4128859" y="4851400"/>
                  <a:ext cx="145164" cy="810892"/>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09" name="Oval 4"/>
                <p:cNvSpPr>
                  <a:spLocks noChangeArrowheads="1"/>
                </p:cNvSpPr>
                <p:nvPr/>
              </p:nvSpPr>
              <p:spPr bwMode="auto">
                <a:xfrm>
                  <a:off x="2530474" y="1930400"/>
                  <a:ext cx="430213" cy="431800"/>
                </a:xfrm>
                <a:prstGeom prst="ellipse">
                  <a:avLst/>
                </a:prstGeom>
                <a:solidFill>
                  <a:srgbClr val="00B0F0"/>
                </a:solidFill>
                <a:ln w="38100" algn="ctr">
                  <a:solidFill>
                    <a:schemeClr val="bg1"/>
                  </a:solidFill>
                  <a:round/>
                  <a:headEnd/>
                  <a:tailEnd/>
                </a:ln>
                <a:effectLst>
                  <a:outerShdw dist="20000" dir="5400000" rotWithShape="0">
                    <a:srgbClr val="000000">
                      <a:alpha val="37999"/>
                    </a:srgbClr>
                  </a:outerShdw>
                </a:effec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GB" altLang="en-US">
                    <a:solidFill>
                      <a:srgbClr val="FFFFFF"/>
                    </a:solidFill>
                  </a:endParaRPr>
                </a:p>
              </p:txBody>
            </p:sp>
            <p:sp>
              <p:nvSpPr>
                <p:cNvPr id="31910" name="Oval 4"/>
                <p:cNvSpPr>
                  <a:spLocks noChangeArrowheads="1"/>
                </p:cNvSpPr>
                <p:nvPr/>
              </p:nvSpPr>
              <p:spPr bwMode="auto">
                <a:xfrm>
                  <a:off x="1859355" y="4249338"/>
                  <a:ext cx="430213" cy="431800"/>
                </a:xfrm>
                <a:prstGeom prst="ellipse">
                  <a:avLst/>
                </a:prstGeom>
                <a:solidFill>
                  <a:srgbClr val="00B0F0"/>
                </a:solidFill>
                <a:ln w="38100" algn="ctr">
                  <a:solidFill>
                    <a:schemeClr val="bg1"/>
                  </a:solidFill>
                  <a:round/>
                  <a:headEnd/>
                  <a:tailEnd/>
                </a:ln>
                <a:effectLst>
                  <a:outerShdw dist="20000" dir="5400000" rotWithShape="0">
                    <a:srgbClr val="000000">
                      <a:alpha val="37999"/>
                    </a:srgbClr>
                  </a:outerShdw>
                </a:effec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GB" altLang="en-US">
                    <a:solidFill>
                      <a:srgbClr val="FFFFFF"/>
                    </a:solidFill>
                  </a:endParaRPr>
                </a:p>
              </p:txBody>
            </p:sp>
            <p:sp>
              <p:nvSpPr>
                <p:cNvPr id="31911" name="Oval 4"/>
                <p:cNvSpPr>
                  <a:spLocks noChangeArrowheads="1"/>
                </p:cNvSpPr>
                <p:nvPr/>
              </p:nvSpPr>
              <p:spPr bwMode="auto">
                <a:xfrm>
                  <a:off x="4128858" y="5446393"/>
                  <a:ext cx="430213" cy="431800"/>
                </a:xfrm>
                <a:prstGeom prst="ellipse">
                  <a:avLst/>
                </a:prstGeom>
                <a:solidFill>
                  <a:srgbClr val="00B0F0"/>
                </a:solidFill>
                <a:ln w="38100" algn="ctr">
                  <a:solidFill>
                    <a:schemeClr val="bg1"/>
                  </a:solidFill>
                  <a:round/>
                  <a:headEnd/>
                  <a:tailEnd/>
                </a:ln>
                <a:effectLst>
                  <a:outerShdw dist="20000" dir="5400000" rotWithShape="0">
                    <a:srgbClr val="000000">
                      <a:alpha val="37999"/>
                    </a:srgbClr>
                  </a:outerShdw>
                </a:effec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GB" altLang="en-US">
                    <a:solidFill>
                      <a:srgbClr val="FFFFFF"/>
                    </a:solidFill>
                  </a:endParaRPr>
                </a:p>
              </p:txBody>
            </p:sp>
            <p:sp>
              <p:nvSpPr>
                <p:cNvPr id="31912" name="Oval 4"/>
                <p:cNvSpPr>
                  <a:spLocks noChangeArrowheads="1"/>
                </p:cNvSpPr>
                <p:nvPr/>
              </p:nvSpPr>
              <p:spPr bwMode="auto">
                <a:xfrm>
                  <a:off x="3217051" y="4992687"/>
                  <a:ext cx="430213" cy="431800"/>
                </a:xfrm>
                <a:prstGeom prst="ellipse">
                  <a:avLst/>
                </a:prstGeom>
                <a:solidFill>
                  <a:srgbClr val="00B0F0"/>
                </a:solidFill>
                <a:ln w="38100" algn="ctr">
                  <a:solidFill>
                    <a:schemeClr val="bg1"/>
                  </a:solidFill>
                  <a:round/>
                  <a:headEnd/>
                  <a:tailEnd/>
                </a:ln>
                <a:effectLst>
                  <a:outerShdw dist="20000" dir="5400000" rotWithShape="0">
                    <a:srgbClr val="000000">
                      <a:alpha val="37999"/>
                    </a:srgbClr>
                  </a:outerShdw>
                </a:effec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GB" altLang="en-US">
                    <a:solidFill>
                      <a:srgbClr val="FFFFFF"/>
                    </a:solidFill>
                  </a:endParaRPr>
                </a:p>
              </p:txBody>
            </p:sp>
          </p:grpSp>
          <p:grpSp>
            <p:nvGrpSpPr>
              <p:cNvPr id="31850" name="Group 127"/>
              <p:cNvGrpSpPr>
                <a:grpSpLocks/>
              </p:cNvGrpSpPr>
              <p:nvPr/>
            </p:nvGrpSpPr>
            <p:grpSpPr bwMode="auto">
              <a:xfrm>
                <a:off x="1067594" y="1244669"/>
                <a:ext cx="6446735" cy="5005307"/>
                <a:chOff x="1067594" y="1244669"/>
                <a:chExt cx="6446735" cy="5005307"/>
              </a:xfrm>
            </p:grpSpPr>
            <p:sp>
              <p:nvSpPr>
                <p:cNvPr id="31889" name="Line 5"/>
                <p:cNvSpPr>
                  <a:spLocks noChangeShapeType="1"/>
                </p:cNvSpPr>
                <p:nvPr/>
              </p:nvSpPr>
              <p:spPr bwMode="auto">
                <a:xfrm flipH="1">
                  <a:off x="1826418" y="4768057"/>
                  <a:ext cx="688179" cy="489744"/>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90" name="Line 5"/>
                <p:cNvSpPr>
                  <a:spLocks noChangeShapeType="1"/>
                </p:cNvSpPr>
                <p:nvPr/>
              </p:nvSpPr>
              <p:spPr bwMode="auto">
                <a:xfrm flipH="1">
                  <a:off x="1067594" y="1539943"/>
                  <a:ext cx="434337" cy="1246119"/>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91" name="Line 5"/>
                <p:cNvSpPr>
                  <a:spLocks noChangeShapeType="1"/>
                </p:cNvSpPr>
                <p:nvPr/>
              </p:nvSpPr>
              <p:spPr bwMode="auto">
                <a:xfrm>
                  <a:off x="3432158" y="1890884"/>
                  <a:ext cx="606441" cy="389412"/>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92" name="Line 5"/>
                <p:cNvSpPr>
                  <a:spLocks noChangeShapeType="1"/>
                </p:cNvSpPr>
                <p:nvPr/>
              </p:nvSpPr>
              <p:spPr bwMode="auto">
                <a:xfrm>
                  <a:off x="5396706" y="2637631"/>
                  <a:ext cx="1078185" cy="989014"/>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93" name="Line 5"/>
                <p:cNvSpPr>
                  <a:spLocks noChangeShapeType="1"/>
                </p:cNvSpPr>
                <p:nvPr/>
              </p:nvSpPr>
              <p:spPr bwMode="auto">
                <a:xfrm>
                  <a:off x="6474891" y="3608388"/>
                  <a:ext cx="87374" cy="963611"/>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94" name="Line 5"/>
                <p:cNvSpPr>
                  <a:spLocks noChangeShapeType="1"/>
                </p:cNvSpPr>
                <p:nvPr/>
              </p:nvSpPr>
              <p:spPr bwMode="auto">
                <a:xfrm>
                  <a:off x="5334000" y="4406901"/>
                  <a:ext cx="1228265" cy="155906"/>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95" name="Line 5"/>
                <p:cNvSpPr>
                  <a:spLocks noChangeShapeType="1"/>
                </p:cNvSpPr>
                <p:nvPr/>
              </p:nvSpPr>
              <p:spPr bwMode="auto">
                <a:xfrm>
                  <a:off x="4800601" y="5059042"/>
                  <a:ext cx="160954" cy="1036957"/>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96" name="Line 5"/>
                <p:cNvSpPr>
                  <a:spLocks noChangeShapeType="1"/>
                </p:cNvSpPr>
                <p:nvPr/>
              </p:nvSpPr>
              <p:spPr bwMode="auto">
                <a:xfrm flipH="1">
                  <a:off x="6562264" y="4254501"/>
                  <a:ext cx="736956" cy="3175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97" name="Oval 4"/>
                <p:cNvSpPr>
                  <a:spLocks noChangeArrowheads="1"/>
                </p:cNvSpPr>
                <p:nvPr/>
              </p:nvSpPr>
              <p:spPr bwMode="auto">
                <a:xfrm>
                  <a:off x="1208244" y="1244669"/>
                  <a:ext cx="587375" cy="590550"/>
                </a:xfrm>
                <a:prstGeom prst="ellipse">
                  <a:avLst/>
                </a:prstGeom>
                <a:solidFill>
                  <a:srgbClr val="FF9900"/>
                </a:solidFill>
                <a:ln w="38100" algn="ctr">
                  <a:solidFill>
                    <a:srgbClr val="00B0F0"/>
                  </a:solidFill>
                  <a:round/>
                  <a:headEnd/>
                  <a:tailEnd/>
                </a:ln>
                <a:effectLst>
                  <a:outerShdw dist="20000" dir="5400000" rotWithShape="0">
                    <a:srgbClr val="000000">
                      <a:alpha val="37999"/>
                    </a:srgbClr>
                  </a:outerShd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sp>
              <p:nvSpPr>
                <p:cNvPr id="31898" name="Oval 4"/>
                <p:cNvSpPr>
                  <a:spLocks noChangeArrowheads="1"/>
                </p:cNvSpPr>
                <p:nvPr/>
              </p:nvSpPr>
              <p:spPr bwMode="auto">
                <a:xfrm rot="-8240896">
                  <a:off x="6126156" y="3322650"/>
                  <a:ext cx="587375" cy="590550"/>
                </a:xfrm>
                <a:prstGeom prst="ellipse">
                  <a:avLst/>
                </a:prstGeom>
                <a:solidFill>
                  <a:schemeClr val="accent2"/>
                </a:solidFill>
                <a:ln w="38100" algn="ctr">
                  <a:solidFill>
                    <a:srgbClr val="00B0F0"/>
                  </a:solidFill>
                  <a:round/>
                  <a:headEnd/>
                  <a:tailEnd/>
                </a:ln>
                <a:effectLst>
                  <a:outerShdw dist="20000" dir="5400000" rotWithShape="0">
                    <a:srgbClr val="000000">
                      <a:alpha val="37999"/>
                    </a:srgbClr>
                  </a:outerShdw>
                </a:effectLst>
              </p:spPr>
              <p:txBody>
                <a:bodyPr rot="10800000"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sp>
              <p:nvSpPr>
                <p:cNvPr id="31899" name="Oval 4"/>
                <p:cNvSpPr>
                  <a:spLocks noChangeArrowheads="1"/>
                </p:cNvSpPr>
                <p:nvPr/>
              </p:nvSpPr>
              <p:spPr bwMode="auto">
                <a:xfrm rot="-8240896">
                  <a:off x="3299928" y="1758416"/>
                  <a:ext cx="328794" cy="330571"/>
                </a:xfrm>
                <a:prstGeom prst="ellipse">
                  <a:avLst/>
                </a:prstGeom>
                <a:solidFill>
                  <a:schemeClr val="accent2"/>
                </a:solidFill>
                <a:ln w="38100" algn="ctr">
                  <a:solidFill>
                    <a:srgbClr val="00B0F0"/>
                  </a:solidFill>
                  <a:round/>
                  <a:headEnd/>
                  <a:tailEnd/>
                </a:ln>
                <a:effectLst>
                  <a:outerShdw dist="20000" dir="5400000" rotWithShape="0">
                    <a:srgbClr val="000000">
                      <a:alpha val="37999"/>
                    </a:srgbClr>
                  </a:outerShdw>
                </a:effectLst>
              </p:spPr>
              <p:txBody>
                <a:bodyPr rot="10800000"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sp>
              <p:nvSpPr>
                <p:cNvPr id="31900" name="Oval 4"/>
                <p:cNvSpPr>
                  <a:spLocks noChangeArrowheads="1"/>
                </p:cNvSpPr>
                <p:nvPr/>
              </p:nvSpPr>
              <p:spPr bwMode="auto">
                <a:xfrm>
                  <a:off x="7084116" y="4038600"/>
                  <a:ext cx="430213" cy="431800"/>
                </a:xfrm>
                <a:prstGeom prst="ellipse">
                  <a:avLst/>
                </a:prstGeom>
                <a:solidFill>
                  <a:srgbClr val="00CC66"/>
                </a:solidFill>
                <a:ln w="38100" algn="ctr">
                  <a:solidFill>
                    <a:srgbClr val="00B0F0"/>
                  </a:solidFill>
                  <a:round/>
                  <a:headEnd/>
                  <a:tailEnd/>
                </a:ln>
                <a:effectLst>
                  <a:outerShdw dist="20000" dir="5400000" rotWithShape="0">
                    <a:srgbClr val="000000">
                      <a:alpha val="37999"/>
                    </a:srgbClr>
                  </a:outerShdw>
                </a:effec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GB" altLang="en-US">
                    <a:solidFill>
                      <a:srgbClr val="FFFFFF"/>
                    </a:solidFill>
                  </a:endParaRPr>
                </a:p>
              </p:txBody>
            </p:sp>
            <p:sp>
              <p:nvSpPr>
                <p:cNvPr id="31901" name="Oval 4"/>
                <p:cNvSpPr>
                  <a:spLocks noChangeArrowheads="1"/>
                </p:cNvSpPr>
                <p:nvPr/>
              </p:nvSpPr>
              <p:spPr bwMode="auto">
                <a:xfrm>
                  <a:off x="4719460" y="5761026"/>
                  <a:ext cx="484188" cy="488950"/>
                </a:xfrm>
                <a:prstGeom prst="ellipse">
                  <a:avLst/>
                </a:prstGeom>
                <a:solidFill>
                  <a:srgbClr val="00CC66"/>
                </a:solidFill>
                <a:ln w="38100" algn="ctr">
                  <a:solidFill>
                    <a:srgbClr val="00B0F0"/>
                  </a:solidFill>
                  <a:round/>
                  <a:headEnd/>
                  <a:tailEnd/>
                </a:ln>
                <a:effectLst>
                  <a:outerShdw dist="20000" dir="5400000" rotWithShape="0">
                    <a:srgbClr val="000000">
                      <a:alpha val="37999"/>
                    </a:srgbClr>
                  </a:outerShdw>
                </a:effec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GB" altLang="en-US">
                    <a:solidFill>
                      <a:srgbClr val="FFFFFF"/>
                    </a:solidFill>
                  </a:endParaRPr>
                </a:p>
              </p:txBody>
            </p:sp>
            <p:sp>
              <p:nvSpPr>
                <p:cNvPr id="31902" name="Oval 4"/>
                <p:cNvSpPr>
                  <a:spLocks noChangeArrowheads="1"/>
                </p:cNvSpPr>
                <p:nvPr/>
              </p:nvSpPr>
              <p:spPr bwMode="auto">
                <a:xfrm>
                  <a:off x="6373353" y="4302273"/>
                  <a:ext cx="377825" cy="379413"/>
                </a:xfrm>
                <a:prstGeom prst="ellipse">
                  <a:avLst/>
                </a:prstGeom>
                <a:solidFill>
                  <a:srgbClr val="00CC66"/>
                </a:solidFill>
                <a:ln w="38100" algn="ctr">
                  <a:solidFill>
                    <a:srgbClr val="00B0F0"/>
                  </a:solidFill>
                  <a:round/>
                  <a:headEnd/>
                  <a:tailEnd/>
                </a:ln>
                <a:effectLst>
                  <a:outerShdw dist="20000" dir="5400000" rotWithShape="0">
                    <a:srgbClr val="000000">
                      <a:alpha val="37999"/>
                    </a:srgbClr>
                  </a:outerShdw>
                </a:effec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GB" altLang="en-US">
                    <a:solidFill>
                      <a:srgbClr val="FFFFFF"/>
                    </a:solidFill>
                  </a:endParaRPr>
                </a:p>
              </p:txBody>
            </p:sp>
            <p:sp>
              <p:nvSpPr>
                <p:cNvPr id="31903" name="Oval 4"/>
                <p:cNvSpPr>
                  <a:spLocks noChangeArrowheads="1"/>
                </p:cNvSpPr>
                <p:nvPr/>
              </p:nvSpPr>
              <p:spPr bwMode="auto">
                <a:xfrm>
                  <a:off x="1633538" y="5059043"/>
                  <a:ext cx="385762" cy="387350"/>
                </a:xfrm>
                <a:prstGeom prst="ellipse">
                  <a:avLst/>
                </a:prstGeom>
                <a:solidFill>
                  <a:srgbClr val="CC00FF"/>
                </a:solidFill>
                <a:ln w="38100" algn="ctr">
                  <a:solidFill>
                    <a:srgbClr val="00B0F0"/>
                  </a:solidFill>
                  <a:round/>
                  <a:headEnd/>
                  <a:tailEnd/>
                </a:ln>
                <a:effectLst>
                  <a:outerShdw dist="20000" dir="5400000" rotWithShape="0">
                    <a:srgbClr val="000000">
                      <a:alpha val="37999"/>
                    </a:srgbClr>
                  </a:outerShd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grpSp>
          <p:sp>
            <p:nvSpPr>
              <p:cNvPr id="31851" name="Line 2"/>
              <p:cNvSpPr>
                <a:spLocks noChangeShapeType="1"/>
              </p:cNvSpPr>
              <p:nvPr/>
            </p:nvSpPr>
            <p:spPr bwMode="auto">
              <a:xfrm flipH="1" flipV="1">
                <a:off x="3124200" y="4648200"/>
                <a:ext cx="914400" cy="1524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52" name="Line 3"/>
              <p:cNvSpPr>
                <a:spLocks noChangeShapeType="1"/>
              </p:cNvSpPr>
              <p:nvPr/>
            </p:nvSpPr>
            <p:spPr bwMode="auto">
              <a:xfrm flipH="1">
                <a:off x="2590800" y="3886200"/>
                <a:ext cx="0" cy="8382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53" name="Line 4"/>
              <p:cNvSpPr>
                <a:spLocks noChangeShapeType="1"/>
              </p:cNvSpPr>
              <p:nvPr/>
            </p:nvSpPr>
            <p:spPr bwMode="auto">
              <a:xfrm flipH="1">
                <a:off x="2895600" y="2362200"/>
                <a:ext cx="990600" cy="4572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54" name="Line 6"/>
              <p:cNvSpPr>
                <a:spLocks noChangeShapeType="1"/>
              </p:cNvSpPr>
              <p:nvPr/>
            </p:nvSpPr>
            <p:spPr bwMode="auto">
              <a:xfrm>
                <a:off x="4114800" y="4114800"/>
                <a:ext cx="685800" cy="4572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134" name="Straight Connector 133"/>
              <p:cNvCxnSpPr/>
              <p:nvPr/>
            </p:nvCxnSpPr>
            <p:spPr>
              <a:xfrm>
                <a:off x="1021359" y="3264819"/>
                <a:ext cx="537400" cy="17132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1856" name="Line 8"/>
              <p:cNvSpPr>
                <a:spLocks noChangeShapeType="1"/>
              </p:cNvSpPr>
              <p:nvPr/>
            </p:nvSpPr>
            <p:spPr bwMode="auto">
              <a:xfrm flipV="1">
                <a:off x="1560513" y="2752725"/>
                <a:ext cx="1106487" cy="681038"/>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57" name="Line 9"/>
              <p:cNvSpPr>
                <a:spLocks noChangeShapeType="1"/>
              </p:cNvSpPr>
              <p:nvPr/>
            </p:nvSpPr>
            <p:spPr bwMode="auto">
              <a:xfrm>
                <a:off x="1560513" y="3433763"/>
                <a:ext cx="1106487" cy="385762"/>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58" name="Line 10"/>
              <p:cNvSpPr>
                <a:spLocks noChangeShapeType="1"/>
              </p:cNvSpPr>
              <p:nvPr/>
            </p:nvSpPr>
            <p:spPr bwMode="auto">
              <a:xfrm flipV="1">
                <a:off x="1560513" y="2592388"/>
                <a:ext cx="317500" cy="84137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59" name="Line 11"/>
              <p:cNvSpPr>
                <a:spLocks noChangeShapeType="1"/>
              </p:cNvSpPr>
              <p:nvPr/>
            </p:nvSpPr>
            <p:spPr bwMode="auto">
              <a:xfrm flipV="1">
                <a:off x="1560513" y="3362325"/>
                <a:ext cx="954087" cy="71438"/>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60" name="Line 12"/>
              <p:cNvSpPr>
                <a:spLocks noChangeShapeType="1"/>
              </p:cNvSpPr>
              <p:nvPr/>
            </p:nvSpPr>
            <p:spPr bwMode="auto">
              <a:xfrm>
                <a:off x="1020763" y="2763838"/>
                <a:ext cx="539750" cy="66992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61" name="Line 13"/>
              <p:cNvSpPr>
                <a:spLocks noChangeShapeType="1"/>
              </p:cNvSpPr>
              <p:nvPr/>
            </p:nvSpPr>
            <p:spPr bwMode="auto">
              <a:xfrm flipH="1">
                <a:off x="990600" y="1447800"/>
                <a:ext cx="2057400" cy="130492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62" name="Line 14"/>
              <p:cNvSpPr>
                <a:spLocks noChangeShapeType="1"/>
              </p:cNvSpPr>
              <p:nvPr/>
            </p:nvSpPr>
            <p:spPr bwMode="auto">
              <a:xfrm flipV="1">
                <a:off x="1560513" y="2828925"/>
                <a:ext cx="1411287" cy="604838"/>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63" name="Line 15"/>
              <p:cNvSpPr>
                <a:spLocks noChangeShapeType="1"/>
              </p:cNvSpPr>
              <p:nvPr/>
            </p:nvSpPr>
            <p:spPr bwMode="auto">
              <a:xfrm flipH="1">
                <a:off x="1020763" y="2676525"/>
                <a:ext cx="1874837" cy="87313"/>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64" name="Line 16"/>
              <p:cNvSpPr>
                <a:spLocks noChangeShapeType="1"/>
              </p:cNvSpPr>
              <p:nvPr/>
            </p:nvSpPr>
            <p:spPr bwMode="auto">
              <a:xfrm flipH="1">
                <a:off x="2563813" y="3286125"/>
                <a:ext cx="560387" cy="569913"/>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65" name="Oval 2"/>
              <p:cNvSpPr>
                <a:spLocks noChangeArrowheads="1"/>
              </p:cNvSpPr>
              <p:nvPr/>
            </p:nvSpPr>
            <p:spPr bwMode="auto">
              <a:xfrm>
                <a:off x="874713" y="3101975"/>
                <a:ext cx="293687" cy="295275"/>
              </a:xfrm>
              <a:prstGeom prst="ellipse">
                <a:avLst/>
              </a:prstGeom>
              <a:solidFill>
                <a:srgbClr val="FF9900"/>
              </a:solidFill>
              <a:ln w="38100" algn="ctr">
                <a:solidFill>
                  <a:schemeClr val="bg1"/>
                </a:solidFill>
                <a:round/>
                <a:headEnd/>
                <a:tailEnd/>
              </a:ln>
              <a:effectLst>
                <a:outerShdw dist="20000" dir="5400000" rotWithShape="0">
                  <a:srgbClr val="000000">
                    <a:alpha val="37999"/>
                  </a:srgbClr>
                </a:outerShd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sp>
            <p:nvSpPr>
              <p:cNvPr id="31866" name="Oval 4"/>
              <p:cNvSpPr>
                <a:spLocks noChangeArrowheads="1"/>
              </p:cNvSpPr>
              <p:nvPr/>
            </p:nvSpPr>
            <p:spPr bwMode="auto">
              <a:xfrm>
                <a:off x="2667000" y="2447925"/>
                <a:ext cx="587375" cy="590550"/>
              </a:xfrm>
              <a:prstGeom prst="ellipse">
                <a:avLst/>
              </a:prstGeom>
              <a:solidFill>
                <a:srgbClr val="FF9900"/>
              </a:solidFill>
              <a:ln w="38100" algn="ctr">
                <a:solidFill>
                  <a:schemeClr val="bg1"/>
                </a:solidFill>
                <a:round/>
                <a:headEnd/>
                <a:tailEnd/>
              </a:ln>
              <a:effectLst>
                <a:outerShdw dist="20000" dir="5400000" rotWithShape="0">
                  <a:srgbClr val="000000">
                    <a:alpha val="37999"/>
                  </a:srgbClr>
                </a:outerShd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sp>
            <p:nvSpPr>
              <p:cNvPr id="31867" name="Oval 4"/>
              <p:cNvSpPr>
                <a:spLocks noChangeArrowheads="1"/>
              </p:cNvSpPr>
              <p:nvPr/>
            </p:nvSpPr>
            <p:spPr bwMode="auto">
              <a:xfrm>
                <a:off x="2971800" y="3133725"/>
                <a:ext cx="430213" cy="431800"/>
              </a:xfrm>
              <a:prstGeom prst="ellipse">
                <a:avLst/>
              </a:prstGeom>
              <a:solidFill>
                <a:srgbClr val="FF9900"/>
              </a:solidFill>
              <a:ln w="38100" algn="ctr">
                <a:solidFill>
                  <a:schemeClr val="bg1"/>
                </a:solidFill>
                <a:round/>
                <a:headEnd/>
                <a:tailEnd/>
              </a:ln>
              <a:effectLst>
                <a:outerShdw dist="20000" dir="5400000" rotWithShape="0">
                  <a:srgbClr val="000000">
                    <a:alpha val="37999"/>
                  </a:srgbClr>
                </a:outerShd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sp>
            <p:nvSpPr>
              <p:cNvPr id="31868" name="Oval 4"/>
              <p:cNvSpPr>
                <a:spLocks noChangeArrowheads="1"/>
              </p:cNvSpPr>
              <p:nvPr/>
            </p:nvSpPr>
            <p:spPr bwMode="auto">
              <a:xfrm>
                <a:off x="2322513" y="3625850"/>
                <a:ext cx="484187" cy="488950"/>
              </a:xfrm>
              <a:prstGeom prst="ellipse">
                <a:avLst/>
              </a:prstGeom>
              <a:solidFill>
                <a:srgbClr val="FF9900"/>
              </a:solidFill>
              <a:ln w="38100" algn="ctr">
                <a:solidFill>
                  <a:schemeClr val="bg1"/>
                </a:solidFill>
                <a:round/>
                <a:headEnd/>
                <a:tailEnd/>
              </a:ln>
              <a:effectLst>
                <a:outerShdw dist="20000" dir="5400000" rotWithShape="0">
                  <a:srgbClr val="000000">
                    <a:alpha val="37999"/>
                  </a:srgbClr>
                </a:outerShd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sp>
            <p:nvSpPr>
              <p:cNvPr id="31869" name="Oval 4"/>
              <p:cNvSpPr>
                <a:spLocks noChangeArrowheads="1"/>
              </p:cNvSpPr>
              <p:nvPr/>
            </p:nvSpPr>
            <p:spPr bwMode="auto">
              <a:xfrm>
                <a:off x="1651000" y="2447925"/>
                <a:ext cx="377825" cy="379413"/>
              </a:xfrm>
              <a:prstGeom prst="ellipse">
                <a:avLst/>
              </a:prstGeom>
              <a:solidFill>
                <a:srgbClr val="FF9900"/>
              </a:solidFill>
              <a:ln w="38100" algn="ctr">
                <a:solidFill>
                  <a:schemeClr val="bg1"/>
                </a:solidFill>
                <a:round/>
                <a:headEnd/>
                <a:tailEnd/>
              </a:ln>
              <a:effectLst>
                <a:outerShdw dist="20000" dir="5400000" rotWithShape="0">
                  <a:srgbClr val="000000">
                    <a:alpha val="37999"/>
                  </a:srgbClr>
                </a:outerShd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sp>
            <p:nvSpPr>
              <p:cNvPr id="31870" name="Oval 4"/>
              <p:cNvSpPr>
                <a:spLocks noChangeArrowheads="1"/>
              </p:cNvSpPr>
              <p:nvPr/>
            </p:nvSpPr>
            <p:spPr bwMode="auto">
              <a:xfrm>
                <a:off x="874713" y="2592388"/>
                <a:ext cx="385762" cy="387350"/>
              </a:xfrm>
              <a:prstGeom prst="ellipse">
                <a:avLst/>
              </a:prstGeom>
              <a:solidFill>
                <a:srgbClr val="FF9900"/>
              </a:solidFill>
              <a:ln w="38100" algn="ctr">
                <a:solidFill>
                  <a:schemeClr val="bg1"/>
                </a:solidFill>
                <a:round/>
                <a:headEnd/>
                <a:tailEnd/>
              </a:ln>
              <a:effectLst>
                <a:outerShdw dist="20000" dir="5400000" rotWithShape="0">
                  <a:srgbClr val="000000">
                    <a:alpha val="37999"/>
                  </a:srgbClr>
                </a:outerShd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sp>
            <p:nvSpPr>
              <p:cNvPr id="31871" name="Oval 4"/>
              <p:cNvSpPr>
                <a:spLocks noChangeArrowheads="1"/>
              </p:cNvSpPr>
              <p:nvPr/>
            </p:nvSpPr>
            <p:spPr bwMode="auto">
              <a:xfrm>
                <a:off x="1371600" y="3133725"/>
                <a:ext cx="587375" cy="590550"/>
              </a:xfrm>
              <a:prstGeom prst="ellipse">
                <a:avLst/>
              </a:prstGeom>
              <a:solidFill>
                <a:srgbClr val="FF9900"/>
              </a:solidFill>
              <a:ln w="38100" algn="ctr">
                <a:solidFill>
                  <a:schemeClr val="bg1"/>
                </a:solidFill>
                <a:round/>
                <a:headEnd/>
                <a:tailEnd/>
              </a:ln>
              <a:effectLst>
                <a:outerShdw dist="20000" dir="5400000" rotWithShape="0">
                  <a:srgbClr val="000000">
                    <a:alpha val="37999"/>
                  </a:srgbClr>
                </a:outerShd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sp>
            <p:nvSpPr>
              <p:cNvPr id="31872" name="Oval 4"/>
              <p:cNvSpPr>
                <a:spLocks noChangeArrowheads="1"/>
              </p:cNvSpPr>
              <p:nvPr/>
            </p:nvSpPr>
            <p:spPr bwMode="auto">
              <a:xfrm>
                <a:off x="2438400" y="3209925"/>
                <a:ext cx="249238" cy="250825"/>
              </a:xfrm>
              <a:prstGeom prst="ellipse">
                <a:avLst/>
              </a:prstGeom>
              <a:solidFill>
                <a:srgbClr val="FF9900"/>
              </a:solidFill>
              <a:ln w="38100" algn="ctr">
                <a:solidFill>
                  <a:schemeClr val="bg1"/>
                </a:solidFill>
                <a:round/>
                <a:headEnd/>
                <a:tailEnd/>
              </a:ln>
              <a:effectLst>
                <a:outerShdw dist="20000" dir="5400000" rotWithShape="0">
                  <a:srgbClr val="000000">
                    <a:alpha val="37999"/>
                  </a:srgbClr>
                </a:outerShd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sp>
            <p:nvSpPr>
              <p:cNvPr id="31873" name="Line 25"/>
              <p:cNvSpPr>
                <a:spLocks noChangeShapeType="1"/>
              </p:cNvSpPr>
              <p:nvPr/>
            </p:nvSpPr>
            <p:spPr bwMode="auto">
              <a:xfrm flipH="1" flipV="1">
                <a:off x="4038600" y="4800600"/>
                <a:ext cx="838200" cy="2286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74" name="Line 26"/>
              <p:cNvSpPr>
                <a:spLocks noChangeShapeType="1"/>
              </p:cNvSpPr>
              <p:nvPr/>
            </p:nvSpPr>
            <p:spPr bwMode="auto">
              <a:xfrm>
                <a:off x="4830763" y="4506913"/>
                <a:ext cx="46037" cy="522287"/>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75" name="Line 27"/>
              <p:cNvSpPr>
                <a:spLocks noChangeShapeType="1"/>
              </p:cNvSpPr>
              <p:nvPr/>
            </p:nvSpPr>
            <p:spPr bwMode="auto">
              <a:xfrm flipH="1">
                <a:off x="4830763" y="3581400"/>
                <a:ext cx="503237" cy="925513"/>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76" name="Line 29"/>
              <p:cNvSpPr>
                <a:spLocks noChangeShapeType="1"/>
              </p:cNvSpPr>
              <p:nvPr/>
            </p:nvSpPr>
            <p:spPr bwMode="auto">
              <a:xfrm flipH="1">
                <a:off x="4876800" y="4343400"/>
                <a:ext cx="533400" cy="188913"/>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77" name="Oval 2"/>
              <p:cNvSpPr>
                <a:spLocks noChangeArrowheads="1"/>
              </p:cNvSpPr>
              <p:nvPr/>
            </p:nvSpPr>
            <p:spPr bwMode="auto">
              <a:xfrm>
                <a:off x="4684713" y="4845050"/>
                <a:ext cx="293687" cy="295275"/>
              </a:xfrm>
              <a:prstGeom prst="ellipse">
                <a:avLst/>
              </a:prstGeom>
              <a:solidFill>
                <a:srgbClr val="00CC66"/>
              </a:solidFill>
              <a:ln w="38100" algn="ctr">
                <a:solidFill>
                  <a:schemeClr val="bg1"/>
                </a:solidFill>
                <a:round/>
                <a:headEnd/>
                <a:tailEnd/>
              </a:ln>
              <a:effectLst>
                <a:outerShdw dist="20000" dir="5400000" rotWithShape="0">
                  <a:srgbClr val="000000">
                    <a:alpha val="37999"/>
                  </a:srgbClr>
                </a:outerShdw>
              </a:effec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GB" altLang="en-US">
                  <a:solidFill>
                    <a:srgbClr val="FFFFFF"/>
                  </a:solidFill>
                </a:endParaRPr>
              </a:p>
            </p:txBody>
          </p:sp>
          <p:sp>
            <p:nvSpPr>
              <p:cNvPr id="31878" name="Oval 4"/>
              <p:cNvSpPr>
                <a:spLocks noChangeArrowheads="1"/>
              </p:cNvSpPr>
              <p:nvPr/>
            </p:nvSpPr>
            <p:spPr bwMode="auto">
              <a:xfrm>
                <a:off x="5181600" y="4191000"/>
                <a:ext cx="430213" cy="431800"/>
              </a:xfrm>
              <a:prstGeom prst="ellipse">
                <a:avLst/>
              </a:prstGeom>
              <a:solidFill>
                <a:srgbClr val="00CC66"/>
              </a:solidFill>
              <a:ln w="38100" algn="ctr">
                <a:solidFill>
                  <a:schemeClr val="bg1"/>
                </a:solidFill>
                <a:round/>
                <a:headEnd/>
                <a:tailEnd/>
              </a:ln>
              <a:effectLst>
                <a:outerShdw dist="20000" dir="5400000" rotWithShape="0">
                  <a:srgbClr val="000000">
                    <a:alpha val="37999"/>
                  </a:srgbClr>
                </a:outerShdw>
              </a:effec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GB" altLang="en-US">
                  <a:solidFill>
                    <a:srgbClr val="FFFFFF"/>
                  </a:solidFill>
                </a:endParaRPr>
              </a:p>
            </p:txBody>
          </p:sp>
          <p:sp>
            <p:nvSpPr>
              <p:cNvPr id="31879" name="Oval 4"/>
              <p:cNvSpPr>
                <a:spLocks noChangeArrowheads="1"/>
              </p:cNvSpPr>
              <p:nvPr/>
            </p:nvSpPr>
            <p:spPr bwMode="auto">
              <a:xfrm>
                <a:off x="3886200" y="4572000"/>
                <a:ext cx="484188" cy="488950"/>
              </a:xfrm>
              <a:prstGeom prst="ellipse">
                <a:avLst/>
              </a:prstGeom>
              <a:solidFill>
                <a:srgbClr val="00CC66"/>
              </a:solidFill>
              <a:ln w="38100" algn="ctr">
                <a:solidFill>
                  <a:schemeClr val="bg1"/>
                </a:solidFill>
                <a:round/>
                <a:headEnd/>
                <a:tailEnd/>
              </a:ln>
              <a:effectLst>
                <a:outerShdw dist="20000" dir="5400000" rotWithShape="0">
                  <a:srgbClr val="000000">
                    <a:alpha val="37999"/>
                  </a:srgbClr>
                </a:outerShdw>
              </a:effec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GB" altLang="en-US">
                  <a:solidFill>
                    <a:srgbClr val="FFFFFF"/>
                  </a:solidFill>
                </a:endParaRPr>
              </a:p>
            </p:txBody>
          </p:sp>
          <p:sp>
            <p:nvSpPr>
              <p:cNvPr id="31880" name="Oval 4"/>
              <p:cNvSpPr>
                <a:spLocks noChangeArrowheads="1"/>
              </p:cNvSpPr>
              <p:nvPr/>
            </p:nvSpPr>
            <p:spPr bwMode="auto">
              <a:xfrm>
                <a:off x="3886200" y="3962400"/>
                <a:ext cx="377825" cy="379413"/>
              </a:xfrm>
              <a:prstGeom prst="ellipse">
                <a:avLst/>
              </a:prstGeom>
              <a:solidFill>
                <a:srgbClr val="00CC66"/>
              </a:solidFill>
              <a:ln w="38100" algn="ctr">
                <a:solidFill>
                  <a:schemeClr val="bg1"/>
                </a:solidFill>
                <a:round/>
                <a:headEnd/>
                <a:tailEnd/>
              </a:ln>
              <a:effectLst>
                <a:outerShdw dist="20000" dir="5400000" rotWithShape="0">
                  <a:srgbClr val="000000">
                    <a:alpha val="37999"/>
                  </a:srgbClr>
                </a:outerShdw>
              </a:effec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GB" altLang="en-US">
                  <a:solidFill>
                    <a:srgbClr val="FFFFFF"/>
                  </a:solidFill>
                </a:endParaRPr>
              </a:p>
            </p:txBody>
          </p:sp>
          <p:sp>
            <p:nvSpPr>
              <p:cNvPr id="31881" name="Oval 4"/>
              <p:cNvSpPr>
                <a:spLocks noChangeArrowheads="1"/>
              </p:cNvSpPr>
              <p:nvPr/>
            </p:nvSpPr>
            <p:spPr bwMode="auto">
              <a:xfrm>
                <a:off x="4684713" y="4335463"/>
                <a:ext cx="385762" cy="387350"/>
              </a:xfrm>
              <a:prstGeom prst="ellipse">
                <a:avLst/>
              </a:prstGeom>
              <a:solidFill>
                <a:srgbClr val="00CC66"/>
              </a:solidFill>
              <a:ln w="38100" algn="ctr">
                <a:solidFill>
                  <a:schemeClr val="bg1"/>
                </a:solidFill>
                <a:round/>
                <a:headEnd/>
                <a:tailEnd/>
              </a:ln>
              <a:effectLst>
                <a:outerShdw dist="20000" dir="5400000" rotWithShape="0">
                  <a:srgbClr val="000000">
                    <a:alpha val="37999"/>
                  </a:srgbClr>
                </a:outerShdw>
              </a:effec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GB" altLang="en-US">
                  <a:solidFill>
                    <a:srgbClr val="FFFFFF"/>
                  </a:solidFill>
                </a:endParaRPr>
              </a:p>
            </p:txBody>
          </p:sp>
          <p:sp>
            <p:nvSpPr>
              <p:cNvPr id="31882" name="Line 58"/>
              <p:cNvSpPr>
                <a:spLocks noChangeShapeType="1"/>
              </p:cNvSpPr>
              <p:nvPr/>
            </p:nvSpPr>
            <p:spPr bwMode="auto">
              <a:xfrm flipV="1">
                <a:off x="3124200" y="4038600"/>
                <a:ext cx="304800" cy="6096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83" name="Line 59"/>
              <p:cNvSpPr>
                <a:spLocks noChangeShapeType="1"/>
              </p:cNvSpPr>
              <p:nvPr/>
            </p:nvSpPr>
            <p:spPr bwMode="auto">
              <a:xfrm>
                <a:off x="2544763" y="4735513"/>
                <a:ext cx="46037" cy="522287"/>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84" name="Line 60"/>
              <p:cNvSpPr>
                <a:spLocks noChangeShapeType="1"/>
              </p:cNvSpPr>
              <p:nvPr/>
            </p:nvSpPr>
            <p:spPr bwMode="auto">
              <a:xfrm flipH="1">
                <a:off x="2590800" y="4572000"/>
                <a:ext cx="533400" cy="188913"/>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85" name="Oval 2"/>
              <p:cNvSpPr>
                <a:spLocks noChangeArrowheads="1"/>
              </p:cNvSpPr>
              <p:nvPr/>
            </p:nvSpPr>
            <p:spPr bwMode="auto">
              <a:xfrm>
                <a:off x="2398713" y="5073650"/>
                <a:ext cx="293687" cy="295275"/>
              </a:xfrm>
              <a:prstGeom prst="ellipse">
                <a:avLst/>
              </a:prstGeom>
              <a:solidFill>
                <a:srgbClr val="CC00FF"/>
              </a:solidFill>
              <a:ln w="38100" algn="ctr">
                <a:solidFill>
                  <a:schemeClr val="bg1"/>
                </a:solidFill>
                <a:round/>
                <a:headEnd/>
                <a:tailEnd/>
              </a:ln>
              <a:effectLst>
                <a:outerShdw dist="20000" dir="5400000" rotWithShape="0">
                  <a:srgbClr val="000000">
                    <a:alpha val="37999"/>
                  </a:srgbClr>
                </a:outerShd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sp>
            <p:nvSpPr>
              <p:cNvPr id="31886" name="Oval 4"/>
              <p:cNvSpPr>
                <a:spLocks noChangeArrowheads="1"/>
              </p:cNvSpPr>
              <p:nvPr/>
            </p:nvSpPr>
            <p:spPr bwMode="auto">
              <a:xfrm>
                <a:off x="2895600" y="4419600"/>
                <a:ext cx="430213" cy="431800"/>
              </a:xfrm>
              <a:prstGeom prst="ellipse">
                <a:avLst/>
              </a:prstGeom>
              <a:solidFill>
                <a:srgbClr val="CC00FF"/>
              </a:solidFill>
              <a:ln w="38100" algn="ctr">
                <a:solidFill>
                  <a:schemeClr val="bg1"/>
                </a:solidFill>
                <a:round/>
                <a:headEnd/>
                <a:tailEnd/>
              </a:ln>
              <a:effectLst>
                <a:outerShdw dist="20000" dir="5400000" rotWithShape="0">
                  <a:srgbClr val="000000">
                    <a:alpha val="37999"/>
                  </a:srgbClr>
                </a:outerShd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sp>
            <p:nvSpPr>
              <p:cNvPr id="31887" name="Oval 4"/>
              <p:cNvSpPr>
                <a:spLocks noChangeArrowheads="1"/>
              </p:cNvSpPr>
              <p:nvPr/>
            </p:nvSpPr>
            <p:spPr bwMode="auto">
              <a:xfrm>
                <a:off x="3200400" y="3733800"/>
                <a:ext cx="484188" cy="488950"/>
              </a:xfrm>
              <a:prstGeom prst="ellipse">
                <a:avLst/>
              </a:prstGeom>
              <a:solidFill>
                <a:srgbClr val="CC00FF"/>
              </a:solidFill>
              <a:ln w="38100" algn="ctr">
                <a:solidFill>
                  <a:schemeClr val="bg1"/>
                </a:solidFill>
                <a:round/>
                <a:headEnd/>
                <a:tailEnd/>
              </a:ln>
              <a:effectLst>
                <a:outerShdw dist="20000" dir="5400000" rotWithShape="0">
                  <a:srgbClr val="000000">
                    <a:alpha val="37999"/>
                  </a:srgbClr>
                </a:outerShd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sp>
            <p:nvSpPr>
              <p:cNvPr id="31888" name="Oval 4"/>
              <p:cNvSpPr>
                <a:spLocks noChangeArrowheads="1"/>
              </p:cNvSpPr>
              <p:nvPr/>
            </p:nvSpPr>
            <p:spPr bwMode="auto">
              <a:xfrm>
                <a:off x="2398713" y="4564063"/>
                <a:ext cx="385762" cy="387350"/>
              </a:xfrm>
              <a:prstGeom prst="ellipse">
                <a:avLst/>
              </a:prstGeom>
              <a:solidFill>
                <a:srgbClr val="CC00FF"/>
              </a:solidFill>
              <a:ln w="38100" algn="ctr">
                <a:solidFill>
                  <a:schemeClr val="bg1"/>
                </a:solidFill>
                <a:round/>
                <a:headEnd/>
                <a:tailEnd/>
              </a:ln>
              <a:effectLst>
                <a:outerShdw dist="20000" dir="5400000" rotWithShape="0">
                  <a:srgbClr val="000000">
                    <a:alpha val="37999"/>
                  </a:srgbClr>
                </a:outerShd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grpSp>
        <p:grpSp>
          <p:nvGrpSpPr>
            <p:cNvPr id="31827" name="Group 36"/>
            <p:cNvGrpSpPr>
              <a:grpSpLocks/>
            </p:cNvGrpSpPr>
            <p:nvPr/>
          </p:nvGrpSpPr>
          <p:grpSpPr bwMode="auto">
            <a:xfrm rot="-8240896">
              <a:off x="2809875" y="1219200"/>
              <a:ext cx="3522663" cy="1839913"/>
              <a:chOff x="2807" y="515"/>
              <a:chExt cx="2219" cy="1159"/>
            </a:xfrm>
          </p:grpSpPr>
          <p:cxnSp>
            <p:nvCxnSpPr>
              <p:cNvPr id="106" name="Straight Connector 4"/>
              <p:cNvCxnSpPr/>
              <p:nvPr/>
            </p:nvCxnSpPr>
            <p:spPr>
              <a:xfrm>
                <a:off x="2892" y="1136"/>
                <a:ext cx="339" cy="10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1829" name="Line 38"/>
              <p:cNvSpPr>
                <a:spLocks noChangeShapeType="1"/>
              </p:cNvSpPr>
              <p:nvPr/>
            </p:nvSpPr>
            <p:spPr bwMode="auto">
              <a:xfrm flipV="1">
                <a:off x="3239" y="816"/>
                <a:ext cx="697" cy="429"/>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30" name="Line 39"/>
              <p:cNvSpPr>
                <a:spLocks noChangeShapeType="1"/>
              </p:cNvSpPr>
              <p:nvPr/>
            </p:nvSpPr>
            <p:spPr bwMode="auto">
              <a:xfrm>
                <a:off x="3239" y="1245"/>
                <a:ext cx="697" cy="243"/>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31" name="Line 40"/>
              <p:cNvSpPr>
                <a:spLocks noChangeShapeType="1"/>
              </p:cNvSpPr>
              <p:nvPr/>
            </p:nvSpPr>
            <p:spPr bwMode="auto">
              <a:xfrm flipV="1">
                <a:off x="3239" y="715"/>
                <a:ext cx="200" cy="53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32" name="Line 41"/>
              <p:cNvSpPr>
                <a:spLocks noChangeShapeType="1"/>
              </p:cNvSpPr>
              <p:nvPr/>
            </p:nvSpPr>
            <p:spPr bwMode="auto">
              <a:xfrm flipV="1">
                <a:off x="3239" y="1200"/>
                <a:ext cx="601" cy="4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33" name="Line 42"/>
              <p:cNvSpPr>
                <a:spLocks noChangeShapeType="1"/>
              </p:cNvSpPr>
              <p:nvPr/>
            </p:nvSpPr>
            <p:spPr bwMode="auto">
              <a:xfrm>
                <a:off x="2899" y="823"/>
                <a:ext cx="340" cy="422"/>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34" name="Line 43"/>
              <p:cNvSpPr>
                <a:spLocks noChangeShapeType="1"/>
              </p:cNvSpPr>
              <p:nvPr/>
            </p:nvSpPr>
            <p:spPr bwMode="auto">
              <a:xfrm flipH="1">
                <a:off x="2880" y="576"/>
                <a:ext cx="336" cy="24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35" name="Line 44"/>
              <p:cNvSpPr>
                <a:spLocks noChangeShapeType="1"/>
              </p:cNvSpPr>
              <p:nvPr/>
            </p:nvSpPr>
            <p:spPr bwMode="auto">
              <a:xfrm flipV="1">
                <a:off x="3239" y="864"/>
                <a:ext cx="889" cy="381"/>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36" name="Line 45"/>
              <p:cNvSpPr>
                <a:spLocks noChangeShapeType="1"/>
              </p:cNvSpPr>
              <p:nvPr/>
            </p:nvSpPr>
            <p:spPr bwMode="auto">
              <a:xfrm flipH="1">
                <a:off x="2899" y="768"/>
                <a:ext cx="1181" cy="5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37" name="Line 46"/>
              <p:cNvSpPr>
                <a:spLocks noChangeShapeType="1"/>
              </p:cNvSpPr>
              <p:nvPr/>
            </p:nvSpPr>
            <p:spPr bwMode="auto">
              <a:xfrm flipV="1">
                <a:off x="4224" y="816"/>
                <a:ext cx="624" cy="336"/>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38" name="Line 47"/>
              <p:cNvSpPr>
                <a:spLocks noChangeShapeType="1"/>
              </p:cNvSpPr>
              <p:nvPr/>
            </p:nvSpPr>
            <p:spPr bwMode="auto">
              <a:xfrm flipH="1">
                <a:off x="3871" y="1152"/>
                <a:ext cx="353" cy="359"/>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39" name="Oval 2"/>
              <p:cNvSpPr>
                <a:spLocks noChangeArrowheads="1"/>
              </p:cNvSpPr>
              <p:nvPr/>
            </p:nvSpPr>
            <p:spPr bwMode="auto">
              <a:xfrm>
                <a:off x="2807" y="1036"/>
                <a:ext cx="185" cy="186"/>
              </a:xfrm>
              <a:prstGeom prst="ellipse">
                <a:avLst/>
              </a:prstGeom>
              <a:solidFill>
                <a:schemeClr val="accent2"/>
              </a:solidFill>
              <a:ln w="38100" algn="ctr">
                <a:solidFill>
                  <a:schemeClr val="bg1"/>
                </a:solidFill>
                <a:round/>
                <a:headEnd/>
                <a:tailEnd/>
              </a:ln>
              <a:effectLst>
                <a:outerShdw dist="20000" dir="5400000" rotWithShape="0">
                  <a:srgbClr val="000000">
                    <a:alpha val="37999"/>
                  </a:srgbClr>
                </a:outerShdw>
              </a:effectLst>
            </p:spPr>
            <p:txBody>
              <a:bodyPr rot="10800000"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sp>
            <p:nvSpPr>
              <p:cNvPr id="31840" name="Oval 3"/>
              <p:cNvSpPr>
                <a:spLocks noChangeArrowheads="1"/>
              </p:cNvSpPr>
              <p:nvPr/>
            </p:nvSpPr>
            <p:spPr bwMode="auto">
              <a:xfrm>
                <a:off x="3120" y="515"/>
                <a:ext cx="129" cy="129"/>
              </a:xfrm>
              <a:prstGeom prst="ellipse">
                <a:avLst/>
              </a:prstGeom>
              <a:solidFill>
                <a:schemeClr val="accent2"/>
              </a:solidFill>
              <a:ln w="38100" algn="ctr">
                <a:solidFill>
                  <a:schemeClr val="bg1"/>
                </a:solidFill>
                <a:round/>
                <a:headEnd/>
                <a:tailEnd/>
              </a:ln>
              <a:effectLst>
                <a:outerShdw dist="20000" dir="5400000" rotWithShape="0">
                  <a:srgbClr val="000000">
                    <a:alpha val="37999"/>
                  </a:srgbClr>
                </a:outerShdw>
              </a:effectLst>
            </p:spPr>
            <p:txBody>
              <a:bodyPr rot="10800000"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sp>
            <p:nvSpPr>
              <p:cNvPr id="31841" name="Oval 4"/>
              <p:cNvSpPr>
                <a:spLocks noChangeArrowheads="1"/>
              </p:cNvSpPr>
              <p:nvPr/>
            </p:nvSpPr>
            <p:spPr bwMode="auto">
              <a:xfrm>
                <a:off x="3936" y="624"/>
                <a:ext cx="370" cy="372"/>
              </a:xfrm>
              <a:prstGeom prst="ellipse">
                <a:avLst/>
              </a:prstGeom>
              <a:solidFill>
                <a:schemeClr val="accent2"/>
              </a:solidFill>
              <a:ln w="38100" algn="ctr">
                <a:solidFill>
                  <a:schemeClr val="bg1"/>
                </a:solidFill>
                <a:round/>
                <a:headEnd/>
                <a:tailEnd/>
              </a:ln>
              <a:effectLst>
                <a:outerShdw dist="20000" dir="5400000" rotWithShape="0">
                  <a:srgbClr val="000000">
                    <a:alpha val="37999"/>
                  </a:srgbClr>
                </a:outerShdw>
              </a:effectLst>
            </p:spPr>
            <p:txBody>
              <a:bodyPr rot="10800000"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sp>
            <p:nvSpPr>
              <p:cNvPr id="31842" name="Oval 4"/>
              <p:cNvSpPr>
                <a:spLocks noChangeArrowheads="1"/>
              </p:cNvSpPr>
              <p:nvPr/>
            </p:nvSpPr>
            <p:spPr bwMode="auto">
              <a:xfrm>
                <a:off x="4800" y="672"/>
                <a:ext cx="226" cy="226"/>
              </a:xfrm>
              <a:prstGeom prst="ellipse">
                <a:avLst/>
              </a:prstGeom>
              <a:solidFill>
                <a:schemeClr val="accent2"/>
              </a:solidFill>
              <a:ln w="38100" algn="ctr">
                <a:solidFill>
                  <a:schemeClr val="bg1"/>
                </a:solidFill>
                <a:round/>
                <a:headEnd/>
                <a:tailEnd/>
              </a:ln>
              <a:effectLst>
                <a:outerShdw dist="20000" dir="5400000" rotWithShape="0">
                  <a:srgbClr val="000000">
                    <a:alpha val="37999"/>
                  </a:srgbClr>
                </a:outerShdw>
              </a:effectLst>
            </p:spPr>
            <p:txBody>
              <a:bodyPr rot="10800000"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sp>
            <p:nvSpPr>
              <p:cNvPr id="31843" name="Oval 4"/>
              <p:cNvSpPr>
                <a:spLocks noChangeArrowheads="1"/>
              </p:cNvSpPr>
              <p:nvPr/>
            </p:nvSpPr>
            <p:spPr bwMode="auto">
              <a:xfrm>
                <a:off x="4128" y="1056"/>
                <a:ext cx="271" cy="272"/>
              </a:xfrm>
              <a:prstGeom prst="ellipse">
                <a:avLst/>
              </a:prstGeom>
              <a:solidFill>
                <a:schemeClr val="accent2"/>
              </a:solidFill>
              <a:ln w="38100" algn="ctr">
                <a:solidFill>
                  <a:schemeClr val="bg1"/>
                </a:solidFill>
                <a:round/>
                <a:headEnd/>
                <a:tailEnd/>
              </a:ln>
              <a:effectLst>
                <a:outerShdw dist="20000" dir="5400000" rotWithShape="0">
                  <a:srgbClr val="000000">
                    <a:alpha val="37999"/>
                  </a:srgbClr>
                </a:outerShdw>
              </a:effectLst>
            </p:spPr>
            <p:txBody>
              <a:bodyPr rot="10800000"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sp>
            <p:nvSpPr>
              <p:cNvPr id="31844" name="Oval 4"/>
              <p:cNvSpPr>
                <a:spLocks noChangeArrowheads="1"/>
              </p:cNvSpPr>
              <p:nvPr/>
            </p:nvSpPr>
            <p:spPr bwMode="auto">
              <a:xfrm>
                <a:off x="3719" y="1366"/>
                <a:ext cx="305" cy="308"/>
              </a:xfrm>
              <a:prstGeom prst="ellipse">
                <a:avLst/>
              </a:prstGeom>
              <a:solidFill>
                <a:schemeClr val="accent2"/>
              </a:solidFill>
              <a:ln w="38100" algn="ctr">
                <a:solidFill>
                  <a:schemeClr val="bg1"/>
                </a:solidFill>
                <a:round/>
                <a:headEnd/>
                <a:tailEnd/>
              </a:ln>
              <a:effectLst>
                <a:outerShdw dist="20000" dir="5400000" rotWithShape="0">
                  <a:srgbClr val="000000">
                    <a:alpha val="37999"/>
                  </a:srgbClr>
                </a:outerShdw>
              </a:effectLst>
            </p:spPr>
            <p:txBody>
              <a:bodyPr rot="10800000"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sp>
            <p:nvSpPr>
              <p:cNvPr id="31845" name="Oval 4"/>
              <p:cNvSpPr>
                <a:spLocks noChangeArrowheads="1"/>
              </p:cNvSpPr>
              <p:nvPr/>
            </p:nvSpPr>
            <p:spPr bwMode="auto">
              <a:xfrm>
                <a:off x="3296" y="624"/>
                <a:ext cx="238" cy="239"/>
              </a:xfrm>
              <a:prstGeom prst="ellipse">
                <a:avLst/>
              </a:prstGeom>
              <a:solidFill>
                <a:schemeClr val="accent2"/>
              </a:solidFill>
              <a:ln w="38100" algn="ctr">
                <a:solidFill>
                  <a:schemeClr val="bg1"/>
                </a:solidFill>
                <a:round/>
                <a:headEnd/>
                <a:tailEnd/>
              </a:ln>
              <a:effectLst>
                <a:outerShdw dist="20000" dir="5400000" rotWithShape="0">
                  <a:srgbClr val="000000">
                    <a:alpha val="37999"/>
                  </a:srgbClr>
                </a:outerShdw>
              </a:effectLst>
            </p:spPr>
            <p:txBody>
              <a:bodyPr rot="10800000"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sp>
            <p:nvSpPr>
              <p:cNvPr id="31846" name="Oval 4"/>
              <p:cNvSpPr>
                <a:spLocks noChangeArrowheads="1"/>
              </p:cNvSpPr>
              <p:nvPr/>
            </p:nvSpPr>
            <p:spPr bwMode="auto">
              <a:xfrm>
                <a:off x="2807" y="715"/>
                <a:ext cx="243" cy="244"/>
              </a:xfrm>
              <a:prstGeom prst="ellipse">
                <a:avLst/>
              </a:prstGeom>
              <a:solidFill>
                <a:schemeClr val="accent2"/>
              </a:solidFill>
              <a:ln w="38100" algn="ctr">
                <a:solidFill>
                  <a:schemeClr val="bg1"/>
                </a:solidFill>
                <a:round/>
                <a:headEnd/>
                <a:tailEnd/>
              </a:ln>
              <a:effectLst>
                <a:outerShdw dist="20000" dir="5400000" rotWithShape="0">
                  <a:srgbClr val="000000">
                    <a:alpha val="37999"/>
                  </a:srgbClr>
                </a:outerShdw>
              </a:effectLst>
            </p:spPr>
            <p:txBody>
              <a:bodyPr rot="10800000"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sp>
            <p:nvSpPr>
              <p:cNvPr id="31847" name="Oval 4"/>
              <p:cNvSpPr>
                <a:spLocks noChangeArrowheads="1"/>
              </p:cNvSpPr>
              <p:nvPr/>
            </p:nvSpPr>
            <p:spPr bwMode="auto">
              <a:xfrm>
                <a:off x="3120" y="1056"/>
                <a:ext cx="370" cy="372"/>
              </a:xfrm>
              <a:prstGeom prst="ellipse">
                <a:avLst/>
              </a:prstGeom>
              <a:solidFill>
                <a:schemeClr val="accent2"/>
              </a:solidFill>
              <a:ln w="38100" algn="ctr">
                <a:solidFill>
                  <a:schemeClr val="bg1"/>
                </a:solidFill>
                <a:round/>
                <a:headEnd/>
                <a:tailEnd/>
              </a:ln>
              <a:effectLst>
                <a:outerShdw dist="20000" dir="5400000" rotWithShape="0">
                  <a:srgbClr val="000000">
                    <a:alpha val="37999"/>
                  </a:srgbClr>
                </a:outerShdw>
              </a:effectLst>
            </p:spPr>
            <p:txBody>
              <a:bodyPr rot="10800000"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sp>
            <p:nvSpPr>
              <p:cNvPr id="31848" name="Oval 4"/>
              <p:cNvSpPr>
                <a:spLocks noChangeArrowheads="1"/>
              </p:cNvSpPr>
              <p:nvPr/>
            </p:nvSpPr>
            <p:spPr bwMode="auto">
              <a:xfrm>
                <a:off x="3792" y="1104"/>
                <a:ext cx="157" cy="158"/>
              </a:xfrm>
              <a:prstGeom prst="ellipse">
                <a:avLst/>
              </a:prstGeom>
              <a:solidFill>
                <a:schemeClr val="accent2"/>
              </a:solidFill>
              <a:ln w="38100" algn="ctr">
                <a:solidFill>
                  <a:schemeClr val="bg1"/>
                </a:solidFill>
                <a:round/>
                <a:headEnd/>
                <a:tailEnd/>
              </a:ln>
              <a:effectLst>
                <a:outerShdw dist="20000" dir="5400000" rotWithShape="0">
                  <a:srgbClr val="000000">
                    <a:alpha val="37999"/>
                  </a:srgbClr>
                </a:outerShdw>
              </a:effectLst>
            </p:spPr>
            <p:txBody>
              <a:bodyPr rot="10800000"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grpSp>
      </p:grpSp>
      <p:sp>
        <p:nvSpPr>
          <p:cNvPr id="31749" name="Text Box 65"/>
          <p:cNvSpPr txBox="1">
            <a:spLocks noChangeArrowheads="1"/>
          </p:cNvSpPr>
          <p:nvPr/>
        </p:nvSpPr>
        <p:spPr bwMode="auto">
          <a:xfrm>
            <a:off x="7242175" y="4610101"/>
            <a:ext cx="27114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de-DE" sz="2400" b="1">
                <a:solidFill>
                  <a:srgbClr val="E46C0A"/>
                </a:solidFill>
              </a:rPr>
              <a:t>Access to education</a:t>
            </a:r>
          </a:p>
        </p:txBody>
      </p:sp>
      <p:grpSp>
        <p:nvGrpSpPr>
          <p:cNvPr id="31750" name="Group 196"/>
          <p:cNvGrpSpPr>
            <a:grpSpLocks/>
          </p:cNvGrpSpPr>
          <p:nvPr/>
        </p:nvGrpSpPr>
        <p:grpSpPr bwMode="auto">
          <a:xfrm rot="8338656">
            <a:off x="3252788" y="1924050"/>
            <a:ext cx="2379662" cy="1898650"/>
            <a:chOff x="874713" y="1219200"/>
            <a:chExt cx="5838818" cy="4658993"/>
          </a:xfrm>
        </p:grpSpPr>
        <p:grpSp>
          <p:nvGrpSpPr>
            <p:cNvPr id="31752" name="Group 197"/>
            <p:cNvGrpSpPr>
              <a:grpSpLocks/>
            </p:cNvGrpSpPr>
            <p:nvPr/>
          </p:nvGrpSpPr>
          <p:grpSpPr bwMode="auto">
            <a:xfrm>
              <a:off x="874713" y="1447800"/>
              <a:ext cx="5838818" cy="4430393"/>
              <a:chOff x="874713" y="1447800"/>
              <a:chExt cx="5838818" cy="4430393"/>
            </a:xfrm>
          </p:grpSpPr>
          <p:grpSp>
            <p:nvGrpSpPr>
              <p:cNvPr id="31771" name="Group 220"/>
              <p:cNvGrpSpPr>
                <a:grpSpLocks/>
              </p:cNvGrpSpPr>
              <p:nvPr/>
            </p:nvGrpSpPr>
            <p:grpSpPr bwMode="auto">
              <a:xfrm>
                <a:off x="1719263" y="1908629"/>
                <a:ext cx="2839808" cy="3969564"/>
                <a:chOff x="1719263" y="1908629"/>
                <a:chExt cx="2839808" cy="3969564"/>
              </a:xfrm>
            </p:grpSpPr>
            <p:sp>
              <p:nvSpPr>
                <p:cNvPr id="31817" name="Line 3"/>
                <p:cNvSpPr>
                  <a:spLocks noChangeShapeType="1"/>
                </p:cNvSpPr>
                <p:nvPr/>
              </p:nvSpPr>
              <p:spPr bwMode="auto">
                <a:xfrm>
                  <a:off x="1719263" y="3502498"/>
                  <a:ext cx="385066" cy="989481"/>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18" name="Line 3"/>
                <p:cNvSpPr>
                  <a:spLocks noChangeShapeType="1"/>
                </p:cNvSpPr>
                <p:nvPr/>
              </p:nvSpPr>
              <p:spPr bwMode="auto">
                <a:xfrm flipV="1">
                  <a:off x="2703066" y="1908629"/>
                  <a:ext cx="739427" cy="190279"/>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19" name="Line 3"/>
                <p:cNvSpPr>
                  <a:spLocks noChangeShapeType="1"/>
                </p:cNvSpPr>
                <p:nvPr/>
              </p:nvSpPr>
              <p:spPr bwMode="auto">
                <a:xfrm>
                  <a:off x="2714458" y="2208509"/>
                  <a:ext cx="306555" cy="620416"/>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20" name="Line 3"/>
                <p:cNvSpPr>
                  <a:spLocks noChangeShapeType="1"/>
                </p:cNvSpPr>
                <p:nvPr/>
              </p:nvSpPr>
              <p:spPr bwMode="auto">
                <a:xfrm flipV="1">
                  <a:off x="3411300" y="4851400"/>
                  <a:ext cx="806687" cy="343489"/>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21" name="Line 3"/>
                <p:cNvSpPr>
                  <a:spLocks noChangeShapeType="1"/>
                </p:cNvSpPr>
                <p:nvPr/>
              </p:nvSpPr>
              <p:spPr bwMode="auto">
                <a:xfrm flipH="1" flipV="1">
                  <a:off x="4128859" y="4851400"/>
                  <a:ext cx="145164" cy="810892"/>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22" name="Oval 4"/>
                <p:cNvSpPr>
                  <a:spLocks noChangeArrowheads="1"/>
                </p:cNvSpPr>
                <p:nvPr/>
              </p:nvSpPr>
              <p:spPr bwMode="auto">
                <a:xfrm>
                  <a:off x="2530474" y="1930400"/>
                  <a:ext cx="430213" cy="431800"/>
                </a:xfrm>
                <a:prstGeom prst="ellipse">
                  <a:avLst/>
                </a:prstGeom>
                <a:solidFill>
                  <a:srgbClr val="00B0F0"/>
                </a:solidFill>
                <a:ln w="38100" algn="ctr">
                  <a:solidFill>
                    <a:schemeClr val="bg1"/>
                  </a:solidFill>
                  <a:round/>
                  <a:headEnd/>
                  <a:tailEnd/>
                </a:ln>
                <a:effectLst>
                  <a:outerShdw dist="20000" dir="5400000" rotWithShape="0">
                    <a:srgbClr val="000000">
                      <a:alpha val="37999"/>
                    </a:srgbClr>
                  </a:outerShdw>
                </a:effec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GB" altLang="en-US">
                    <a:solidFill>
                      <a:srgbClr val="FFFFFF"/>
                    </a:solidFill>
                  </a:endParaRPr>
                </a:p>
              </p:txBody>
            </p:sp>
            <p:sp>
              <p:nvSpPr>
                <p:cNvPr id="31823" name="Oval 4"/>
                <p:cNvSpPr>
                  <a:spLocks noChangeArrowheads="1"/>
                </p:cNvSpPr>
                <p:nvPr/>
              </p:nvSpPr>
              <p:spPr bwMode="auto">
                <a:xfrm>
                  <a:off x="1859355" y="4249338"/>
                  <a:ext cx="430213" cy="431800"/>
                </a:xfrm>
                <a:prstGeom prst="ellipse">
                  <a:avLst/>
                </a:prstGeom>
                <a:solidFill>
                  <a:srgbClr val="00B0F0"/>
                </a:solidFill>
                <a:ln w="38100" algn="ctr">
                  <a:solidFill>
                    <a:schemeClr val="bg1"/>
                  </a:solidFill>
                  <a:round/>
                  <a:headEnd/>
                  <a:tailEnd/>
                </a:ln>
                <a:effectLst>
                  <a:outerShdw dist="20000" dir="5400000" rotWithShape="0">
                    <a:srgbClr val="000000">
                      <a:alpha val="37999"/>
                    </a:srgbClr>
                  </a:outerShdw>
                </a:effec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GB" altLang="en-US">
                    <a:solidFill>
                      <a:srgbClr val="FFFFFF"/>
                    </a:solidFill>
                  </a:endParaRPr>
                </a:p>
              </p:txBody>
            </p:sp>
            <p:sp>
              <p:nvSpPr>
                <p:cNvPr id="31824" name="Oval 4"/>
                <p:cNvSpPr>
                  <a:spLocks noChangeArrowheads="1"/>
                </p:cNvSpPr>
                <p:nvPr/>
              </p:nvSpPr>
              <p:spPr bwMode="auto">
                <a:xfrm>
                  <a:off x="4128858" y="5446393"/>
                  <a:ext cx="430213" cy="431800"/>
                </a:xfrm>
                <a:prstGeom prst="ellipse">
                  <a:avLst/>
                </a:prstGeom>
                <a:solidFill>
                  <a:srgbClr val="00B0F0"/>
                </a:solidFill>
                <a:ln w="38100" algn="ctr">
                  <a:solidFill>
                    <a:schemeClr val="bg1"/>
                  </a:solidFill>
                  <a:round/>
                  <a:headEnd/>
                  <a:tailEnd/>
                </a:ln>
                <a:effectLst>
                  <a:outerShdw dist="20000" dir="5400000" rotWithShape="0">
                    <a:srgbClr val="000000">
                      <a:alpha val="37999"/>
                    </a:srgbClr>
                  </a:outerShdw>
                </a:effec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GB" altLang="en-US">
                    <a:solidFill>
                      <a:srgbClr val="FFFFFF"/>
                    </a:solidFill>
                  </a:endParaRPr>
                </a:p>
              </p:txBody>
            </p:sp>
            <p:sp>
              <p:nvSpPr>
                <p:cNvPr id="31825" name="Oval 4"/>
                <p:cNvSpPr>
                  <a:spLocks noChangeArrowheads="1"/>
                </p:cNvSpPr>
                <p:nvPr/>
              </p:nvSpPr>
              <p:spPr bwMode="auto">
                <a:xfrm>
                  <a:off x="3217051" y="4992687"/>
                  <a:ext cx="430213" cy="431800"/>
                </a:xfrm>
                <a:prstGeom prst="ellipse">
                  <a:avLst/>
                </a:prstGeom>
                <a:solidFill>
                  <a:srgbClr val="00B0F0"/>
                </a:solidFill>
                <a:ln w="38100" algn="ctr">
                  <a:solidFill>
                    <a:schemeClr val="bg1"/>
                  </a:solidFill>
                  <a:round/>
                  <a:headEnd/>
                  <a:tailEnd/>
                </a:ln>
                <a:effectLst>
                  <a:outerShdw dist="20000" dir="5400000" rotWithShape="0">
                    <a:srgbClr val="000000">
                      <a:alpha val="37999"/>
                    </a:srgbClr>
                  </a:outerShdw>
                </a:effec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GB" altLang="en-US">
                    <a:solidFill>
                      <a:srgbClr val="FFFFFF"/>
                    </a:solidFill>
                  </a:endParaRPr>
                </a:p>
              </p:txBody>
            </p:sp>
          </p:grpSp>
          <p:grpSp>
            <p:nvGrpSpPr>
              <p:cNvPr id="31772" name="Group 221"/>
              <p:cNvGrpSpPr>
                <a:grpSpLocks/>
              </p:cNvGrpSpPr>
              <p:nvPr/>
            </p:nvGrpSpPr>
            <p:grpSpPr bwMode="auto">
              <a:xfrm>
                <a:off x="3299928" y="1758416"/>
                <a:ext cx="3413603" cy="2154784"/>
                <a:chOff x="3299928" y="1758416"/>
                <a:chExt cx="3413603" cy="2154784"/>
              </a:xfrm>
            </p:grpSpPr>
            <p:sp>
              <p:nvSpPr>
                <p:cNvPr id="31813" name="Line 5"/>
                <p:cNvSpPr>
                  <a:spLocks noChangeShapeType="1"/>
                </p:cNvSpPr>
                <p:nvPr/>
              </p:nvSpPr>
              <p:spPr bwMode="auto">
                <a:xfrm>
                  <a:off x="3429000" y="1923701"/>
                  <a:ext cx="761999" cy="1477133"/>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14" name="Line 5"/>
                <p:cNvSpPr>
                  <a:spLocks noChangeShapeType="1"/>
                </p:cNvSpPr>
                <p:nvPr/>
              </p:nvSpPr>
              <p:spPr bwMode="auto">
                <a:xfrm>
                  <a:off x="5396706" y="2637631"/>
                  <a:ext cx="1078185" cy="989014"/>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15" name="Oval 4"/>
                <p:cNvSpPr>
                  <a:spLocks noChangeArrowheads="1"/>
                </p:cNvSpPr>
                <p:nvPr/>
              </p:nvSpPr>
              <p:spPr bwMode="auto">
                <a:xfrm rot="-8240896">
                  <a:off x="6126156" y="3322650"/>
                  <a:ext cx="587375" cy="590550"/>
                </a:xfrm>
                <a:prstGeom prst="ellipse">
                  <a:avLst/>
                </a:prstGeom>
                <a:solidFill>
                  <a:schemeClr val="accent2"/>
                </a:solidFill>
                <a:ln w="38100" algn="ctr">
                  <a:solidFill>
                    <a:srgbClr val="00B0F0"/>
                  </a:solidFill>
                  <a:round/>
                  <a:headEnd/>
                  <a:tailEnd/>
                </a:ln>
                <a:effectLst>
                  <a:outerShdw dist="20000" dir="5400000" rotWithShape="0">
                    <a:srgbClr val="000000">
                      <a:alpha val="37999"/>
                    </a:srgbClr>
                  </a:outerShdw>
                </a:effectLst>
              </p:spPr>
              <p:txBody>
                <a:bodyPr rot="10800000"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sp>
              <p:nvSpPr>
                <p:cNvPr id="31816" name="Oval 4"/>
                <p:cNvSpPr>
                  <a:spLocks noChangeArrowheads="1"/>
                </p:cNvSpPr>
                <p:nvPr/>
              </p:nvSpPr>
              <p:spPr bwMode="auto">
                <a:xfrm rot="-8240896">
                  <a:off x="3299928" y="1758416"/>
                  <a:ext cx="328794" cy="330571"/>
                </a:xfrm>
                <a:prstGeom prst="ellipse">
                  <a:avLst/>
                </a:prstGeom>
                <a:solidFill>
                  <a:schemeClr val="accent2"/>
                </a:solidFill>
                <a:ln w="38100" algn="ctr">
                  <a:solidFill>
                    <a:srgbClr val="00B0F0"/>
                  </a:solidFill>
                  <a:round/>
                  <a:headEnd/>
                  <a:tailEnd/>
                </a:ln>
                <a:effectLst>
                  <a:outerShdw dist="20000" dir="5400000" rotWithShape="0">
                    <a:srgbClr val="000000">
                      <a:alpha val="37999"/>
                    </a:srgbClr>
                  </a:outerShdw>
                </a:effectLst>
              </p:spPr>
              <p:txBody>
                <a:bodyPr rot="10800000"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grpSp>
          <p:sp>
            <p:nvSpPr>
              <p:cNvPr id="31773" name="Line 2"/>
              <p:cNvSpPr>
                <a:spLocks noChangeShapeType="1"/>
              </p:cNvSpPr>
              <p:nvPr/>
            </p:nvSpPr>
            <p:spPr bwMode="auto">
              <a:xfrm flipH="1" flipV="1">
                <a:off x="3124200" y="4648200"/>
                <a:ext cx="914400" cy="1524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74" name="Line 3"/>
              <p:cNvSpPr>
                <a:spLocks noChangeShapeType="1"/>
              </p:cNvSpPr>
              <p:nvPr/>
            </p:nvSpPr>
            <p:spPr bwMode="auto">
              <a:xfrm flipH="1">
                <a:off x="2590800" y="3886200"/>
                <a:ext cx="0" cy="8382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75" name="Line 5"/>
              <p:cNvSpPr>
                <a:spLocks noChangeShapeType="1"/>
              </p:cNvSpPr>
              <p:nvPr/>
            </p:nvSpPr>
            <p:spPr bwMode="auto">
              <a:xfrm flipH="1" flipV="1">
                <a:off x="3124200" y="3429000"/>
                <a:ext cx="11430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76" name="Line 6"/>
              <p:cNvSpPr>
                <a:spLocks noChangeShapeType="1"/>
              </p:cNvSpPr>
              <p:nvPr/>
            </p:nvSpPr>
            <p:spPr bwMode="auto">
              <a:xfrm>
                <a:off x="4114800" y="4114800"/>
                <a:ext cx="685800" cy="4572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228" name="Straight Connector 227"/>
              <p:cNvCxnSpPr/>
              <p:nvPr/>
            </p:nvCxnSpPr>
            <p:spPr>
              <a:xfrm>
                <a:off x="1018152" y="3266648"/>
                <a:ext cx="541424" cy="17529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1778" name="Line 8"/>
              <p:cNvSpPr>
                <a:spLocks noChangeShapeType="1"/>
              </p:cNvSpPr>
              <p:nvPr/>
            </p:nvSpPr>
            <p:spPr bwMode="auto">
              <a:xfrm flipV="1">
                <a:off x="1560513" y="2752725"/>
                <a:ext cx="1106487" cy="681038"/>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79" name="Line 9"/>
              <p:cNvSpPr>
                <a:spLocks noChangeShapeType="1"/>
              </p:cNvSpPr>
              <p:nvPr/>
            </p:nvSpPr>
            <p:spPr bwMode="auto">
              <a:xfrm>
                <a:off x="1560513" y="3433763"/>
                <a:ext cx="1106487" cy="385762"/>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80" name="Line 10"/>
              <p:cNvSpPr>
                <a:spLocks noChangeShapeType="1"/>
              </p:cNvSpPr>
              <p:nvPr/>
            </p:nvSpPr>
            <p:spPr bwMode="auto">
              <a:xfrm flipV="1">
                <a:off x="1560513" y="2592388"/>
                <a:ext cx="317500" cy="84137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81" name="Line 11"/>
              <p:cNvSpPr>
                <a:spLocks noChangeShapeType="1"/>
              </p:cNvSpPr>
              <p:nvPr/>
            </p:nvSpPr>
            <p:spPr bwMode="auto">
              <a:xfrm flipV="1">
                <a:off x="1560513" y="3362325"/>
                <a:ext cx="954087" cy="71438"/>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82" name="Line 12"/>
              <p:cNvSpPr>
                <a:spLocks noChangeShapeType="1"/>
              </p:cNvSpPr>
              <p:nvPr/>
            </p:nvSpPr>
            <p:spPr bwMode="auto">
              <a:xfrm>
                <a:off x="1020763" y="2763838"/>
                <a:ext cx="539750" cy="66992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83" name="Line 13"/>
              <p:cNvSpPr>
                <a:spLocks noChangeShapeType="1"/>
              </p:cNvSpPr>
              <p:nvPr/>
            </p:nvSpPr>
            <p:spPr bwMode="auto">
              <a:xfrm flipH="1">
                <a:off x="990600" y="1447800"/>
                <a:ext cx="2057400" cy="130492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84" name="Line 14"/>
              <p:cNvSpPr>
                <a:spLocks noChangeShapeType="1"/>
              </p:cNvSpPr>
              <p:nvPr/>
            </p:nvSpPr>
            <p:spPr bwMode="auto">
              <a:xfrm flipV="1">
                <a:off x="1560513" y="2828925"/>
                <a:ext cx="1411287" cy="604838"/>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85" name="Line 15"/>
              <p:cNvSpPr>
                <a:spLocks noChangeShapeType="1"/>
              </p:cNvSpPr>
              <p:nvPr/>
            </p:nvSpPr>
            <p:spPr bwMode="auto">
              <a:xfrm flipH="1">
                <a:off x="1020763" y="2676525"/>
                <a:ext cx="1874837" cy="87313"/>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86" name="Line 16"/>
              <p:cNvSpPr>
                <a:spLocks noChangeShapeType="1"/>
              </p:cNvSpPr>
              <p:nvPr/>
            </p:nvSpPr>
            <p:spPr bwMode="auto">
              <a:xfrm flipH="1">
                <a:off x="2563813" y="3286125"/>
                <a:ext cx="560387" cy="569913"/>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87" name="Oval 2"/>
              <p:cNvSpPr>
                <a:spLocks noChangeArrowheads="1"/>
              </p:cNvSpPr>
              <p:nvPr/>
            </p:nvSpPr>
            <p:spPr bwMode="auto">
              <a:xfrm>
                <a:off x="874713" y="3101975"/>
                <a:ext cx="293687" cy="295275"/>
              </a:xfrm>
              <a:prstGeom prst="ellipse">
                <a:avLst/>
              </a:prstGeom>
              <a:solidFill>
                <a:srgbClr val="FF9900"/>
              </a:solidFill>
              <a:ln w="38100" algn="ctr">
                <a:solidFill>
                  <a:schemeClr val="bg1"/>
                </a:solidFill>
                <a:round/>
                <a:headEnd/>
                <a:tailEnd/>
              </a:ln>
              <a:effectLst>
                <a:outerShdw dist="20000" dir="5400000" rotWithShape="0">
                  <a:srgbClr val="000000">
                    <a:alpha val="37999"/>
                  </a:srgbClr>
                </a:outerShd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sp>
            <p:nvSpPr>
              <p:cNvPr id="31788" name="Oval 4"/>
              <p:cNvSpPr>
                <a:spLocks noChangeArrowheads="1"/>
              </p:cNvSpPr>
              <p:nvPr/>
            </p:nvSpPr>
            <p:spPr bwMode="auto">
              <a:xfrm>
                <a:off x="2667000" y="2447925"/>
                <a:ext cx="587375" cy="590550"/>
              </a:xfrm>
              <a:prstGeom prst="ellipse">
                <a:avLst/>
              </a:prstGeom>
              <a:solidFill>
                <a:srgbClr val="FF9900"/>
              </a:solidFill>
              <a:ln w="38100" algn="ctr">
                <a:solidFill>
                  <a:schemeClr val="bg1"/>
                </a:solidFill>
                <a:round/>
                <a:headEnd/>
                <a:tailEnd/>
              </a:ln>
              <a:effectLst>
                <a:outerShdw dist="20000" dir="5400000" rotWithShape="0">
                  <a:srgbClr val="000000">
                    <a:alpha val="37999"/>
                  </a:srgbClr>
                </a:outerShd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sp>
            <p:nvSpPr>
              <p:cNvPr id="31789" name="Oval 4"/>
              <p:cNvSpPr>
                <a:spLocks noChangeArrowheads="1"/>
              </p:cNvSpPr>
              <p:nvPr/>
            </p:nvSpPr>
            <p:spPr bwMode="auto">
              <a:xfrm>
                <a:off x="2971800" y="3133725"/>
                <a:ext cx="430213" cy="431800"/>
              </a:xfrm>
              <a:prstGeom prst="ellipse">
                <a:avLst/>
              </a:prstGeom>
              <a:solidFill>
                <a:srgbClr val="FF9900"/>
              </a:solidFill>
              <a:ln w="38100" algn="ctr">
                <a:solidFill>
                  <a:schemeClr val="bg1"/>
                </a:solidFill>
                <a:round/>
                <a:headEnd/>
                <a:tailEnd/>
              </a:ln>
              <a:effectLst>
                <a:outerShdw dist="20000" dir="5400000" rotWithShape="0">
                  <a:srgbClr val="000000">
                    <a:alpha val="37999"/>
                  </a:srgbClr>
                </a:outerShd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sp>
            <p:nvSpPr>
              <p:cNvPr id="31790" name="Oval 4"/>
              <p:cNvSpPr>
                <a:spLocks noChangeArrowheads="1"/>
              </p:cNvSpPr>
              <p:nvPr/>
            </p:nvSpPr>
            <p:spPr bwMode="auto">
              <a:xfrm>
                <a:off x="2322513" y="3625850"/>
                <a:ext cx="484187" cy="488950"/>
              </a:xfrm>
              <a:prstGeom prst="ellipse">
                <a:avLst/>
              </a:prstGeom>
              <a:solidFill>
                <a:srgbClr val="FF9900"/>
              </a:solidFill>
              <a:ln w="38100" algn="ctr">
                <a:solidFill>
                  <a:schemeClr val="bg1"/>
                </a:solidFill>
                <a:round/>
                <a:headEnd/>
                <a:tailEnd/>
              </a:ln>
              <a:effectLst>
                <a:outerShdw dist="20000" dir="5400000" rotWithShape="0">
                  <a:srgbClr val="000000">
                    <a:alpha val="37999"/>
                  </a:srgbClr>
                </a:outerShd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sp>
            <p:nvSpPr>
              <p:cNvPr id="31791" name="Oval 4"/>
              <p:cNvSpPr>
                <a:spLocks noChangeArrowheads="1"/>
              </p:cNvSpPr>
              <p:nvPr/>
            </p:nvSpPr>
            <p:spPr bwMode="auto">
              <a:xfrm>
                <a:off x="1651000" y="2447925"/>
                <a:ext cx="377825" cy="379413"/>
              </a:xfrm>
              <a:prstGeom prst="ellipse">
                <a:avLst/>
              </a:prstGeom>
              <a:solidFill>
                <a:srgbClr val="FF9900"/>
              </a:solidFill>
              <a:ln w="38100" algn="ctr">
                <a:solidFill>
                  <a:schemeClr val="bg1"/>
                </a:solidFill>
                <a:round/>
                <a:headEnd/>
                <a:tailEnd/>
              </a:ln>
              <a:effectLst>
                <a:outerShdw dist="20000" dir="5400000" rotWithShape="0">
                  <a:srgbClr val="000000">
                    <a:alpha val="37999"/>
                  </a:srgbClr>
                </a:outerShd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sp>
            <p:nvSpPr>
              <p:cNvPr id="31792" name="Oval 4"/>
              <p:cNvSpPr>
                <a:spLocks noChangeArrowheads="1"/>
              </p:cNvSpPr>
              <p:nvPr/>
            </p:nvSpPr>
            <p:spPr bwMode="auto">
              <a:xfrm>
                <a:off x="874713" y="2592388"/>
                <a:ext cx="385762" cy="387350"/>
              </a:xfrm>
              <a:prstGeom prst="ellipse">
                <a:avLst/>
              </a:prstGeom>
              <a:solidFill>
                <a:srgbClr val="FF9900"/>
              </a:solidFill>
              <a:ln w="38100" algn="ctr">
                <a:solidFill>
                  <a:schemeClr val="bg1"/>
                </a:solidFill>
                <a:round/>
                <a:headEnd/>
                <a:tailEnd/>
              </a:ln>
              <a:effectLst>
                <a:outerShdw dist="20000" dir="5400000" rotWithShape="0">
                  <a:srgbClr val="000000">
                    <a:alpha val="37999"/>
                  </a:srgbClr>
                </a:outerShd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sp>
            <p:nvSpPr>
              <p:cNvPr id="31793" name="Oval 4"/>
              <p:cNvSpPr>
                <a:spLocks noChangeArrowheads="1"/>
              </p:cNvSpPr>
              <p:nvPr/>
            </p:nvSpPr>
            <p:spPr bwMode="auto">
              <a:xfrm>
                <a:off x="1371600" y="3133725"/>
                <a:ext cx="587375" cy="590550"/>
              </a:xfrm>
              <a:prstGeom prst="ellipse">
                <a:avLst/>
              </a:prstGeom>
              <a:solidFill>
                <a:srgbClr val="FF9900"/>
              </a:solidFill>
              <a:ln w="38100" algn="ctr">
                <a:solidFill>
                  <a:schemeClr val="bg1"/>
                </a:solidFill>
                <a:round/>
                <a:headEnd/>
                <a:tailEnd/>
              </a:ln>
              <a:effectLst>
                <a:outerShdw dist="20000" dir="5400000" rotWithShape="0">
                  <a:srgbClr val="000000">
                    <a:alpha val="37999"/>
                  </a:srgbClr>
                </a:outerShd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sp>
            <p:nvSpPr>
              <p:cNvPr id="31794" name="Oval 4"/>
              <p:cNvSpPr>
                <a:spLocks noChangeArrowheads="1"/>
              </p:cNvSpPr>
              <p:nvPr/>
            </p:nvSpPr>
            <p:spPr bwMode="auto">
              <a:xfrm>
                <a:off x="2438400" y="3209925"/>
                <a:ext cx="249238" cy="250825"/>
              </a:xfrm>
              <a:prstGeom prst="ellipse">
                <a:avLst/>
              </a:prstGeom>
              <a:solidFill>
                <a:srgbClr val="FF9900"/>
              </a:solidFill>
              <a:ln w="38100" algn="ctr">
                <a:solidFill>
                  <a:schemeClr val="bg1"/>
                </a:solidFill>
                <a:round/>
                <a:headEnd/>
                <a:tailEnd/>
              </a:ln>
              <a:effectLst>
                <a:outerShdw dist="20000" dir="5400000" rotWithShape="0">
                  <a:srgbClr val="000000">
                    <a:alpha val="37999"/>
                  </a:srgbClr>
                </a:outerShd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sp>
            <p:nvSpPr>
              <p:cNvPr id="31795" name="Line 25"/>
              <p:cNvSpPr>
                <a:spLocks noChangeShapeType="1"/>
              </p:cNvSpPr>
              <p:nvPr/>
            </p:nvSpPr>
            <p:spPr bwMode="auto">
              <a:xfrm flipH="1" flipV="1">
                <a:off x="4038600" y="4800600"/>
                <a:ext cx="838200" cy="2286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96" name="Line 26"/>
              <p:cNvSpPr>
                <a:spLocks noChangeShapeType="1"/>
              </p:cNvSpPr>
              <p:nvPr/>
            </p:nvSpPr>
            <p:spPr bwMode="auto">
              <a:xfrm>
                <a:off x="4830763" y="4506913"/>
                <a:ext cx="46037" cy="522287"/>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97" name="Line 27"/>
              <p:cNvSpPr>
                <a:spLocks noChangeShapeType="1"/>
              </p:cNvSpPr>
              <p:nvPr/>
            </p:nvSpPr>
            <p:spPr bwMode="auto">
              <a:xfrm flipH="1">
                <a:off x="4830763" y="3581400"/>
                <a:ext cx="503237" cy="925513"/>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98" name="Line 28"/>
              <p:cNvSpPr>
                <a:spLocks noChangeShapeType="1"/>
              </p:cNvSpPr>
              <p:nvPr/>
            </p:nvSpPr>
            <p:spPr bwMode="auto">
              <a:xfrm flipH="1" flipV="1">
                <a:off x="4267200" y="3429000"/>
                <a:ext cx="533400" cy="11430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99" name="Line 29"/>
              <p:cNvSpPr>
                <a:spLocks noChangeShapeType="1"/>
              </p:cNvSpPr>
              <p:nvPr/>
            </p:nvSpPr>
            <p:spPr bwMode="auto">
              <a:xfrm flipH="1">
                <a:off x="4876800" y="4343400"/>
                <a:ext cx="533400" cy="188913"/>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00" name="Oval 2"/>
              <p:cNvSpPr>
                <a:spLocks noChangeArrowheads="1"/>
              </p:cNvSpPr>
              <p:nvPr/>
            </p:nvSpPr>
            <p:spPr bwMode="auto">
              <a:xfrm>
                <a:off x="4684713" y="4845050"/>
                <a:ext cx="293687" cy="295275"/>
              </a:xfrm>
              <a:prstGeom prst="ellipse">
                <a:avLst/>
              </a:prstGeom>
              <a:solidFill>
                <a:srgbClr val="00CC66"/>
              </a:solidFill>
              <a:ln w="38100" algn="ctr">
                <a:solidFill>
                  <a:schemeClr val="bg1"/>
                </a:solidFill>
                <a:round/>
                <a:headEnd/>
                <a:tailEnd/>
              </a:ln>
              <a:effectLst>
                <a:outerShdw dist="20000" dir="5400000" rotWithShape="0">
                  <a:srgbClr val="000000">
                    <a:alpha val="37999"/>
                  </a:srgbClr>
                </a:outerShdw>
              </a:effec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GB" altLang="en-US">
                  <a:solidFill>
                    <a:srgbClr val="FFFFFF"/>
                  </a:solidFill>
                </a:endParaRPr>
              </a:p>
            </p:txBody>
          </p:sp>
          <p:sp>
            <p:nvSpPr>
              <p:cNvPr id="31801" name="Oval 4"/>
              <p:cNvSpPr>
                <a:spLocks noChangeArrowheads="1"/>
              </p:cNvSpPr>
              <p:nvPr/>
            </p:nvSpPr>
            <p:spPr bwMode="auto">
              <a:xfrm>
                <a:off x="4038600" y="3249613"/>
                <a:ext cx="358775" cy="358775"/>
              </a:xfrm>
              <a:prstGeom prst="ellipse">
                <a:avLst/>
              </a:prstGeom>
              <a:solidFill>
                <a:srgbClr val="00CC66"/>
              </a:solidFill>
              <a:ln w="38100" algn="ctr">
                <a:solidFill>
                  <a:schemeClr val="bg1"/>
                </a:solidFill>
                <a:round/>
                <a:headEnd/>
                <a:tailEnd/>
              </a:ln>
              <a:effectLst>
                <a:outerShdw dist="20000" dir="5400000" rotWithShape="0">
                  <a:srgbClr val="000000">
                    <a:alpha val="37999"/>
                  </a:srgbClr>
                </a:outerShdw>
              </a:effec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GB" altLang="en-US">
                  <a:solidFill>
                    <a:srgbClr val="FFFFFF"/>
                  </a:solidFill>
                </a:endParaRPr>
              </a:p>
            </p:txBody>
          </p:sp>
          <p:sp>
            <p:nvSpPr>
              <p:cNvPr id="31802" name="Oval 4"/>
              <p:cNvSpPr>
                <a:spLocks noChangeArrowheads="1"/>
              </p:cNvSpPr>
              <p:nvPr/>
            </p:nvSpPr>
            <p:spPr bwMode="auto">
              <a:xfrm>
                <a:off x="5181600" y="4191000"/>
                <a:ext cx="430213" cy="431800"/>
              </a:xfrm>
              <a:prstGeom prst="ellipse">
                <a:avLst/>
              </a:prstGeom>
              <a:solidFill>
                <a:srgbClr val="00CC66"/>
              </a:solidFill>
              <a:ln w="38100" algn="ctr">
                <a:solidFill>
                  <a:schemeClr val="bg1"/>
                </a:solidFill>
                <a:round/>
                <a:headEnd/>
                <a:tailEnd/>
              </a:ln>
              <a:effectLst>
                <a:outerShdw dist="20000" dir="5400000" rotWithShape="0">
                  <a:srgbClr val="000000">
                    <a:alpha val="37999"/>
                  </a:srgbClr>
                </a:outerShdw>
              </a:effec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GB" altLang="en-US">
                  <a:solidFill>
                    <a:srgbClr val="FFFFFF"/>
                  </a:solidFill>
                </a:endParaRPr>
              </a:p>
            </p:txBody>
          </p:sp>
          <p:sp>
            <p:nvSpPr>
              <p:cNvPr id="31803" name="Oval 4"/>
              <p:cNvSpPr>
                <a:spLocks noChangeArrowheads="1"/>
              </p:cNvSpPr>
              <p:nvPr/>
            </p:nvSpPr>
            <p:spPr bwMode="auto">
              <a:xfrm>
                <a:off x="3886200" y="4572000"/>
                <a:ext cx="484188" cy="488950"/>
              </a:xfrm>
              <a:prstGeom prst="ellipse">
                <a:avLst/>
              </a:prstGeom>
              <a:solidFill>
                <a:srgbClr val="00CC66"/>
              </a:solidFill>
              <a:ln w="38100" algn="ctr">
                <a:solidFill>
                  <a:schemeClr val="bg1"/>
                </a:solidFill>
                <a:round/>
                <a:headEnd/>
                <a:tailEnd/>
              </a:ln>
              <a:effectLst>
                <a:outerShdw dist="20000" dir="5400000" rotWithShape="0">
                  <a:srgbClr val="000000">
                    <a:alpha val="37999"/>
                  </a:srgbClr>
                </a:outerShdw>
              </a:effec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GB" altLang="en-US">
                  <a:solidFill>
                    <a:srgbClr val="FFFFFF"/>
                  </a:solidFill>
                </a:endParaRPr>
              </a:p>
            </p:txBody>
          </p:sp>
          <p:sp>
            <p:nvSpPr>
              <p:cNvPr id="31804" name="Oval 4"/>
              <p:cNvSpPr>
                <a:spLocks noChangeArrowheads="1"/>
              </p:cNvSpPr>
              <p:nvPr/>
            </p:nvSpPr>
            <p:spPr bwMode="auto">
              <a:xfrm>
                <a:off x="3886200" y="3962400"/>
                <a:ext cx="377825" cy="379413"/>
              </a:xfrm>
              <a:prstGeom prst="ellipse">
                <a:avLst/>
              </a:prstGeom>
              <a:solidFill>
                <a:srgbClr val="00CC66"/>
              </a:solidFill>
              <a:ln w="38100" algn="ctr">
                <a:solidFill>
                  <a:schemeClr val="bg1"/>
                </a:solidFill>
                <a:round/>
                <a:headEnd/>
                <a:tailEnd/>
              </a:ln>
              <a:effectLst>
                <a:outerShdw dist="20000" dir="5400000" rotWithShape="0">
                  <a:srgbClr val="000000">
                    <a:alpha val="37999"/>
                  </a:srgbClr>
                </a:outerShdw>
              </a:effec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GB" altLang="en-US">
                  <a:solidFill>
                    <a:srgbClr val="FFFFFF"/>
                  </a:solidFill>
                </a:endParaRPr>
              </a:p>
            </p:txBody>
          </p:sp>
          <p:sp>
            <p:nvSpPr>
              <p:cNvPr id="31805" name="Oval 4"/>
              <p:cNvSpPr>
                <a:spLocks noChangeArrowheads="1"/>
              </p:cNvSpPr>
              <p:nvPr/>
            </p:nvSpPr>
            <p:spPr bwMode="auto">
              <a:xfrm>
                <a:off x="4684713" y="4335463"/>
                <a:ext cx="385762" cy="387350"/>
              </a:xfrm>
              <a:prstGeom prst="ellipse">
                <a:avLst/>
              </a:prstGeom>
              <a:solidFill>
                <a:srgbClr val="00CC66"/>
              </a:solidFill>
              <a:ln w="38100" algn="ctr">
                <a:solidFill>
                  <a:schemeClr val="bg1"/>
                </a:solidFill>
                <a:round/>
                <a:headEnd/>
                <a:tailEnd/>
              </a:ln>
              <a:effectLst>
                <a:outerShdw dist="20000" dir="5400000" rotWithShape="0">
                  <a:srgbClr val="000000">
                    <a:alpha val="37999"/>
                  </a:srgbClr>
                </a:outerShdw>
              </a:effec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GB" altLang="en-US">
                  <a:solidFill>
                    <a:srgbClr val="FFFFFF"/>
                  </a:solidFill>
                </a:endParaRPr>
              </a:p>
            </p:txBody>
          </p:sp>
          <p:sp>
            <p:nvSpPr>
              <p:cNvPr id="31806" name="Line 58"/>
              <p:cNvSpPr>
                <a:spLocks noChangeShapeType="1"/>
              </p:cNvSpPr>
              <p:nvPr/>
            </p:nvSpPr>
            <p:spPr bwMode="auto">
              <a:xfrm flipV="1">
                <a:off x="3124200" y="4038600"/>
                <a:ext cx="304800" cy="6096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07" name="Line 59"/>
              <p:cNvSpPr>
                <a:spLocks noChangeShapeType="1"/>
              </p:cNvSpPr>
              <p:nvPr/>
            </p:nvSpPr>
            <p:spPr bwMode="auto">
              <a:xfrm>
                <a:off x="2544763" y="4735513"/>
                <a:ext cx="46037" cy="522287"/>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08" name="Line 60"/>
              <p:cNvSpPr>
                <a:spLocks noChangeShapeType="1"/>
              </p:cNvSpPr>
              <p:nvPr/>
            </p:nvSpPr>
            <p:spPr bwMode="auto">
              <a:xfrm flipH="1">
                <a:off x="2590800" y="4572000"/>
                <a:ext cx="533400" cy="188913"/>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09" name="Oval 2"/>
              <p:cNvSpPr>
                <a:spLocks noChangeArrowheads="1"/>
              </p:cNvSpPr>
              <p:nvPr/>
            </p:nvSpPr>
            <p:spPr bwMode="auto">
              <a:xfrm>
                <a:off x="2398713" y="5073650"/>
                <a:ext cx="293687" cy="295275"/>
              </a:xfrm>
              <a:prstGeom prst="ellipse">
                <a:avLst/>
              </a:prstGeom>
              <a:solidFill>
                <a:srgbClr val="CC00FF"/>
              </a:solidFill>
              <a:ln w="38100" algn="ctr">
                <a:solidFill>
                  <a:schemeClr val="bg1"/>
                </a:solidFill>
                <a:round/>
                <a:headEnd/>
                <a:tailEnd/>
              </a:ln>
              <a:effectLst>
                <a:outerShdw dist="20000" dir="5400000" rotWithShape="0">
                  <a:srgbClr val="000000">
                    <a:alpha val="37999"/>
                  </a:srgbClr>
                </a:outerShd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sp>
            <p:nvSpPr>
              <p:cNvPr id="31810" name="Oval 4"/>
              <p:cNvSpPr>
                <a:spLocks noChangeArrowheads="1"/>
              </p:cNvSpPr>
              <p:nvPr/>
            </p:nvSpPr>
            <p:spPr bwMode="auto">
              <a:xfrm>
                <a:off x="2895600" y="4419600"/>
                <a:ext cx="430213" cy="431800"/>
              </a:xfrm>
              <a:prstGeom prst="ellipse">
                <a:avLst/>
              </a:prstGeom>
              <a:solidFill>
                <a:srgbClr val="CC00FF"/>
              </a:solidFill>
              <a:ln w="38100" algn="ctr">
                <a:solidFill>
                  <a:schemeClr val="bg1"/>
                </a:solidFill>
                <a:round/>
                <a:headEnd/>
                <a:tailEnd/>
              </a:ln>
              <a:effectLst>
                <a:outerShdw dist="20000" dir="5400000" rotWithShape="0">
                  <a:srgbClr val="000000">
                    <a:alpha val="37999"/>
                  </a:srgbClr>
                </a:outerShd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sp>
            <p:nvSpPr>
              <p:cNvPr id="31811" name="Oval 4"/>
              <p:cNvSpPr>
                <a:spLocks noChangeArrowheads="1"/>
              </p:cNvSpPr>
              <p:nvPr/>
            </p:nvSpPr>
            <p:spPr bwMode="auto">
              <a:xfrm>
                <a:off x="3200400" y="3733800"/>
                <a:ext cx="484188" cy="488950"/>
              </a:xfrm>
              <a:prstGeom prst="ellipse">
                <a:avLst/>
              </a:prstGeom>
              <a:solidFill>
                <a:srgbClr val="CC00FF"/>
              </a:solidFill>
              <a:ln w="38100" algn="ctr">
                <a:solidFill>
                  <a:schemeClr val="bg1"/>
                </a:solidFill>
                <a:round/>
                <a:headEnd/>
                <a:tailEnd/>
              </a:ln>
              <a:effectLst>
                <a:outerShdw dist="20000" dir="5400000" rotWithShape="0">
                  <a:srgbClr val="000000">
                    <a:alpha val="37999"/>
                  </a:srgbClr>
                </a:outerShd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sp>
            <p:nvSpPr>
              <p:cNvPr id="31812" name="Oval 4"/>
              <p:cNvSpPr>
                <a:spLocks noChangeArrowheads="1"/>
              </p:cNvSpPr>
              <p:nvPr/>
            </p:nvSpPr>
            <p:spPr bwMode="auto">
              <a:xfrm>
                <a:off x="2398713" y="4564063"/>
                <a:ext cx="385762" cy="387350"/>
              </a:xfrm>
              <a:prstGeom prst="ellipse">
                <a:avLst/>
              </a:prstGeom>
              <a:solidFill>
                <a:srgbClr val="CC00FF"/>
              </a:solidFill>
              <a:ln w="38100" algn="ctr">
                <a:solidFill>
                  <a:schemeClr val="bg1"/>
                </a:solidFill>
                <a:round/>
                <a:headEnd/>
                <a:tailEnd/>
              </a:ln>
              <a:effectLst>
                <a:outerShdw dist="20000" dir="5400000" rotWithShape="0">
                  <a:srgbClr val="000000">
                    <a:alpha val="37999"/>
                  </a:srgbClr>
                </a:outerShd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grpSp>
        <p:grpSp>
          <p:nvGrpSpPr>
            <p:cNvPr id="31753" name="Group 36"/>
            <p:cNvGrpSpPr>
              <a:grpSpLocks/>
            </p:cNvGrpSpPr>
            <p:nvPr/>
          </p:nvGrpSpPr>
          <p:grpSpPr bwMode="auto">
            <a:xfrm rot="-8240896">
              <a:off x="2809875" y="1219200"/>
              <a:ext cx="3522663" cy="1839913"/>
              <a:chOff x="2807" y="515"/>
              <a:chExt cx="2219" cy="1159"/>
            </a:xfrm>
          </p:grpSpPr>
          <p:cxnSp>
            <p:nvCxnSpPr>
              <p:cNvPr id="200" name="Straight Connector 4"/>
              <p:cNvCxnSpPr/>
              <p:nvPr/>
            </p:nvCxnSpPr>
            <p:spPr>
              <a:xfrm>
                <a:off x="2899" y="1133"/>
                <a:ext cx="341" cy="11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1755" name="Line 39"/>
              <p:cNvSpPr>
                <a:spLocks noChangeShapeType="1"/>
              </p:cNvSpPr>
              <p:nvPr/>
            </p:nvSpPr>
            <p:spPr bwMode="auto">
              <a:xfrm>
                <a:off x="3239" y="1245"/>
                <a:ext cx="697" cy="243"/>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6" name="Line 40"/>
              <p:cNvSpPr>
                <a:spLocks noChangeShapeType="1"/>
              </p:cNvSpPr>
              <p:nvPr/>
            </p:nvSpPr>
            <p:spPr bwMode="auto">
              <a:xfrm flipV="1">
                <a:off x="3239" y="715"/>
                <a:ext cx="200" cy="53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7" name="Line 41"/>
              <p:cNvSpPr>
                <a:spLocks noChangeShapeType="1"/>
              </p:cNvSpPr>
              <p:nvPr/>
            </p:nvSpPr>
            <p:spPr bwMode="auto">
              <a:xfrm flipV="1">
                <a:off x="3239" y="1200"/>
                <a:ext cx="601" cy="4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8" name="Line 42"/>
              <p:cNvSpPr>
                <a:spLocks noChangeShapeType="1"/>
              </p:cNvSpPr>
              <p:nvPr/>
            </p:nvSpPr>
            <p:spPr bwMode="auto">
              <a:xfrm>
                <a:off x="2899" y="823"/>
                <a:ext cx="340" cy="422"/>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9" name="Line 43"/>
              <p:cNvSpPr>
                <a:spLocks noChangeShapeType="1"/>
              </p:cNvSpPr>
              <p:nvPr/>
            </p:nvSpPr>
            <p:spPr bwMode="auto">
              <a:xfrm flipH="1">
                <a:off x="2880" y="576"/>
                <a:ext cx="336" cy="24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60" name="Line 46"/>
              <p:cNvSpPr>
                <a:spLocks noChangeShapeType="1"/>
              </p:cNvSpPr>
              <p:nvPr/>
            </p:nvSpPr>
            <p:spPr bwMode="auto">
              <a:xfrm flipV="1">
                <a:off x="4224" y="816"/>
                <a:ext cx="624" cy="336"/>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61" name="Line 47"/>
              <p:cNvSpPr>
                <a:spLocks noChangeShapeType="1"/>
              </p:cNvSpPr>
              <p:nvPr/>
            </p:nvSpPr>
            <p:spPr bwMode="auto">
              <a:xfrm flipH="1">
                <a:off x="3871" y="1152"/>
                <a:ext cx="353" cy="359"/>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62" name="Oval 2"/>
              <p:cNvSpPr>
                <a:spLocks noChangeArrowheads="1"/>
              </p:cNvSpPr>
              <p:nvPr/>
            </p:nvSpPr>
            <p:spPr bwMode="auto">
              <a:xfrm>
                <a:off x="2807" y="1036"/>
                <a:ext cx="185" cy="186"/>
              </a:xfrm>
              <a:prstGeom prst="ellipse">
                <a:avLst/>
              </a:prstGeom>
              <a:solidFill>
                <a:schemeClr val="accent2"/>
              </a:solidFill>
              <a:ln w="38100" algn="ctr">
                <a:solidFill>
                  <a:schemeClr val="bg1"/>
                </a:solidFill>
                <a:round/>
                <a:headEnd/>
                <a:tailEnd/>
              </a:ln>
              <a:effectLst>
                <a:outerShdw dist="20000" dir="5400000" rotWithShape="0">
                  <a:srgbClr val="000000">
                    <a:alpha val="37999"/>
                  </a:srgbClr>
                </a:outerShdw>
              </a:effectLst>
            </p:spPr>
            <p:txBody>
              <a:bodyPr rot="10800000"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sp>
            <p:nvSpPr>
              <p:cNvPr id="31763" name="Oval 3"/>
              <p:cNvSpPr>
                <a:spLocks noChangeArrowheads="1"/>
              </p:cNvSpPr>
              <p:nvPr/>
            </p:nvSpPr>
            <p:spPr bwMode="auto">
              <a:xfrm>
                <a:off x="3120" y="515"/>
                <a:ext cx="129" cy="129"/>
              </a:xfrm>
              <a:prstGeom prst="ellipse">
                <a:avLst/>
              </a:prstGeom>
              <a:solidFill>
                <a:schemeClr val="accent2"/>
              </a:solidFill>
              <a:ln w="38100" algn="ctr">
                <a:solidFill>
                  <a:schemeClr val="bg1"/>
                </a:solidFill>
                <a:round/>
                <a:headEnd/>
                <a:tailEnd/>
              </a:ln>
              <a:effectLst>
                <a:outerShdw dist="20000" dir="5400000" rotWithShape="0">
                  <a:srgbClr val="000000">
                    <a:alpha val="37999"/>
                  </a:srgbClr>
                </a:outerShdw>
              </a:effectLst>
            </p:spPr>
            <p:txBody>
              <a:bodyPr rot="10800000"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sp>
            <p:nvSpPr>
              <p:cNvPr id="31764" name="Oval 4"/>
              <p:cNvSpPr>
                <a:spLocks noChangeArrowheads="1"/>
              </p:cNvSpPr>
              <p:nvPr/>
            </p:nvSpPr>
            <p:spPr bwMode="auto">
              <a:xfrm>
                <a:off x="4800" y="672"/>
                <a:ext cx="226" cy="226"/>
              </a:xfrm>
              <a:prstGeom prst="ellipse">
                <a:avLst/>
              </a:prstGeom>
              <a:solidFill>
                <a:schemeClr val="accent2"/>
              </a:solidFill>
              <a:ln w="38100" algn="ctr">
                <a:solidFill>
                  <a:schemeClr val="bg1"/>
                </a:solidFill>
                <a:round/>
                <a:headEnd/>
                <a:tailEnd/>
              </a:ln>
              <a:effectLst>
                <a:outerShdw dist="20000" dir="5400000" rotWithShape="0">
                  <a:srgbClr val="000000">
                    <a:alpha val="37999"/>
                  </a:srgbClr>
                </a:outerShdw>
              </a:effectLst>
            </p:spPr>
            <p:txBody>
              <a:bodyPr rot="10800000"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sp>
            <p:nvSpPr>
              <p:cNvPr id="31765" name="Oval 4"/>
              <p:cNvSpPr>
                <a:spLocks noChangeArrowheads="1"/>
              </p:cNvSpPr>
              <p:nvPr/>
            </p:nvSpPr>
            <p:spPr bwMode="auto">
              <a:xfrm>
                <a:off x="4128" y="1056"/>
                <a:ext cx="271" cy="272"/>
              </a:xfrm>
              <a:prstGeom prst="ellipse">
                <a:avLst/>
              </a:prstGeom>
              <a:solidFill>
                <a:schemeClr val="accent2"/>
              </a:solidFill>
              <a:ln w="38100" algn="ctr">
                <a:solidFill>
                  <a:schemeClr val="bg1"/>
                </a:solidFill>
                <a:round/>
                <a:headEnd/>
                <a:tailEnd/>
              </a:ln>
              <a:effectLst>
                <a:outerShdw dist="20000" dir="5400000" rotWithShape="0">
                  <a:srgbClr val="000000">
                    <a:alpha val="37999"/>
                  </a:srgbClr>
                </a:outerShdw>
              </a:effectLst>
            </p:spPr>
            <p:txBody>
              <a:bodyPr rot="10800000"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sp>
            <p:nvSpPr>
              <p:cNvPr id="31766" name="Oval 4"/>
              <p:cNvSpPr>
                <a:spLocks noChangeArrowheads="1"/>
              </p:cNvSpPr>
              <p:nvPr/>
            </p:nvSpPr>
            <p:spPr bwMode="auto">
              <a:xfrm>
                <a:off x="3719" y="1366"/>
                <a:ext cx="305" cy="308"/>
              </a:xfrm>
              <a:prstGeom prst="ellipse">
                <a:avLst/>
              </a:prstGeom>
              <a:solidFill>
                <a:schemeClr val="accent2"/>
              </a:solidFill>
              <a:ln w="38100" algn="ctr">
                <a:solidFill>
                  <a:schemeClr val="bg1"/>
                </a:solidFill>
                <a:round/>
                <a:headEnd/>
                <a:tailEnd/>
              </a:ln>
              <a:effectLst>
                <a:outerShdw dist="20000" dir="5400000" rotWithShape="0">
                  <a:srgbClr val="000000">
                    <a:alpha val="37999"/>
                  </a:srgbClr>
                </a:outerShdw>
              </a:effectLst>
            </p:spPr>
            <p:txBody>
              <a:bodyPr rot="10800000"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sp>
            <p:nvSpPr>
              <p:cNvPr id="31767" name="Oval 4"/>
              <p:cNvSpPr>
                <a:spLocks noChangeArrowheads="1"/>
              </p:cNvSpPr>
              <p:nvPr/>
            </p:nvSpPr>
            <p:spPr bwMode="auto">
              <a:xfrm>
                <a:off x="3296" y="624"/>
                <a:ext cx="238" cy="239"/>
              </a:xfrm>
              <a:prstGeom prst="ellipse">
                <a:avLst/>
              </a:prstGeom>
              <a:solidFill>
                <a:schemeClr val="accent2"/>
              </a:solidFill>
              <a:ln w="38100" algn="ctr">
                <a:solidFill>
                  <a:schemeClr val="bg1"/>
                </a:solidFill>
                <a:round/>
                <a:headEnd/>
                <a:tailEnd/>
              </a:ln>
              <a:effectLst>
                <a:outerShdw dist="20000" dir="5400000" rotWithShape="0">
                  <a:srgbClr val="000000">
                    <a:alpha val="37999"/>
                  </a:srgbClr>
                </a:outerShdw>
              </a:effectLst>
            </p:spPr>
            <p:txBody>
              <a:bodyPr rot="10800000"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sp>
            <p:nvSpPr>
              <p:cNvPr id="31768" name="Oval 4"/>
              <p:cNvSpPr>
                <a:spLocks noChangeArrowheads="1"/>
              </p:cNvSpPr>
              <p:nvPr/>
            </p:nvSpPr>
            <p:spPr bwMode="auto">
              <a:xfrm>
                <a:off x="2807" y="715"/>
                <a:ext cx="243" cy="244"/>
              </a:xfrm>
              <a:prstGeom prst="ellipse">
                <a:avLst/>
              </a:prstGeom>
              <a:solidFill>
                <a:schemeClr val="accent2"/>
              </a:solidFill>
              <a:ln w="38100" algn="ctr">
                <a:solidFill>
                  <a:schemeClr val="bg1"/>
                </a:solidFill>
                <a:round/>
                <a:headEnd/>
                <a:tailEnd/>
              </a:ln>
              <a:effectLst>
                <a:outerShdw dist="20000" dir="5400000" rotWithShape="0">
                  <a:srgbClr val="000000">
                    <a:alpha val="37999"/>
                  </a:srgbClr>
                </a:outerShdw>
              </a:effectLst>
            </p:spPr>
            <p:txBody>
              <a:bodyPr rot="10800000"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sp>
            <p:nvSpPr>
              <p:cNvPr id="31769" name="Oval 4"/>
              <p:cNvSpPr>
                <a:spLocks noChangeArrowheads="1"/>
              </p:cNvSpPr>
              <p:nvPr/>
            </p:nvSpPr>
            <p:spPr bwMode="auto">
              <a:xfrm>
                <a:off x="3120" y="1056"/>
                <a:ext cx="370" cy="372"/>
              </a:xfrm>
              <a:prstGeom prst="ellipse">
                <a:avLst/>
              </a:prstGeom>
              <a:solidFill>
                <a:schemeClr val="accent2"/>
              </a:solidFill>
              <a:ln w="38100" algn="ctr">
                <a:solidFill>
                  <a:schemeClr val="bg1"/>
                </a:solidFill>
                <a:round/>
                <a:headEnd/>
                <a:tailEnd/>
              </a:ln>
              <a:effectLst>
                <a:outerShdw dist="20000" dir="5400000" rotWithShape="0">
                  <a:srgbClr val="000000">
                    <a:alpha val="37999"/>
                  </a:srgbClr>
                </a:outerShdw>
              </a:effectLst>
            </p:spPr>
            <p:txBody>
              <a:bodyPr rot="10800000"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sp>
            <p:nvSpPr>
              <p:cNvPr id="31770" name="Oval 4"/>
              <p:cNvSpPr>
                <a:spLocks noChangeArrowheads="1"/>
              </p:cNvSpPr>
              <p:nvPr/>
            </p:nvSpPr>
            <p:spPr bwMode="auto">
              <a:xfrm>
                <a:off x="3792" y="1104"/>
                <a:ext cx="157" cy="158"/>
              </a:xfrm>
              <a:prstGeom prst="ellipse">
                <a:avLst/>
              </a:prstGeom>
              <a:solidFill>
                <a:schemeClr val="accent2"/>
              </a:solidFill>
              <a:ln w="38100" algn="ctr">
                <a:solidFill>
                  <a:schemeClr val="bg1"/>
                </a:solidFill>
                <a:round/>
                <a:headEnd/>
                <a:tailEnd/>
              </a:ln>
              <a:effectLst>
                <a:outerShdw dist="20000" dir="5400000" rotWithShape="0">
                  <a:srgbClr val="000000">
                    <a:alpha val="37999"/>
                  </a:srgbClr>
                </a:outerShdw>
              </a:effectLst>
            </p:spPr>
            <p:txBody>
              <a:bodyPr rot="10800000"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grpSp>
      </p:grpSp>
      <p:sp>
        <p:nvSpPr>
          <p:cNvPr id="31751" name="Text Box 65"/>
          <p:cNvSpPr txBox="1">
            <a:spLocks noChangeArrowheads="1"/>
          </p:cNvSpPr>
          <p:nvPr/>
        </p:nvSpPr>
        <p:spPr bwMode="auto">
          <a:xfrm>
            <a:off x="2665413" y="1500188"/>
            <a:ext cx="290195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de-DE" sz="2400" b="1">
                <a:solidFill>
                  <a:srgbClr val="E46C0A"/>
                </a:solidFill>
              </a:rPr>
              <a:t>Resilient food system</a:t>
            </a:r>
          </a:p>
        </p:txBody>
      </p:sp>
    </p:spTree>
    <p:extLst>
      <p:ext uri="{BB962C8B-B14F-4D97-AF65-F5344CB8AC3E}">
        <p14:creationId xmlns:p14="http://schemas.microsoft.com/office/powerpoint/2010/main" val="3719546075"/>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3581400" y="3462868"/>
            <a:ext cx="2108200" cy="1134533"/>
          </a:xfrm>
          <a:custGeom>
            <a:avLst/>
            <a:gdLst>
              <a:gd name="connsiteX0" fmla="*/ 0 w 2108200"/>
              <a:gd name="connsiteY0" fmla="*/ 0 h 1134533"/>
              <a:gd name="connsiteX1" fmla="*/ 1532467 w 2108200"/>
              <a:gd name="connsiteY1" fmla="*/ 897466 h 1134533"/>
              <a:gd name="connsiteX2" fmla="*/ 2108200 w 2108200"/>
              <a:gd name="connsiteY2" fmla="*/ 1134533 h 1134533"/>
            </a:gdLst>
            <a:ahLst/>
            <a:cxnLst>
              <a:cxn ang="0">
                <a:pos x="connsiteX0" y="connsiteY0"/>
              </a:cxn>
              <a:cxn ang="0">
                <a:pos x="connsiteX1" y="connsiteY1"/>
              </a:cxn>
              <a:cxn ang="0">
                <a:pos x="connsiteX2" y="connsiteY2"/>
              </a:cxn>
            </a:cxnLst>
            <a:rect l="l" t="t" r="r" b="b"/>
            <a:pathLst>
              <a:path w="2108200" h="1134533">
                <a:moveTo>
                  <a:pt x="0" y="0"/>
                </a:moveTo>
                <a:cubicBezTo>
                  <a:pt x="590550" y="354188"/>
                  <a:pt x="1181100" y="708377"/>
                  <a:pt x="1532467" y="897466"/>
                </a:cubicBezTo>
                <a:cubicBezTo>
                  <a:pt x="1883834" y="1086555"/>
                  <a:pt x="1996017" y="1110544"/>
                  <a:pt x="2108200" y="1134533"/>
                </a:cubicBezTo>
              </a:path>
            </a:pathLst>
          </a:custGeom>
          <a:ln w="76200">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prstClr val="black"/>
              </a:solidFill>
              <a:latin typeface="Calibri"/>
            </a:endParaRPr>
          </a:p>
        </p:txBody>
      </p:sp>
      <p:pic>
        <p:nvPicPr>
          <p:cNvPr id="3" name="Picture 2" descr="C:\Users\pbuttigi\Pictures\SDGIO_logo.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5986" b="36926"/>
          <a:stretch/>
        </p:blipFill>
        <p:spPr bwMode="auto">
          <a:xfrm>
            <a:off x="1510914" y="218426"/>
            <a:ext cx="2574370" cy="93033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r="23494"/>
          <a:stretch>
            <a:fillRect/>
          </a:stretch>
        </p:blipFill>
        <p:spPr bwMode="auto">
          <a:xfrm>
            <a:off x="1892687" y="2530601"/>
            <a:ext cx="1674476" cy="1108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4"/>
          <p:cNvSpPr/>
          <p:nvPr/>
        </p:nvSpPr>
        <p:spPr>
          <a:xfrm>
            <a:off x="3255941" y="751115"/>
            <a:ext cx="4120819" cy="1959429"/>
          </a:xfrm>
          <a:custGeom>
            <a:avLst/>
            <a:gdLst>
              <a:gd name="connsiteX0" fmla="*/ 0 w 4359729"/>
              <a:gd name="connsiteY0" fmla="*/ 1959429 h 1959429"/>
              <a:gd name="connsiteX1" fmla="*/ 2481943 w 4359729"/>
              <a:gd name="connsiteY1" fmla="*/ 326572 h 1959429"/>
              <a:gd name="connsiteX2" fmla="*/ 4359729 w 4359729"/>
              <a:gd name="connsiteY2" fmla="*/ 0 h 1959429"/>
            </a:gdLst>
            <a:ahLst/>
            <a:cxnLst>
              <a:cxn ang="0">
                <a:pos x="connsiteX0" y="connsiteY0"/>
              </a:cxn>
              <a:cxn ang="0">
                <a:pos x="connsiteX1" y="connsiteY1"/>
              </a:cxn>
              <a:cxn ang="0">
                <a:pos x="connsiteX2" y="connsiteY2"/>
              </a:cxn>
            </a:cxnLst>
            <a:rect l="l" t="t" r="r" b="b"/>
            <a:pathLst>
              <a:path w="4359729" h="1959429">
                <a:moveTo>
                  <a:pt x="0" y="1959429"/>
                </a:moveTo>
                <a:cubicBezTo>
                  <a:pt x="877661" y="1306286"/>
                  <a:pt x="1755322" y="653143"/>
                  <a:pt x="2481943" y="326572"/>
                </a:cubicBezTo>
                <a:cubicBezTo>
                  <a:pt x="3208564" y="1"/>
                  <a:pt x="3784146" y="0"/>
                  <a:pt x="4359729" y="0"/>
                </a:cubicBezTo>
              </a:path>
            </a:pathLst>
          </a:custGeom>
          <a:ln w="76200">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prstClr val="black"/>
              </a:solidFill>
              <a:latin typeface="Calibri"/>
            </a:endParaRPr>
          </a:p>
        </p:txBody>
      </p:sp>
      <p:sp>
        <p:nvSpPr>
          <p:cNvPr id="6" name="Rectangle 4"/>
          <p:cNvSpPr>
            <a:spLocks noChangeArrowheads="1"/>
          </p:cNvSpPr>
          <p:nvPr/>
        </p:nvSpPr>
        <p:spPr bwMode="auto">
          <a:xfrm>
            <a:off x="6108463" y="1628800"/>
            <a:ext cx="126829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000" b="1" dirty="0" err="1">
                <a:solidFill>
                  <a:prstClr val="black"/>
                </a:solidFill>
                <a:latin typeface="Calibri"/>
              </a:rPr>
              <a:t>AgrO</a:t>
            </a:r>
            <a:endParaRPr lang="en-GB" altLang="en-US" sz="4000" b="1" dirty="0">
              <a:solidFill>
                <a:prstClr val="black"/>
              </a:solidFill>
              <a:latin typeface="Calibri"/>
            </a:endParaRPr>
          </a:p>
        </p:txBody>
      </p:sp>
      <p:cxnSp>
        <p:nvCxnSpPr>
          <p:cNvPr id="7" name="Straight Arrow Connector 6"/>
          <p:cNvCxnSpPr>
            <a:stCxn id="4" idx="3"/>
          </p:cNvCxnSpPr>
          <p:nvPr/>
        </p:nvCxnSpPr>
        <p:spPr>
          <a:xfrm flipV="1">
            <a:off x="3567163" y="2277091"/>
            <a:ext cx="2319368" cy="807792"/>
          </a:xfrm>
          <a:prstGeom prst="straightConnector1">
            <a:avLst/>
          </a:prstGeom>
          <a:ln w="76200">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4" idx="0"/>
            <a:endCxn id="3" idx="2"/>
          </p:cNvCxnSpPr>
          <p:nvPr/>
        </p:nvCxnSpPr>
        <p:spPr>
          <a:xfrm flipV="1">
            <a:off x="2729925" y="1148756"/>
            <a:ext cx="68174" cy="1381844"/>
          </a:xfrm>
          <a:prstGeom prst="straightConnector1">
            <a:avLst/>
          </a:prstGeom>
          <a:ln w="76200">
            <a:headEnd type="arrow"/>
            <a:tailEnd type="arrow"/>
          </a:ln>
        </p:spPr>
        <p:style>
          <a:lnRef idx="1">
            <a:schemeClr val="accent1"/>
          </a:lnRef>
          <a:fillRef idx="0">
            <a:schemeClr val="accent1"/>
          </a:fillRef>
          <a:effectRef idx="0">
            <a:schemeClr val="accent1"/>
          </a:effectRef>
          <a:fontRef idx="minor">
            <a:schemeClr val="tx1"/>
          </a:fontRef>
        </p:style>
      </p:cxnSp>
      <p:pic>
        <p:nvPicPr>
          <p:cNvPr id="10"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74441" y="4247987"/>
            <a:ext cx="3100306" cy="1449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descr="SFU-block-logo.sv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26265" y="5411998"/>
            <a:ext cx="842599" cy="42129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UC Davis wordmark.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12579" y="5486260"/>
            <a:ext cx="1733825" cy="44385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Logo of the University of California, Berkeley.sv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91544" y="3713991"/>
            <a:ext cx="1387060" cy="42305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BC Centre for Disease Control"/>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74441" y="5301911"/>
            <a:ext cx="1468044" cy="47692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78054" y="5930119"/>
            <a:ext cx="3252657" cy="665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descr="Bioversity logo.sv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478273" y="1839679"/>
            <a:ext cx="897141" cy="7817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Logo of the CGIA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17580" y="1529144"/>
            <a:ext cx="1060692" cy="121497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pbuttigi\Pictures\ESIP-logo.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598975" y="321209"/>
            <a:ext cx="1496616" cy="859811"/>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4"/>
          <p:cNvSpPr>
            <a:spLocks noChangeArrowheads="1"/>
          </p:cNvSpPr>
          <p:nvPr/>
        </p:nvSpPr>
        <p:spPr bwMode="auto">
          <a:xfrm>
            <a:off x="9114557" y="397171"/>
            <a:ext cx="164121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000" b="1" dirty="0">
                <a:solidFill>
                  <a:prstClr val="black"/>
                </a:solidFill>
                <a:latin typeface="Calibri"/>
              </a:rPr>
              <a:t>SWEET</a:t>
            </a:r>
            <a:endParaRPr lang="en-GB" altLang="en-US" sz="4000" b="1" dirty="0">
              <a:solidFill>
                <a:prstClr val="black"/>
              </a:solidFill>
              <a:latin typeface="Calibri"/>
            </a:endParaRPr>
          </a:p>
        </p:txBody>
      </p:sp>
      <p:pic>
        <p:nvPicPr>
          <p:cNvPr id="22" name="Picture 3" descr="C:\Users\pbuttigi\Pictures\Nasa_Logo.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583423" y="987288"/>
            <a:ext cx="1039958" cy="86446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2" descr="http://www.stse-glitter.org/images/awi_logo.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861344" y="4187671"/>
            <a:ext cx="1394596" cy="622282"/>
          </a:xfrm>
          <a:prstGeom prst="rect">
            <a:avLst/>
          </a:prstGeom>
          <a:noFill/>
          <a:extLst>
            <a:ext uri="{909E8E84-426E-40DD-AFC4-6F175D3DCCD1}">
              <a14:hiddenFill xmlns:a14="http://schemas.microsoft.com/office/drawing/2010/main">
                <a:solidFill>
                  <a:srgbClr val="FFFFFF"/>
                </a:solidFill>
              </a14:hiddenFill>
            </a:ext>
          </a:extLst>
        </p:spPr>
      </p:pic>
      <p:sp>
        <p:nvSpPr>
          <p:cNvPr id="27" name="Freeform 26"/>
          <p:cNvSpPr/>
          <p:nvPr/>
        </p:nvSpPr>
        <p:spPr>
          <a:xfrm>
            <a:off x="3744686" y="2996865"/>
            <a:ext cx="3102428" cy="285179"/>
          </a:xfrm>
          <a:custGeom>
            <a:avLst/>
            <a:gdLst>
              <a:gd name="connsiteX0" fmla="*/ 0 w 3102428"/>
              <a:gd name="connsiteY0" fmla="*/ 285179 h 285179"/>
              <a:gd name="connsiteX1" fmla="*/ 2155371 w 3102428"/>
              <a:gd name="connsiteY1" fmla="*/ 7593 h 285179"/>
              <a:gd name="connsiteX2" fmla="*/ 3102428 w 3102428"/>
              <a:gd name="connsiteY2" fmla="*/ 105565 h 285179"/>
            </a:gdLst>
            <a:ahLst/>
            <a:cxnLst>
              <a:cxn ang="0">
                <a:pos x="connsiteX0" y="connsiteY0"/>
              </a:cxn>
              <a:cxn ang="0">
                <a:pos x="connsiteX1" y="connsiteY1"/>
              </a:cxn>
              <a:cxn ang="0">
                <a:pos x="connsiteX2" y="connsiteY2"/>
              </a:cxn>
            </a:cxnLst>
            <a:rect l="l" t="t" r="r" b="b"/>
            <a:pathLst>
              <a:path w="3102428" h="285179">
                <a:moveTo>
                  <a:pt x="0" y="285179"/>
                </a:moveTo>
                <a:cubicBezTo>
                  <a:pt x="819150" y="161354"/>
                  <a:pt x="1638300" y="37529"/>
                  <a:pt x="2155371" y="7593"/>
                </a:cubicBezTo>
                <a:cubicBezTo>
                  <a:pt x="2672442" y="-22343"/>
                  <a:pt x="2887435" y="41611"/>
                  <a:pt x="3102428" y="105565"/>
                </a:cubicBezTo>
              </a:path>
            </a:pathLst>
          </a:custGeom>
          <a:ln w="76200">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prstClr val="black"/>
              </a:solidFill>
              <a:latin typeface="Calibri"/>
            </a:endParaRPr>
          </a:p>
        </p:txBody>
      </p:sp>
      <p:pic>
        <p:nvPicPr>
          <p:cNvPr id="30" name="Picture 5" descr="http://instaar.colorado.edu/~jenkinsc/postings/_wiPassword/images/cu_logo.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627034" y="2887406"/>
            <a:ext cx="1543207" cy="78927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7" descr="Ho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74529" y="3988477"/>
            <a:ext cx="1564300" cy="599648"/>
          </a:xfrm>
          <a:prstGeom prst="rect">
            <a:avLst/>
          </a:prstGeom>
          <a:noFill/>
          <a:extLst>
            <a:ext uri="{909E8E84-426E-40DD-AFC4-6F175D3DCCD1}">
              <a14:hiddenFill xmlns:a14="http://schemas.microsoft.com/office/drawing/2010/main">
                <a:solidFill>
                  <a:srgbClr val="FFFFFF"/>
                </a:solidFill>
              </a14:hiddenFill>
            </a:ext>
          </a:extLst>
        </p:spPr>
      </p:pic>
      <p:grpSp>
        <p:nvGrpSpPr>
          <p:cNvPr id="32" name="Group 31"/>
          <p:cNvGrpSpPr/>
          <p:nvPr/>
        </p:nvGrpSpPr>
        <p:grpSpPr>
          <a:xfrm>
            <a:off x="8614292" y="3925518"/>
            <a:ext cx="1204497" cy="840142"/>
            <a:chOff x="7952913" y="4009497"/>
            <a:chExt cx="1204497" cy="840142"/>
          </a:xfrm>
        </p:grpSpPr>
        <p:pic>
          <p:nvPicPr>
            <p:cNvPr id="33" name="Picture 11" descr="logo"/>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310931" y="4009497"/>
              <a:ext cx="536941" cy="536941"/>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7952913" y="4541862"/>
              <a:ext cx="1204497" cy="307777"/>
            </a:xfrm>
            <a:prstGeom prst="rect">
              <a:avLst/>
            </a:prstGeom>
            <a:solidFill>
              <a:schemeClr val="bg1"/>
            </a:solidFill>
          </p:spPr>
          <p:txBody>
            <a:bodyPr wrap="none" rtlCol="0">
              <a:spAutoFit/>
            </a:bodyPr>
            <a:lstStyle/>
            <a:p>
              <a:r>
                <a:rPr lang="en-GB" sz="1400" b="1" dirty="0">
                  <a:solidFill>
                    <a:prstClr val="black"/>
                  </a:solidFill>
                  <a:latin typeface="Calibri"/>
                </a:rPr>
                <a:t>Data </a:t>
              </a:r>
              <a:r>
                <a:rPr lang="en-GB" sz="1400" b="1" dirty="0" err="1">
                  <a:solidFill>
                    <a:prstClr val="black"/>
                  </a:solidFill>
                  <a:latin typeface="Calibri"/>
                </a:rPr>
                <a:t>Detektiv</a:t>
              </a:r>
              <a:endParaRPr lang="en-GB" sz="1400" b="1" dirty="0">
                <a:solidFill>
                  <a:prstClr val="black"/>
                </a:solidFill>
                <a:latin typeface="Calibri"/>
              </a:endParaRPr>
            </a:p>
          </p:txBody>
        </p:sp>
      </p:grpSp>
      <p:pic>
        <p:nvPicPr>
          <p:cNvPr id="35" name="Picture 12" descr="C:\Users\pbuttigi\Pictures\unep_logo.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228853" y="150897"/>
            <a:ext cx="954160" cy="954160"/>
          </a:xfrm>
          <a:prstGeom prst="rect">
            <a:avLst/>
          </a:prstGeom>
          <a:noFill/>
          <a:extLst>
            <a:ext uri="{909E8E84-426E-40DD-AFC4-6F175D3DCCD1}">
              <a14:hiddenFill xmlns:a14="http://schemas.microsoft.com/office/drawing/2010/main">
                <a:solidFill>
                  <a:srgbClr val="FFFFFF"/>
                </a:solidFill>
              </a14:hiddenFill>
            </a:ext>
          </a:extLst>
        </p:spPr>
      </p:pic>
      <p:sp>
        <p:nvSpPr>
          <p:cNvPr id="37" name="Freeform 36"/>
          <p:cNvSpPr/>
          <p:nvPr/>
        </p:nvSpPr>
        <p:spPr>
          <a:xfrm>
            <a:off x="3255941" y="3561120"/>
            <a:ext cx="1307343" cy="2497666"/>
          </a:xfrm>
          <a:custGeom>
            <a:avLst/>
            <a:gdLst>
              <a:gd name="connsiteX0" fmla="*/ 0 w 1307343"/>
              <a:gd name="connsiteY0" fmla="*/ 0 h 2497666"/>
              <a:gd name="connsiteX1" fmla="*/ 1286933 w 1307343"/>
              <a:gd name="connsiteY1" fmla="*/ 1168400 h 2497666"/>
              <a:gd name="connsiteX2" fmla="*/ 668866 w 1307343"/>
              <a:gd name="connsiteY2" fmla="*/ 2497666 h 2497666"/>
            </a:gdLst>
            <a:ahLst/>
            <a:cxnLst>
              <a:cxn ang="0">
                <a:pos x="connsiteX0" y="connsiteY0"/>
              </a:cxn>
              <a:cxn ang="0">
                <a:pos x="connsiteX1" y="connsiteY1"/>
              </a:cxn>
              <a:cxn ang="0">
                <a:pos x="connsiteX2" y="connsiteY2"/>
              </a:cxn>
            </a:cxnLst>
            <a:rect l="l" t="t" r="r" b="b"/>
            <a:pathLst>
              <a:path w="1307343" h="2497666">
                <a:moveTo>
                  <a:pt x="0" y="0"/>
                </a:moveTo>
                <a:cubicBezTo>
                  <a:pt x="587727" y="376061"/>
                  <a:pt x="1175455" y="752122"/>
                  <a:pt x="1286933" y="1168400"/>
                </a:cubicBezTo>
                <a:cubicBezTo>
                  <a:pt x="1398411" y="1584678"/>
                  <a:pt x="1033638" y="2041172"/>
                  <a:pt x="668866" y="2497666"/>
                </a:cubicBezTo>
              </a:path>
            </a:pathLst>
          </a:custGeom>
          <a:ln w="76200">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prstClr val="black"/>
              </a:solidFill>
              <a:latin typeface="Calibri"/>
            </a:endParaRPr>
          </a:p>
        </p:txBody>
      </p:sp>
      <p:pic>
        <p:nvPicPr>
          <p:cNvPr id="1026" name="Picture 2" descr="C:\Users\pbuttigi\Pictures\PCO LOGO-03.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861344" y="6210202"/>
            <a:ext cx="936755" cy="5339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O logo"/>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941091" y="6054546"/>
            <a:ext cx="689607" cy="6896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744686" y="6210202"/>
            <a:ext cx="1273402" cy="349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6972224" y="2819391"/>
            <a:ext cx="1658211" cy="1302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09760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 name="Picture 2" descr="GOOS banner. "/>
          <p:cNvPicPr>
            <a:picLocks noChangeAspect="1" noChangeArrowheads="1"/>
          </p:cNvPicPr>
          <p:nvPr/>
        </p:nvPicPr>
        <p:blipFill rotWithShape="1">
          <a:blip r:embed="rId2">
            <a:extLst>
              <a:ext uri="{28A0092B-C50C-407E-A947-70E740481C1C}">
                <a14:useLocalDpi xmlns:a14="http://schemas.microsoft.com/office/drawing/2010/main" val="0"/>
              </a:ext>
            </a:extLst>
          </a:blip>
          <a:srcRect l="15097" t="28079" r="73008" b="30530"/>
          <a:stretch/>
        </p:blipFill>
        <p:spPr bwMode="auto">
          <a:xfrm>
            <a:off x="273111" y="2539917"/>
            <a:ext cx="1869545" cy="876106"/>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97" descr="C:\Users\pbuttigi\Pictures\unep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732" y="530229"/>
            <a:ext cx="1163638"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23" name="Group 31"/>
          <p:cNvGrpSpPr>
            <a:grpSpLocks/>
          </p:cNvGrpSpPr>
          <p:nvPr/>
        </p:nvGrpSpPr>
        <p:grpSpPr bwMode="auto">
          <a:xfrm>
            <a:off x="1912574" y="372822"/>
            <a:ext cx="4412026" cy="5697778"/>
            <a:chOff x="389201" y="373545"/>
            <a:chExt cx="4412128" cy="5697311"/>
          </a:xfrm>
        </p:grpSpPr>
        <p:sp>
          <p:nvSpPr>
            <p:cNvPr id="30802" name="Line 2"/>
            <p:cNvSpPr>
              <a:spLocks noChangeShapeType="1"/>
            </p:cNvSpPr>
            <p:nvPr/>
          </p:nvSpPr>
          <p:spPr bwMode="auto">
            <a:xfrm flipH="1" flipV="1">
              <a:off x="3074812" y="1399416"/>
              <a:ext cx="620889" cy="1572674"/>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03" name="Line 2"/>
            <p:cNvSpPr>
              <a:spLocks noChangeShapeType="1"/>
            </p:cNvSpPr>
            <p:nvPr/>
          </p:nvSpPr>
          <p:spPr bwMode="auto">
            <a:xfrm flipH="1" flipV="1">
              <a:off x="1535113" y="1575867"/>
              <a:ext cx="1027906" cy="1735104"/>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04" name="Line 2"/>
            <p:cNvSpPr>
              <a:spLocks noChangeShapeType="1"/>
            </p:cNvSpPr>
            <p:nvPr/>
          </p:nvSpPr>
          <p:spPr bwMode="auto">
            <a:xfrm flipH="1" flipV="1">
              <a:off x="3402013" y="3978275"/>
              <a:ext cx="1055687" cy="1845989"/>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05" name="Line 2"/>
            <p:cNvSpPr>
              <a:spLocks noChangeShapeType="1"/>
            </p:cNvSpPr>
            <p:nvPr/>
          </p:nvSpPr>
          <p:spPr bwMode="auto">
            <a:xfrm flipH="1" flipV="1">
              <a:off x="3351848" y="660101"/>
              <a:ext cx="762952" cy="1620194"/>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06" name="Line 2"/>
            <p:cNvSpPr>
              <a:spLocks noChangeShapeType="1"/>
            </p:cNvSpPr>
            <p:nvPr/>
          </p:nvSpPr>
          <p:spPr bwMode="auto">
            <a:xfrm flipV="1">
              <a:off x="3047999" y="727326"/>
              <a:ext cx="354013" cy="206872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07" name="Line 13"/>
            <p:cNvSpPr>
              <a:spLocks noChangeShapeType="1"/>
            </p:cNvSpPr>
            <p:nvPr/>
          </p:nvSpPr>
          <p:spPr bwMode="auto">
            <a:xfrm flipH="1">
              <a:off x="1541155" y="660101"/>
              <a:ext cx="1901339" cy="103065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08" name="Line 13"/>
            <p:cNvSpPr>
              <a:spLocks noChangeShapeType="1"/>
            </p:cNvSpPr>
            <p:nvPr/>
          </p:nvSpPr>
          <p:spPr bwMode="auto">
            <a:xfrm flipH="1" flipV="1">
              <a:off x="600010" y="2100261"/>
              <a:ext cx="467584" cy="728663"/>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09" name="Line 13"/>
            <p:cNvSpPr>
              <a:spLocks noChangeShapeType="1"/>
            </p:cNvSpPr>
            <p:nvPr/>
          </p:nvSpPr>
          <p:spPr bwMode="auto">
            <a:xfrm>
              <a:off x="829403" y="2032660"/>
              <a:ext cx="1048610" cy="658322"/>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10" name="Line 2"/>
            <p:cNvSpPr>
              <a:spLocks noChangeShapeType="1"/>
            </p:cNvSpPr>
            <p:nvPr/>
          </p:nvSpPr>
          <p:spPr bwMode="auto">
            <a:xfrm flipV="1">
              <a:off x="3499642" y="2992184"/>
              <a:ext cx="366158" cy="2419329"/>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11" name="Line 2"/>
            <p:cNvSpPr>
              <a:spLocks noChangeShapeType="1"/>
            </p:cNvSpPr>
            <p:nvPr/>
          </p:nvSpPr>
          <p:spPr bwMode="auto">
            <a:xfrm>
              <a:off x="3499642" y="5368925"/>
              <a:ext cx="937825" cy="436486"/>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12" name="Line 2"/>
            <p:cNvSpPr>
              <a:spLocks noChangeShapeType="1"/>
            </p:cNvSpPr>
            <p:nvPr/>
          </p:nvSpPr>
          <p:spPr bwMode="auto">
            <a:xfrm flipH="1">
              <a:off x="4370388" y="5011728"/>
              <a:ext cx="430941" cy="812536"/>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13" name="Oval 4"/>
            <p:cNvSpPr>
              <a:spLocks noChangeArrowheads="1"/>
            </p:cNvSpPr>
            <p:nvPr/>
          </p:nvSpPr>
          <p:spPr bwMode="auto">
            <a:xfrm>
              <a:off x="1323182" y="1399417"/>
              <a:ext cx="474662" cy="476657"/>
            </a:xfrm>
            <a:prstGeom prst="ellipse">
              <a:avLst/>
            </a:prstGeom>
            <a:solidFill>
              <a:srgbClr val="00B0F0"/>
            </a:solidFill>
            <a:ln w="38100" algn="ctr">
              <a:solidFill>
                <a:schemeClr val="bg1"/>
              </a:solidFill>
              <a:round/>
              <a:headEnd/>
              <a:tailEnd/>
            </a:ln>
            <a:effectLst>
              <a:outerShdw dist="20000" dir="5400000" rotWithShape="0">
                <a:srgbClr val="000000">
                  <a:alpha val="37999"/>
                </a:srgbClr>
              </a:outerShd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sp>
          <p:nvSpPr>
            <p:cNvPr id="30814" name="Oval 4"/>
            <p:cNvSpPr>
              <a:spLocks noChangeArrowheads="1"/>
            </p:cNvSpPr>
            <p:nvPr/>
          </p:nvSpPr>
          <p:spPr bwMode="auto">
            <a:xfrm>
              <a:off x="389201" y="1772890"/>
              <a:ext cx="587375" cy="590550"/>
            </a:xfrm>
            <a:prstGeom prst="ellipse">
              <a:avLst/>
            </a:prstGeom>
            <a:solidFill>
              <a:srgbClr val="00B0F0"/>
            </a:solidFill>
            <a:ln w="38100" algn="ctr">
              <a:solidFill>
                <a:schemeClr val="bg1"/>
              </a:solidFill>
              <a:round/>
              <a:headEnd/>
              <a:tailEnd/>
            </a:ln>
            <a:effectLst>
              <a:outerShdw dist="20000" dir="5400000" rotWithShape="0">
                <a:srgbClr val="000000">
                  <a:alpha val="37999"/>
                </a:srgbClr>
              </a:outerShd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sp>
          <p:nvSpPr>
            <p:cNvPr id="30815" name="Oval 4"/>
            <p:cNvSpPr>
              <a:spLocks noChangeArrowheads="1"/>
            </p:cNvSpPr>
            <p:nvPr/>
          </p:nvSpPr>
          <p:spPr bwMode="auto">
            <a:xfrm>
              <a:off x="3021837" y="373545"/>
              <a:ext cx="703759" cy="707563"/>
            </a:xfrm>
            <a:prstGeom prst="ellipse">
              <a:avLst/>
            </a:prstGeom>
            <a:solidFill>
              <a:srgbClr val="00B0F0"/>
            </a:solidFill>
            <a:ln w="38100" algn="ctr">
              <a:solidFill>
                <a:schemeClr val="bg1"/>
              </a:solidFill>
              <a:round/>
              <a:headEnd/>
              <a:tailEnd/>
            </a:ln>
            <a:effectLst>
              <a:outerShdw dist="20000" dir="5400000" rotWithShape="0">
                <a:srgbClr val="000000">
                  <a:alpha val="37999"/>
                </a:srgbClr>
              </a:outerShd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sp>
          <p:nvSpPr>
            <p:cNvPr id="30816" name="Oval 4"/>
            <p:cNvSpPr>
              <a:spLocks noChangeArrowheads="1"/>
            </p:cNvSpPr>
            <p:nvPr/>
          </p:nvSpPr>
          <p:spPr bwMode="auto">
            <a:xfrm>
              <a:off x="4119512" y="5480306"/>
              <a:ext cx="587375" cy="590550"/>
            </a:xfrm>
            <a:prstGeom prst="ellipse">
              <a:avLst/>
            </a:prstGeom>
            <a:solidFill>
              <a:srgbClr val="00B0F0"/>
            </a:solidFill>
            <a:ln w="38100" algn="ctr">
              <a:solidFill>
                <a:schemeClr val="bg1"/>
              </a:solidFill>
              <a:round/>
              <a:headEnd/>
              <a:tailEnd/>
            </a:ln>
            <a:effectLst>
              <a:outerShdw dist="20000" dir="5400000" rotWithShape="0">
                <a:srgbClr val="000000">
                  <a:alpha val="37999"/>
                </a:srgbClr>
              </a:outerShd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sp>
          <p:nvSpPr>
            <p:cNvPr id="30817" name="Oval 4"/>
            <p:cNvSpPr>
              <a:spLocks noChangeArrowheads="1"/>
            </p:cNvSpPr>
            <p:nvPr/>
          </p:nvSpPr>
          <p:spPr bwMode="auto">
            <a:xfrm>
              <a:off x="3231427" y="5121472"/>
              <a:ext cx="464274" cy="466784"/>
            </a:xfrm>
            <a:prstGeom prst="ellipse">
              <a:avLst/>
            </a:prstGeom>
            <a:solidFill>
              <a:srgbClr val="00B0F0"/>
            </a:solidFill>
            <a:ln w="38100" algn="ctr">
              <a:solidFill>
                <a:schemeClr val="bg1"/>
              </a:solidFill>
              <a:round/>
              <a:headEnd/>
              <a:tailEnd/>
            </a:ln>
            <a:effectLst>
              <a:outerShdw dist="20000" dir="5400000" rotWithShape="0">
                <a:srgbClr val="000000">
                  <a:alpha val="37999"/>
                </a:srgbClr>
              </a:outerShd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sp>
          <p:nvSpPr>
            <p:cNvPr id="30818" name="Oval 4"/>
            <p:cNvSpPr>
              <a:spLocks noChangeArrowheads="1"/>
            </p:cNvSpPr>
            <p:nvPr/>
          </p:nvSpPr>
          <p:spPr bwMode="auto">
            <a:xfrm>
              <a:off x="3551312" y="2675996"/>
              <a:ext cx="628978" cy="632378"/>
            </a:xfrm>
            <a:prstGeom prst="ellipse">
              <a:avLst/>
            </a:prstGeom>
            <a:solidFill>
              <a:srgbClr val="00B0F0"/>
            </a:solidFill>
            <a:ln w="38100" algn="ctr">
              <a:solidFill>
                <a:schemeClr val="bg1"/>
              </a:solidFill>
              <a:round/>
              <a:headEnd/>
              <a:tailEnd/>
            </a:ln>
            <a:effectLst>
              <a:outerShdw dist="20000" dir="5400000" rotWithShape="0">
                <a:srgbClr val="000000">
                  <a:alpha val="37999"/>
                </a:srgbClr>
              </a:outerShd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sp>
          <p:nvSpPr>
            <p:cNvPr id="30819" name="Line 2"/>
            <p:cNvSpPr>
              <a:spLocks noChangeShapeType="1"/>
            </p:cNvSpPr>
            <p:nvPr/>
          </p:nvSpPr>
          <p:spPr bwMode="auto">
            <a:xfrm flipH="1" flipV="1">
              <a:off x="2415647" y="2083867"/>
              <a:ext cx="659165" cy="668858"/>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20" name="Oval 4"/>
            <p:cNvSpPr>
              <a:spLocks noChangeArrowheads="1"/>
            </p:cNvSpPr>
            <p:nvPr/>
          </p:nvSpPr>
          <p:spPr bwMode="auto">
            <a:xfrm>
              <a:off x="2157854" y="1804987"/>
              <a:ext cx="587375" cy="590550"/>
            </a:xfrm>
            <a:prstGeom prst="ellipse">
              <a:avLst/>
            </a:prstGeom>
            <a:solidFill>
              <a:srgbClr val="00B0F0"/>
            </a:solidFill>
            <a:ln w="38100" algn="ctr">
              <a:solidFill>
                <a:schemeClr val="bg1"/>
              </a:solidFill>
              <a:round/>
              <a:headEnd/>
              <a:tailEnd/>
            </a:ln>
            <a:effectLst>
              <a:outerShdw dist="20000" dir="5400000" rotWithShape="0">
                <a:srgbClr val="000000">
                  <a:alpha val="37999"/>
                </a:srgbClr>
              </a:outerShd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grpSp>
      <p:sp>
        <p:nvSpPr>
          <p:cNvPr id="30724" name="Line 13"/>
          <p:cNvSpPr>
            <a:spLocks noChangeShapeType="1"/>
          </p:cNvSpPr>
          <p:nvPr/>
        </p:nvSpPr>
        <p:spPr bwMode="auto">
          <a:xfrm flipH="1">
            <a:off x="2514600" y="1447801"/>
            <a:ext cx="2057400" cy="130492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25" name="Line 2"/>
          <p:cNvSpPr>
            <a:spLocks noChangeShapeType="1"/>
          </p:cNvSpPr>
          <p:nvPr/>
        </p:nvSpPr>
        <p:spPr bwMode="auto">
          <a:xfrm flipH="1" flipV="1">
            <a:off x="4648200" y="4648200"/>
            <a:ext cx="914400" cy="1524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26" name="Line 3"/>
          <p:cNvSpPr>
            <a:spLocks noChangeShapeType="1"/>
          </p:cNvSpPr>
          <p:nvPr/>
        </p:nvSpPr>
        <p:spPr bwMode="auto">
          <a:xfrm flipH="1">
            <a:off x="4114800" y="3886200"/>
            <a:ext cx="0" cy="8382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27" name="Line 4"/>
          <p:cNvSpPr>
            <a:spLocks noChangeShapeType="1"/>
          </p:cNvSpPr>
          <p:nvPr/>
        </p:nvSpPr>
        <p:spPr bwMode="auto">
          <a:xfrm flipH="1">
            <a:off x="4419600" y="2362200"/>
            <a:ext cx="990600" cy="4572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28" name="Line 5"/>
          <p:cNvSpPr>
            <a:spLocks noChangeShapeType="1"/>
          </p:cNvSpPr>
          <p:nvPr/>
        </p:nvSpPr>
        <p:spPr bwMode="auto">
          <a:xfrm flipH="1" flipV="1">
            <a:off x="4648200" y="3429000"/>
            <a:ext cx="11430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29" name="Line 6"/>
          <p:cNvSpPr>
            <a:spLocks noChangeShapeType="1"/>
          </p:cNvSpPr>
          <p:nvPr/>
        </p:nvSpPr>
        <p:spPr bwMode="auto">
          <a:xfrm>
            <a:off x="5638800" y="4114800"/>
            <a:ext cx="685800" cy="4572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5" name="Straight Connector 4"/>
          <p:cNvCxnSpPr/>
          <p:nvPr/>
        </p:nvCxnSpPr>
        <p:spPr>
          <a:xfrm>
            <a:off x="2544763" y="3260725"/>
            <a:ext cx="539750" cy="17303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0731" name="Line 9"/>
          <p:cNvSpPr>
            <a:spLocks noChangeShapeType="1"/>
          </p:cNvSpPr>
          <p:nvPr/>
        </p:nvSpPr>
        <p:spPr bwMode="auto">
          <a:xfrm>
            <a:off x="3084514" y="3433763"/>
            <a:ext cx="1106487" cy="385762"/>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2" name="Line 10"/>
          <p:cNvSpPr>
            <a:spLocks noChangeShapeType="1"/>
          </p:cNvSpPr>
          <p:nvPr/>
        </p:nvSpPr>
        <p:spPr bwMode="auto">
          <a:xfrm flipV="1">
            <a:off x="3084513" y="2592389"/>
            <a:ext cx="317500" cy="84137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3" name="Line 11"/>
          <p:cNvSpPr>
            <a:spLocks noChangeShapeType="1"/>
          </p:cNvSpPr>
          <p:nvPr/>
        </p:nvSpPr>
        <p:spPr bwMode="auto">
          <a:xfrm flipV="1">
            <a:off x="3084514" y="3362325"/>
            <a:ext cx="954087" cy="71438"/>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4" name="Line 12"/>
          <p:cNvSpPr>
            <a:spLocks noChangeShapeType="1"/>
          </p:cNvSpPr>
          <p:nvPr/>
        </p:nvSpPr>
        <p:spPr bwMode="auto">
          <a:xfrm>
            <a:off x="2544763" y="2763839"/>
            <a:ext cx="539750" cy="66992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5" name="Line 14"/>
          <p:cNvSpPr>
            <a:spLocks noChangeShapeType="1"/>
          </p:cNvSpPr>
          <p:nvPr/>
        </p:nvSpPr>
        <p:spPr bwMode="auto">
          <a:xfrm flipV="1">
            <a:off x="3084514" y="2828925"/>
            <a:ext cx="1411287" cy="604838"/>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6" name="Line 15"/>
          <p:cNvSpPr>
            <a:spLocks noChangeShapeType="1"/>
          </p:cNvSpPr>
          <p:nvPr/>
        </p:nvSpPr>
        <p:spPr bwMode="auto">
          <a:xfrm flipH="1">
            <a:off x="2544764" y="2676526"/>
            <a:ext cx="1874837" cy="87313"/>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7" name="Line 16"/>
          <p:cNvSpPr>
            <a:spLocks noChangeShapeType="1"/>
          </p:cNvSpPr>
          <p:nvPr/>
        </p:nvSpPr>
        <p:spPr bwMode="auto">
          <a:xfrm flipH="1">
            <a:off x="4087814" y="3286126"/>
            <a:ext cx="560387" cy="569913"/>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8" name="Oval 2"/>
          <p:cNvSpPr>
            <a:spLocks noChangeArrowheads="1"/>
          </p:cNvSpPr>
          <p:nvPr/>
        </p:nvSpPr>
        <p:spPr bwMode="auto">
          <a:xfrm>
            <a:off x="2398714" y="3101976"/>
            <a:ext cx="293687" cy="295275"/>
          </a:xfrm>
          <a:prstGeom prst="ellipse">
            <a:avLst/>
          </a:prstGeom>
          <a:solidFill>
            <a:srgbClr val="FF9900"/>
          </a:solidFill>
          <a:ln w="38100" algn="ctr">
            <a:solidFill>
              <a:schemeClr val="bg1"/>
            </a:solidFill>
            <a:round/>
            <a:headEnd/>
            <a:tailEnd/>
          </a:ln>
          <a:effectLst>
            <a:outerShdw dist="20000" dir="5400000" rotWithShape="0">
              <a:srgbClr val="000000">
                <a:alpha val="37999"/>
              </a:srgbClr>
            </a:outerShd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sp>
        <p:nvSpPr>
          <p:cNvPr id="30739" name="Oval 4"/>
          <p:cNvSpPr>
            <a:spLocks noChangeArrowheads="1"/>
          </p:cNvSpPr>
          <p:nvPr/>
        </p:nvSpPr>
        <p:spPr bwMode="auto">
          <a:xfrm>
            <a:off x="4495801" y="3133725"/>
            <a:ext cx="430213" cy="431800"/>
          </a:xfrm>
          <a:prstGeom prst="ellipse">
            <a:avLst/>
          </a:prstGeom>
          <a:solidFill>
            <a:srgbClr val="FF9900"/>
          </a:solidFill>
          <a:ln w="38100" algn="ctr">
            <a:solidFill>
              <a:schemeClr val="bg1"/>
            </a:solidFill>
            <a:round/>
            <a:headEnd/>
            <a:tailEnd/>
          </a:ln>
          <a:effectLst>
            <a:outerShdw dist="20000" dir="5400000" rotWithShape="0">
              <a:srgbClr val="000000">
                <a:alpha val="37999"/>
              </a:srgbClr>
            </a:outerShd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sp>
        <p:nvSpPr>
          <p:cNvPr id="30740" name="Oval 4"/>
          <p:cNvSpPr>
            <a:spLocks noChangeArrowheads="1"/>
          </p:cNvSpPr>
          <p:nvPr/>
        </p:nvSpPr>
        <p:spPr bwMode="auto">
          <a:xfrm>
            <a:off x="3846514" y="3625850"/>
            <a:ext cx="484187" cy="488950"/>
          </a:xfrm>
          <a:prstGeom prst="ellipse">
            <a:avLst/>
          </a:prstGeom>
          <a:solidFill>
            <a:srgbClr val="FF9900"/>
          </a:solidFill>
          <a:ln w="38100" algn="ctr">
            <a:solidFill>
              <a:schemeClr val="bg1"/>
            </a:solidFill>
            <a:round/>
            <a:headEnd/>
            <a:tailEnd/>
          </a:ln>
          <a:effectLst>
            <a:outerShdw dist="20000" dir="5400000" rotWithShape="0">
              <a:srgbClr val="000000">
                <a:alpha val="37999"/>
              </a:srgbClr>
            </a:outerShd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sp>
        <p:nvSpPr>
          <p:cNvPr id="30741" name="Oval 4"/>
          <p:cNvSpPr>
            <a:spLocks noChangeArrowheads="1"/>
          </p:cNvSpPr>
          <p:nvPr/>
        </p:nvSpPr>
        <p:spPr bwMode="auto">
          <a:xfrm>
            <a:off x="3175001" y="2447926"/>
            <a:ext cx="377825" cy="379413"/>
          </a:xfrm>
          <a:prstGeom prst="ellipse">
            <a:avLst/>
          </a:prstGeom>
          <a:solidFill>
            <a:srgbClr val="FF9900"/>
          </a:solidFill>
          <a:ln w="38100" algn="ctr">
            <a:solidFill>
              <a:schemeClr val="bg1"/>
            </a:solidFill>
            <a:round/>
            <a:headEnd/>
            <a:tailEnd/>
          </a:ln>
          <a:effectLst>
            <a:outerShdw dist="20000" dir="5400000" rotWithShape="0">
              <a:srgbClr val="000000">
                <a:alpha val="37999"/>
              </a:srgbClr>
            </a:outerShd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sp>
        <p:nvSpPr>
          <p:cNvPr id="30742" name="Oval 4"/>
          <p:cNvSpPr>
            <a:spLocks noChangeArrowheads="1"/>
          </p:cNvSpPr>
          <p:nvPr/>
        </p:nvSpPr>
        <p:spPr bwMode="auto">
          <a:xfrm>
            <a:off x="2398713" y="2592388"/>
            <a:ext cx="385762" cy="387350"/>
          </a:xfrm>
          <a:prstGeom prst="ellipse">
            <a:avLst/>
          </a:prstGeom>
          <a:solidFill>
            <a:srgbClr val="FF9900"/>
          </a:solidFill>
          <a:ln w="38100" algn="ctr">
            <a:solidFill>
              <a:schemeClr val="bg1"/>
            </a:solidFill>
            <a:round/>
            <a:headEnd/>
            <a:tailEnd/>
          </a:ln>
          <a:effectLst>
            <a:outerShdw dist="20000" dir="5400000" rotWithShape="0">
              <a:srgbClr val="000000">
                <a:alpha val="37999"/>
              </a:srgbClr>
            </a:outerShd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sp>
        <p:nvSpPr>
          <p:cNvPr id="30743" name="Oval 4"/>
          <p:cNvSpPr>
            <a:spLocks noChangeArrowheads="1"/>
          </p:cNvSpPr>
          <p:nvPr/>
        </p:nvSpPr>
        <p:spPr bwMode="auto">
          <a:xfrm>
            <a:off x="2895601" y="3133725"/>
            <a:ext cx="587375" cy="590550"/>
          </a:xfrm>
          <a:prstGeom prst="ellipse">
            <a:avLst/>
          </a:prstGeom>
          <a:solidFill>
            <a:srgbClr val="FF9900"/>
          </a:solidFill>
          <a:ln w="38100" algn="ctr">
            <a:solidFill>
              <a:schemeClr val="bg1"/>
            </a:solidFill>
            <a:round/>
            <a:headEnd/>
            <a:tailEnd/>
          </a:ln>
          <a:effectLst>
            <a:outerShdw dist="20000" dir="5400000" rotWithShape="0">
              <a:srgbClr val="000000">
                <a:alpha val="37999"/>
              </a:srgbClr>
            </a:outerShd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sp>
        <p:nvSpPr>
          <p:cNvPr id="30744" name="Oval 4"/>
          <p:cNvSpPr>
            <a:spLocks noChangeArrowheads="1"/>
          </p:cNvSpPr>
          <p:nvPr/>
        </p:nvSpPr>
        <p:spPr bwMode="auto">
          <a:xfrm>
            <a:off x="3962400" y="3209926"/>
            <a:ext cx="249238" cy="250825"/>
          </a:xfrm>
          <a:prstGeom prst="ellipse">
            <a:avLst/>
          </a:prstGeom>
          <a:solidFill>
            <a:srgbClr val="FF9900"/>
          </a:solidFill>
          <a:ln w="38100" algn="ctr">
            <a:solidFill>
              <a:schemeClr val="bg1"/>
            </a:solidFill>
            <a:round/>
            <a:headEnd/>
            <a:tailEnd/>
          </a:ln>
          <a:effectLst>
            <a:outerShdw dist="20000" dir="5400000" rotWithShape="0">
              <a:srgbClr val="000000">
                <a:alpha val="37999"/>
              </a:srgbClr>
            </a:outerShd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sp>
        <p:nvSpPr>
          <p:cNvPr id="30745" name="Line 25"/>
          <p:cNvSpPr>
            <a:spLocks noChangeShapeType="1"/>
          </p:cNvSpPr>
          <p:nvPr/>
        </p:nvSpPr>
        <p:spPr bwMode="auto">
          <a:xfrm flipH="1" flipV="1">
            <a:off x="5562600" y="4800600"/>
            <a:ext cx="838200" cy="2286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46" name="Line 26"/>
          <p:cNvSpPr>
            <a:spLocks noChangeShapeType="1"/>
          </p:cNvSpPr>
          <p:nvPr/>
        </p:nvSpPr>
        <p:spPr bwMode="auto">
          <a:xfrm>
            <a:off x="6354764" y="4506914"/>
            <a:ext cx="46037" cy="522287"/>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47" name="Line 27"/>
          <p:cNvSpPr>
            <a:spLocks noChangeShapeType="1"/>
          </p:cNvSpPr>
          <p:nvPr/>
        </p:nvSpPr>
        <p:spPr bwMode="auto">
          <a:xfrm flipH="1">
            <a:off x="6354764" y="3581401"/>
            <a:ext cx="503237" cy="925513"/>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48" name="Line 28"/>
          <p:cNvSpPr>
            <a:spLocks noChangeShapeType="1"/>
          </p:cNvSpPr>
          <p:nvPr/>
        </p:nvSpPr>
        <p:spPr bwMode="auto">
          <a:xfrm flipH="1" flipV="1">
            <a:off x="5791200" y="3429000"/>
            <a:ext cx="533400" cy="11430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49" name="Line 29"/>
          <p:cNvSpPr>
            <a:spLocks noChangeShapeType="1"/>
          </p:cNvSpPr>
          <p:nvPr/>
        </p:nvSpPr>
        <p:spPr bwMode="auto">
          <a:xfrm flipH="1">
            <a:off x="6400800" y="4343401"/>
            <a:ext cx="533400" cy="188913"/>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50" name="Oval 2"/>
          <p:cNvSpPr>
            <a:spLocks noChangeArrowheads="1"/>
          </p:cNvSpPr>
          <p:nvPr/>
        </p:nvSpPr>
        <p:spPr bwMode="auto">
          <a:xfrm>
            <a:off x="6208714" y="4845051"/>
            <a:ext cx="293687" cy="295275"/>
          </a:xfrm>
          <a:prstGeom prst="ellipse">
            <a:avLst/>
          </a:prstGeom>
          <a:solidFill>
            <a:srgbClr val="00CC66"/>
          </a:solidFill>
          <a:ln w="38100" algn="ctr">
            <a:solidFill>
              <a:schemeClr val="bg1"/>
            </a:solidFill>
            <a:round/>
            <a:headEnd/>
            <a:tailEnd/>
          </a:ln>
          <a:effectLst>
            <a:outerShdw dist="20000" dir="5400000" rotWithShape="0">
              <a:srgbClr val="000000">
                <a:alpha val="37999"/>
              </a:srgbClr>
            </a:outerShdw>
          </a:effec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GB" altLang="en-US">
              <a:solidFill>
                <a:srgbClr val="FFFFFF"/>
              </a:solidFill>
            </a:endParaRPr>
          </a:p>
        </p:txBody>
      </p:sp>
      <p:sp>
        <p:nvSpPr>
          <p:cNvPr id="30751" name="Oval 4"/>
          <p:cNvSpPr>
            <a:spLocks noChangeArrowheads="1"/>
          </p:cNvSpPr>
          <p:nvPr/>
        </p:nvSpPr>
        <p:spPr bwMode="auto">
          <a:xfrm>
            <a:off x="5562601" y="3249614"/>
            <a:ext cx="358775" cy="358775"/>
          </a:xfrm>
          <a:prstGeom prst="ellipse">
            <a:avLst/>
          </a:prstGeom>
          <a:solidFill>
            <a:srgbClr val="00CC66"/>
          </a:solidFill>
          <a:ln w="38100" algn="ctr">
            <a:solidFill>
              <a:schemeClr val="bg1"/>
            </a:solidFill>
            <a:round/>
            <a:headEnd/>
            <a:tailEnd/>
          </a:ln>
          <a:effectLst>
            <a:outerShdw dist="20000" dir="5400000" rotWithShape="0">
              <a:srgbClr val="000000">
                <a:alpha val="37999"/>
              </a:srgbClr>
            </a:outerShdw>
          </a:effec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GB" altLang="en-US">
              <a:solidFill>
                <a:srgbClr val="FFFFFF"/>
              </a:solidFill>
            </a:endParaRPr>
          </a:p>
        </p:txBody>
      </p:sp>
      <p:sp>
        <p:nvSpPr>
          <p:cNvPr id="30752" name="Oval 4"/>
          <p:cNvSpPr>
            <a:spLocks noChangeArrowheads="1"/>
          </p:cNvSpPr>
          <p:nvPr/>
        </p:nvSpPr>
        <p:spPr bwMode="auto">
          <a:xfrm>
            <a:off x="6705601" y="4191000"/>
            <a:ext cx="430213" cy="431800"/>
          </a:xfrm>
          <a:prstGeom prst="ellipse">
            <a:avLst/>
          </a:prstGeom>
          <a:solidFill>
            <a:srgbClr val="00CC66"/>
          </a:solidFill>
          <a:ln w="38100" algn="ctr">
            <a:solidFill>
              <a:schemeClr val="bg1"/>
            </a:solidFill>
            <a:round/>
            <a:headEnd/>
            <a:tailEnd/>
          </a:ln>
          <a:effectLst>
            <a:outerShdw dist="20000" dir="5400000" rotWithShape="0">
              <a:srgbClr val="000000">
                <a:alpha val="37999"/>
              </a:srgbClr>
            </a:outerShdw>
          </a:effec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GB" altLang="en-US">
              <a:solidFill>
                <a:srgbClr val="FFFFFF"/>
              </a:solidFill>
            </a:endParaRPr>
          </a:p>
        </p:txBody>
      </p:sp>
      <p:sp>
        <p:nvSpPr>
          <p:cNvPr id="30753" name="Oval 4"/>
          <p:cNvSpPr>
            <a:spLocks noChangeArrowheads="1"/>
          </p:cNvSpPr>
          <p:nvPr/>
        </p:nvSpPr>
        <p:spPr bwMode="auto">
          <a:xfrm>
            <a:off x="5410200" y="4572000"/>
            <a:ext cx="484188" cy="488950"/>
          </a:xfrm>
          <a:prstGeom prst="ellipse">
            <a:avLst/>
          </a:prstGeom>
          <a:solidFill>
            <a:srgbClr val="00CC66"/>
          </a:solidFill>
          <a:ln w="38100" algn="ctr">
            <a:solidFill>
              <a:schemeClr val="bg1"/>
            </a:solidFill>
            <a:round/>
            <a:headEnd/>
            <a:tailEnd/>
          </a:ln>
          <a:effectLst>
            <a:outerShdw dist="20000" dir="5400000" rotWithShape="0">
              <a:srgbClr val="000000">
                <a:alpha val="37999"/>
              </a:srgbClr>
            </a:outerShdw>
          </a:effec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GB" altLang="en-US">
              <a:solidFill>
                <a:srgbClr val="FFFFFF"/>
              </a:solidFill>
            </a:endParaRPr>
          </a:p>
        </p:txBody>
      </p:sp>
      <p:sp>
        <p:nvSpPr>
          <p:cNvPr id="30754" name="Oval 4"/>
          <p:cNvSpPr>
            <a:spLocks noChangeArrowheads="1"/>
          </p:cNvSpPr>
          <p:nvPr/>
        </p:nvSpPr>
        <p:spPr bwMode="auto">
          <a:xfrm>
            <a:off x="5410201" y="3962401"/>
            <a:ext cx="377825" cy="379413"/>
          </a:xfrm>
          <a:prstGeom prst="ellipse">
            <a:avLst/>
          </a:prstGeom>
          <a:solidFill>
            <a:srgbClr val="00CC66"/>
          </a:solidFill>
          <a:ln w="38100" algn="ctr">
            <a:solidFill>
              <a:schemeClr val="bg1"/>
            </a:solidFill>
            <a:round/>
            <a:headEnd/>
            <a:tailEnd/>
          </a:ln>
          <a:effectLst>
            <a:outerShdw dist="20000" dir="5400000" rotWithShape="0">
              <a:srgbClr val="000000">
                <a:alpha val="37999"/>
              </a:srgbClr>
            </a:outerShdw>
          </a:effec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GB" altLang="en-US">
              <a:solidFill>
                <a:srgbClr val="FFFFFF"/>
              </a:solidFill>
            </a:endParaRPr>
          </a:p>
        </p:txBody>
      </p:sp>
      <p:sp>
        <p:nvSpPr>
          <p:cNvPr id="30755" name="Oval 4"/>
          <p:cNvSpPr>
            <a:spLocks noChangeArrowheads="1"/>
          </p:cNvSpPr>
          <p:nvPr/>
        </p:nvSpPr>
        <p:spPr bwMode="auto">
          <a:xfrm>
            <a:off x="6208713" y="4335463"/>
            <a:ext cx="385762" cy="387350"/>
          </a:xfrm>
          <a:prstGeom prst="ellipse">
            <a:avLst/>
          </a:prstGeom>
          <a:solidFill>
            <a:srgbClr val="00CC66"/>
          </a:solidFill>
          <a:ln w="38100" algn="ctr">
            <a:solidFill>
              <a:schemeClr val="bg1"/>
            </a:solidFill>
            <a:round/>
            <a:headEnd/>
            <a:tailEnd/>
          </a:ln>
          <a:effectLst>
            <a:outerShdw dist="20000" dir="5400000" rotWithShape="0">
              <a:srgbClr val="000000">
                <a:alpha val="37999"/>
              </a:srgbClr>
            </a:outerShdw>
          </a:effec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GB" altLang="en-US">
              <a:solidFill>
                <a:srgbClr val="FFFFFF"/>
              </a:solidFill>
            </a:endParaRPr>
          </a:p>
        </p:txBody>
      </p:sp>
      <p:grpSp>
        <p:nvGrpSpPr>
          <p:cNvPr id="30756" name="Group 36"/>
          <p:cNvGrpSpPr>
            <a:grpSpLocks/>
          </p:cNvGrpSpPr>
          <p:nvPr/>
        </p:nvGrpSpPr>
        <p:grpSpPr bwMode="auto">
          <a:xfrm rot="13359104">
            <a:off x="4333876" y="1219201"/>
            <a:ext cx="3522663" cy="1839913"/>
            <a:chOff x="2807" y="515"/>
            <a:chExt cx="2219" cy="1159"/>
          </a:xfrm>
        </p:grpSpPr>
        <p:cxnSp>
          <p:nvCxnSpPr>
            <p:cNvPr id="18" name="Straight Connector 4"/>
            <p:cNvCxnSpPr/>
            <p:nvPr/>
          </p:nvCxnSpPr>
          <p:spPr>
            <a:xfrm>
              <a:off x="2899" y="1137"/>
              <a:ext cx="340" cy="10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0782" name="Line 38"/>
            <p:cNvSpPr>
              <a:spLocks noChangeShapeType="1"/>
            </p:cNvSpPr>
            <p:nvPr/>
          </p:nvSpPr>
          <p:spPr bwMode="auto">
            <a:xfrm flipV="1">
              <a:off x="3239" y="816"/>
              <a:ext cx="697" cy="429"/>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83" name="Line 39"/>
            <p:cNvSpPr>
              <a:spLocks noChangeShapeType="1"/>
            </p:cNvSpPr>
            <p:nvPr/>
          </p:nvSpPr>
          <p:spPr bwMode="auto">
            <a:xfrm>
              <a:off x="3239" y="1245"/>
              <a:ext cx="697" cy="243"/>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84" name="Line 40"/>
            <p:cNvSpPr>
              <a:spLocks noChangeShapeType="1"/>
            </p:cNvSpPr>
            <p:nvPr/>
          </p:nvSpPr>
          <p:spPr bwMode="auto">
            <a:xfrm flipV="1">
              <a:off x="3239" y="715"/>
              <a:ext cx="200" cy="53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85" name="Line 41"/>
            <p:cNvSpPr>
              <a:spLocks noChangeShapeType="1"/>
            </p:cNvSpPr>
            <p:nvPr/>
          </p:nvSpPr>
          <p:spPr bwMode="auto">
            <a:xfrm flipV="1">
              <a:off x="3239" y="1200"/>
              <a:ext cx="601" cy="4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86" name="Line 42"/>
            <p:cNvSpPr>
              <a:spLocks noChangeShapeType="1"/>
            </p:cNvSpPr>
            <p:nvPr/>
          </p:nvSpPr>
          <p:spPr bwMode="auto">
            <a:xfrm>
              <a:off x="2899" y="823"/>
              <a:ext cx="340" cy="422"/>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87" name="Line 43"/>
            <p:cNvSpPr>
              <a:spLocks noChangeShapeType="1"/>
            </p:cNvSpPr>
            <p:nvPr/>
          </p:nvSpPr>
          <p:spPr bwMode="auto">
            <a:xfrm flipH="1">
              <a:off x="2880" y="576"/>
              <a:ext cx="336" cy="24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88" name="Line 45"/>
            <p:cNvSpPr>
              <a:spLocks noChangeShapeType="1"/>
            </p:cNvSpPr>
            <p:nvPr/>
          </p:nvSpPr>
          <p:spPr bwMode="auto">
            <a:xfrm flipH="1">
              <a:off x="2899" y="768"/>
              <a:ext cx="1181" cy="5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89" name="Line 46"/>
            <p:cNvSpPr>
              <a:spLocks noChangeShapeType="1"/>
            </p:cNvSpPr>
            <p:nvPr/>
          </p:nvSpPr>
          <p:spPr bwMode="auto">
            <a:xfrm flipV="1">
              <a:off x="4224" y="816"/>
              <a:ext cx="624" cy="336"/>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90" name="Line 47"/>
            <p:cNvSpPr>
              <a:spLocks noChangeShapeType="1"/>
            </p:cNvSpPr>
            <p:nvPr/>
          </p:nvSpPr>
          <p:spPr bwMode="auto">
            <a:xfrm flipH="1">
              <a:off x="3871" y="1152"/>
              <a:ext cx="353" cy="359"/>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91" name="Oval 2"/>
            <p:cNvSpPr>
              <a:spLocks noChangeArrowheads="1"/>
            </p:cNvSpPr>
            <p:nvPr/>
          </p:nvSpPr>
          <p:spPr bwMode="auto">
            <a:xfrm>
              <a:off x="2807" y="1036"/>
              <a:ext cx="185" cy="186"/>
            </a:xfrm>
            <a:prstGeom prst="ellipse">
              <a:avLst/>
            </a:prstGeom>
            <a:solidFill>
              <a:schemeClr val="accent2"/>
            </a:solidFill>
            <a:ln w="38100" algn="ctr">
              <a:solidFill>
                <a:schemeClr val="bg1"/>
              </a:solidFill>
              <a:round/>
              <a:headEnd/>
              <a:tailEnd/>
            </a:ln>
            <a:effectLst>
              <a:outerShdw dist="20000" dir="5400000" rotWithShape="0">
                <a:srgbClr val="000000">
                  <a:alpha val="37999"/>
                </a:srgbClr>
              </a:outerShdw>
            </a:effectLst>
          </p:spPr>
          <p:txBody>
            <a:bodyPr rot="10800000"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sp>
          <p:nvSpPr>
            <p:cNvPr id="30792" name="Oval 3"/>
            <p:cNvSpPr>
              <a:spLocks noChangeArrowheads="1"/>
            </p:cNvSpPr>
            <p:nvPr/>
          </p:nvSpPr>
          <p:spPr bwMode="auto">
            <a:xfrm>
              <a:off x="3120" y="515"/>
              <a:ext cx="129" cy="129"/>
            </a:xfrm>
            <a:prstGeom prst="ellipse">
              <a:avLst/>
            </a:prstGeom>
            <a:solidFill>
              <a:schemeClr val="accent2"/>
            </a:solidFill>
            <a:ln w="38100" algn="ctr">
              <a:solidFill>
                <a:schemeClr val="bg1"/>
              </a:solidFill>
              <a:round/>
              <a:headEnd/>
              <a:tailEnd/>
            </a:ln>
            <a:effectLst>
              <a:outerShdw dist="20000" dir="5400000" rotWithShape="0">
                <a:srgbClr val="000000">
                  <a:alpha val="37999"/>
                </a:srgbClr>
              </a:outerShdw>
            </a:effectLst>
          </p:spPr>
          <p:txBody>
            <a:bodyPr rot="10800000"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sp>
          <p:nvSpPr>
            <p:cNvPr id="30793" name="Oval 4"/>
            <p:cNvSpPr>
              <a:spLocks noChangeArrowheads="1"/>
            </p:cNvSpPr>
            <p:nvPr/>
          </p:nvSpPr>
          <p:spPr bwMode="auto">
            <a:xfrm>
              <a:off x="3936" y="624"/>
              <a:ext cx="370" cy="372"/>
            </a:xfrm>
            <a:prstGeom prst="ellipse">
              <a:avLst/>
            </a:prstGeom>
            <a:solidFill>
              <a:schemeClr val="accent2"/>
            </a:solidFill>
            <a:ln w="38100" algn="ctr">
              <a:solidFill>
                <a:schemeClr val="bg1"/>
              </a:solidFill>
              <a:round/>
              <a:headEnd/>
              <a:tailEnd/>
            </a:ln>
            <a:effectLst>
              <a:outerShdw dist="20000" dir="5400000" rotWithShape="0">
                <a:srgbClr val="000000">
                  <a:alpha val="37999"/>
                </a:srgbClr>
              </a:outerShdw>
            </a:effectLst>
          </p:spPr>
          <p:txBody>
            <a:bodyPr rot="10800000"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sp>
          <p:nvSpPr>
            <p:cNvPr id="30794" name="Oval 4"/>
            <p:cNvSpPr>
              <a:spLocks noChangeArrowheads="1"/>
            </p:cNvSpPr>
            <p:nvPr/>
          </p:nvSpPr>
          <p:spPr bwMode="auto">
            <a:xfrm>
              <a:off x="4800" y="672"/>
              <a:ext cx="226" cy="226"/>
            </a:xfrm>
            <a:prstGeom prst="ellipse">
              <a:avLst/>
            </a:prstGeom>
            <a:solidFill>
              <a:schemeClr val="accent2"/>
            </a:solidFill>
            <a:ln w="38100" algn="ctr">
              <a:solidFill>
                <a:schemeClr val="bg1"/>
              </a:solidFill>
              <a:round/>
              <a:headEnd/>
              <a:tailEnd/>
            </a:ln>
            <a:effectLst>
              <a:outerShdw dist="20000" dir="5400000" rotWithShape="0">
                <a:srgbClr val="000000">
                  <a:alpha val="37999"/>
                </a:srgbClr>
              </a:outerShdw>
            </a:effectLst>
          </p:spPr>
          <p:txBody>
            <a:bodyPr rot="10800000"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sp>
          <p:nvSpPr>
            <p:cNvPr id="30795" name="Oval 4"/>
            <p:cNvSpPr>
              <a:spLocks noChangeArrowheads="1"/>
            </p:cNvSpPr>
            <p:nvPr/>
          </p:nvSpPr>
          <p:spPr bwMode="auto">
            <a:xfrm>
              <a:off x="4128" y="1056"/>
              <a:ext cx="271" cy="272"/>
            </a:xfrm>
            <a:prstGeom prst="ellipse">
              <a:avLst/>
            </a:prstGeom>
            <a:solidFill>
              <a:schemeClr val="accent2"/>
            </a:solidFill>
            <a:ln w="38100" algn="ctr">
              <a:solidFill>
                <a:schemeClr val="bg1"/>
              </a:solidFill>
              <a:round/>
              <a:headEnd/>
              <a:tailEnd/>
            </a:ln>
            <a:effectLst>
              <a:outerShdw dist="20000" dir="5400000" rotWithShape="0">
                <a:srgbClr val="000000">
                  <a:alpha val="37999"/>
                </a:srgbClr>
              </a:outerShdw>
            </a:effectLst>
          </p:spPr>
          <p:txBody>
            <a:bodyPr rot="10800000"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sp>
          <p:nvSpPr>
            <p:cNvPr id="30796" name="Oval 4"/>
            <p:cNvSpPr>
              <a:spLocks noChangeArrowheads="1"/>
            </p:cNvSpPr>
            <p:nvPr/>
          </p:nvSpPr>
          <p:spPr bwMode="auto">
            <a:xfrm>
              <a:off x="3719" y="1366"/>
              <a:ext cx="305" cy="308"/>
            </a:xfrm>
            <a:prstGeom prst="ellipse">
              <a:avLst/>
            </a:prstGeom>
            <a:solidFill>
              <a:schemeClr val="accent2"/>
            </a:solidFill>
            <a:ln w="38100" algn="ctr">
              <a:solidFill>
                <a:schemeClr val="bg1"/>
              </a:solidFill>
              <a:round/>
              <a:headEnd/>
              <a:tailEnd/>
            </a:ln>
            <a:effectLst>
              <a:outerShdw dist="20000" dir="5400000" rotWithShape="0">
                <a:srgbClr val="000000">
                  <a:alpha val="37999"/>
                </a:srgbClr>
              </a:outerShdw>
            </a:effectLst>
          </p:spPr>
          <p:txBody>
            <a:bodyPr rot="10800000"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sp>
          <p:nvSpPr>
            <p:cNvPr id="30797" name="Oval 4"/>
            <p:cNvSpPr>
              <a:spLocks noChangeArrowheads="1"/>
            </p:cNvSpPr>
            <p:nvPr/>
          </p:nvSpPr>
          <p:spPr bwMode="auto">
            <a:xfrm>
              <a:off x="3296" y="624"/>
              <a:ext cx="238" cy="239"/>
            </a:xfrm>
            <a:prstGeom prst="ellipse">
              <a:avLst/>
            </a:prstGeom>
            <a:solidFill>
              <a:schemeClr val="accent2"/>
            </a:solidFill>
            <a:ln w="38100" algn="ctr">
              <a:solidFill>
                <a:schemeClr val="bg1"/>
              </a:solidFill>
              <a:round/>
              <a:headEnd/>
              <a:tailEnd/>
            </a:ln>
            <a:effectLst>
              <a:outerShdw dist="20000" dir="5400000" rotWithShape="0">
                <a:srgbClr val="000000">
                  <a:alpha val="37999"/>
                </a:srgbClr>
              </a:outerShdw>
            </a:effectLst>
          </p:spPr>
          <p:txBody>
            <a:bodyPr rot="10800000"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sp>
          <p:nvSpPr>
            <p:cNvPr id="30798" name="Oval 4"/>
            <p:cNvSpPr>
              <a:spLocks noChangeArrowheads="1"/>
            </p:cNvSpPr>
            <p:nvPr/>
          </p:nvSpPr>
          <p:spPr bwMode="auto">
            <a:xfrm>
              <a:off x="2807" y="715"/>
              <a:ext cx="243" cy="244"/>
            </a:xfrm>
            <a:prstGeom prst="ellipse">
              <a:avLst/>
            </a:prstGeom>
            <a:solidFill>
              <a:schemeClr val="accent2"/>
            </a:solidFill>
            <a:ln w="38100" algn="ctr">
              <a:solidFill>
                <a:schemeClr val="bg1"/>
              </a:solidFill>
              <a:round/>
              <a:headEnd/>
              <a:tailEnd/>
            </a:ln>
            <a:effectLst>
              <a:outerShdw dist="20000" dir="5400000" rotWithShape="0">
                <a:srgbClr val="000000">
                  <a:alpha val="37999"/>
                </a:srgbClr>
              </a:outerShdw>
            </a:effectLst>
          </p:spPr>
          <p:txBody>
            <a:bodyPr rot="10800000"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sp>
          <p:nvSpPr>
            <p:cNvPr id="30799" name="Oval 4"/>
            <p:cNvSpPr>
              <a:spLocks noChangeArrowheads="1"/>
            </p:cNvSpPr>
            <p:nvPr/>
          </p:nvSpPr>
          <p:spPr bwMode="auto">
            <a:xfrm>
              <a:off x="3120" y="1056"/>
              <a:ext cx="370" cy="372"/>
            </a:xfrm>
            <a:prstGeom prst="ellipse">
              <a:avLst/>
            </a:prstGeom>
            <a:solidFill>
              <a:schemeClr val="accent2"/>
            </a:solidFill>
            <a:ln w="38100" algn="ctr">
              <a:solidFill>
                <a:schemeClr val="bg1"/>
              </a:solidFill>
              <a:round/>
              <a:headEnd/>
              <a:tailEnd/>
            </a:ln>
            <a:effectLst>
              <a:outerShdw dist="20000" dir="5400000" rotWithShape="0">
                <a:srgbClr val="000000">
                  <a:alpha val="37999"/>
                </a:srgbClr>
              </a:outerShdw>
            </a:effectLst>
          </p:spPr>
          <p:txBody>
            <a:bodyPr rot="10800000"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sp>
          <p:nvSpPr>
            <p:cNvPr id="30800" name="Oval 4"/>
            <p:cNvSpPr>
              <a:spLocks noChangeArrowheads="1"/>
            </p:cNvSpPr>
            <p:nvPr/>
          </p:nvSpPr>
          <p:spPr bwMode="auto">
            <a:xfrm>
              <a:off x="3792" y="1104"/>
              <a:ext cx="157" cy="158"/>
            </a:xfrm>
            <a:prstGeom prst="ellipse">
              <a:avLst/>
            </a:prstGeom>
            <a:solidFill>
              <a:schemeClr val="accent2"/>
            </a:solidFill>
            <a:ln w="38100" algn="ctr">
              <a:solidFill>
                <a:schemeClr val="bg1"/>
              </a:solidFill>
              <a:round/>
              <a:headEnd/>
              <a:tailEnd/>
            </a:ln>
            <a:effectLst>
              <a:outerShdw dist="20000" dir="5400000" rotWithShape="0">
                <a:srgbClr val="000000">
                  <a:alpha val="37999"/>
                </a:srgbClr>
              </a:outerShdw>
            </a:effectLst>
          </p:spPr>
          <p:txBody>
            <a:bodyPr rot="10800000"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grpSp>
      <p:sp>
        <p:nvSpPr>
          <p:cNvPr id="30757" name="Line 58"/>
          <p:cNvSpPr>
            <a:spLocks noChangeShapeType="1"/>
          </p:cNvSpPr>
          <p:nvPr/>
        </p:nvSpPr>
        <p:spPr bwMode="auto">
          <a:xfrm flipV="1">
            <a:off x="4648200" y="4038600"/>
            <a:ext cx="304800" cy="6096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58" name="Line 59"/>
          <p:cNvSpPr>
            <a:spLocks noChangeShapeType="1"/>
          </p:cNvSpPr>
          <p:nvPr/>
        </p:nvSpPr>
        <p:spPr bwMode="auto">
          <a:xfrm>
            <a:off x="4068764" y="4735514"/>
            <a:ext cx="46037" cy="522287"/>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59" name="Line 60"/>
          <p:cNvSpPr>
            <a:spLocks noChangeShapeType="1"/>
          </p:cNvSpPr>
          <p:nvPr/>
        </p:nvSpPr>
        <p:spPr bwMode="auto">
          <a:xfrm flipH="1">
            <a:off x="4114800" y="4572001"/>
            <a:ext cx="533400" cy="188913"/>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60" name="Oval 2"/>
          <p:cNvSpPr>
            <a:spLocks noChangeArrowheads="1"/>
          </p:cNvSpPr>
          <p:nvPr/>
        </p:nvSpPr>
        <p:spPr bwMode="auto">
          <a:xfrm>
            <a:off x="3922714" y="5073651"/>
            <a:ext cx="293687" cy="295275"/>
          </a:xfrm>
          <a:prstGeom prst="ellipse">
            <a:avLst/>
          </a:prstGeom>
          <a:solidFill>
            <a:srgbClr val="CC00FF"/>
          </a:solidFill>
          <a:ln w="38100" algn="ctr">
            <a:solidFill>
              <a:schemeClr val="bg1"/>
            </a:solidFill>
            <a:round/>
            <a:headEnd/>
            <a:tailEnd/>
          </a:ln>
          <a:effectLst>
            <a:outerShdw dist="20000" dir="5400000" rotWithShape="0">
              <a:srgbClr val="000000">
                <a:alpha val="37999"/>
              </a:srgbClr>
            </a:outerShd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sp>
        <p:nvSpPr>
          <p:cNvPr id="30761" name="Oval 4"/>
          <p:cNvSpPr>
            <a:spLocks noChangeArrowheads="1"/>
          </p:cNvSpPr>
          <p:nvPr/>
        </p:nvSpPr>
        <p:spPr bwMode="auto">
          <a:xfrm>
            <a:off x="4419601" y="4419600"/>
            <a:ext cx="430213" cy="431800"/>
          </a:xfrm>
          <a:prstGeom prst="ellipse">
            <a:avLst/>
          </a:prstGeom>
          <a:solidFill>
            <a:srgbClr val="CC00FF"/>
          </a:solidFill>
          <a:ln w="38100" algn="ctr">
            <a:solidFill>
              <a:schemeClr val="bg1"/>
            </a:solidFill>
            <a:round/>
            <a:headEnd/>
            <a:tailEnd/>
          </a:ln>
          <a:effectLst>
            <a:outerShdw dist="20000" dir="5400000" rotWithShape="0">
              <a:srgbClr val="000000">
                <a:alpha val="37999"/>
              </a:srgbClr>
            </a:outerShd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sp>
        <p:nvSpPr>
          <p:cNvPr id="30762" name="Oval 4"/>
          <p:cNvSpPr>
            <a:spLocks noChangeArrowheads="1"/>
          </p:cNvSpPr>
          <p:nvPr/>
        </p:nvSpPr>
        <p:spPr bwMode="auto">
          <a:xfrm>
            <a:off x="4724400" y="3733800"/>
            <a:ext cx="484188" cy="488950"/>
          </a:xfrm>
          <a:prstGeom prst="ellipse">
            <a:avLst/>
          </a:prstGeom>
          <a:solidFill>
            <a:srgbClr val="CC00FF"/>
          </a:solidFill>
          <a:ln w="38100" algn="ctr">
            <a:solidFill>
              <a:schemeClr val="bg1"/>
            </a:solidFill>
            <a:round/>
            <a:headEnd/>
            <a:tailEnd/>
          </a:ln>
          <a:effectLst>
            <a:outerShdw dist="20000" dir="5400000" rotWithShape="0">
              <a:srgbClr val="000000">
                <a:alpha val="37999"/>
              </a:srgbClr>
            </a:outerShd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sp>
        <p:nvSpPr>
          <p:cNvPr id="30763" name="Oval 4"/>
          <p:cNvSpPr>
            <a:spLocks noChangeArrowheads="1"/>
          </p:cNvSpPr>
          <p:nvPr/>
        </p:nvSpPr>
        <p:spPr bwMode="auto">
          <a:xfrm>
            <a:off x="3922713" y="4564063"/>
            <a:ext cx="385762" cy="387350"/>
          </a:xfrm>
          <a:prstGeom prst="ellipse">
            <a:avLst/>
          </a:prstGeom>
          <a:solidFill>
            <a:srgbClr val="CC00FF"/>
          </a:solidFill>
          <a:ln w="38100" algn="ctr">
            <a:solidFill>
              <a:schemeClr val="bg1"/>
            </a:solidFill>
            <a:round/>
            <a:headEnd/>
            <a:tailEnd/>
          </a:ln>
          <a:effectLst>
            <a:outerShdw dist="20000" dir="5400000" rotWithShape="0">
              <a:srgbClr val="000000">
                <a:alpha val="37999"/>
              </a:srgbClr>
            </a:outerShd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sp>
        <p:nvSpPr>
          <p:cNvPr id="185409" name="Text Box 65"/>
          <p:cNvSpPr txBox="1">
            <a:spLocks noChangeArrowheads="1"/>
          </p:cNvSpPr>
          <p:nvPr/>
        </p:nvSpPr>
        <p:spPr bwMode="auto">
          <a:xfrm>
            <a:off x="1809751" y="3857626"/>
            <a:ext cx="147161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de-DE" sz="2400" b="1">
                <a:solidFill>
                  <a:srgbClr val="FF9900"/>
                </a:solidFill>
              </a:rPr>
              <a:t>Chemicals</a:t>
            </a:r>
          </a:p>
        </p:txBody>
      </p:sp>
      <p:sp>
        <p:nvSpPr>
          <p:cNvPr id="185410" name="Text Box 66"/>
          <p:cNvSpPr txBox="1">
            <a:spLocks noChangeArrowheads="1"/>
          </p:cNvSpPr>
          <p:nvPr/>
        </p:nvSpPr>
        <p:spPr bwMode="auto">
          <a:xfrm>
            <a:off x="7111715" y="4880088"/>
            <a:ext cx="2671763"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de-DE" sz="2400" b="1" dirty="0">
                <a:solidFill>
                  <a:srgbClr val="00CC66"/>
                </a:solidFill>
              </a:rPr>
              <a:t>Environmental and </a:t>
            </a:r>
            <a:br>
              <a:rPr lang="en-GB" altLang="de-DE" sz="2400" b="1" dirty="0">
                <a:solidFill>
                  <a:srgbClr val="00CC66"/>
                </a:solidFill>
              </a:rPr>
            </a:br>
            <a:r>
              <a:rPr lang="en-GB" altLang="de-DE" sz="2400" b="1" dirty="0">
                <a:solidFill>
                  <a:srgbClr val="00CC66"/>
                </a:solidFill>
              </a:rPr>
              <a:t>ecological entities</a:t>
            </a:r>
          </a:p>
        </p:txBody>
      </p:sp>
      <p:sp>
        <p:nvSpPr>
          <p:cNvPr id="185411" name="Text Box 67"/>
          <p:cNvSpPr txBox="1">
            <a:spLocks noChangeArrowheads="1"/>
          </p:cNvSpPr>
          <p:nvPr/>
        </p:nvSpPr>
        <p:spPr bwMode="auto">
          <a:xfrm>
            <a:off x="7391400" y="1828801"/>
            <a:ext cx="148290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de-DE" sz="2400" b="1">
                <a:solidFill>
                  <a:schemeClr val="accent2"/>
                </a:solidFill>
              </a:rPr>
              <a:t>Biological </a:t>
            </a:r>
            <a:br>
              <a:rPr lang="en-GB" altLang="de-DE" sz="2400" b="1">
                <a:solidFill>
                  <a:schemeClr val="accent2"/>
                </a:solidFill>
              </a:rPr>
            </a:br>
            <a:r>
              <a:rPr lang="en-GB" altLang="de-DE" sz="2400" b="1">
                <a:solidFill>
                  <a:schemeClr val="accent2"/>
                </a:solidFill>
              </a:rPr>
              <a:t>processes</a:t>
            </a:r>
          </a:p>
        </p:txBody>
      </p:sp>
      <p:sp>
        <p:nvSpPr>
          <p:cNvPr id="185412" name="Text Box 68"/>
          <p:cNvSpPr txBox="1">
            <a:spLocks noChangeArrowheads="1"/>
          </p:cNvSpPr>
          <p:nvPr/>
        </p:nvSpPr>
        <p:spPr bwMode="auto">
          <a:xfrm>
            <a:off x="3138488" y="5480050"/>
            <a:ext cx="156845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de-DE" sz="2400" b="1">
                <a:solidFill>
                  <a:srgbClr val="CC00FF"/>
                </a:solidFill>
              </a:rPr>
              <a:t>Food and </a:t>
            </a:r>
            <a:br>
              <a:rPr lang="en-GB" altLang="de-DE" sz="2400" b="1">
                <a:solidFill>
                  <a:srgbClr val="CC00FF"/>
                </a:solidFill>
              </a:rPr>
            </a:br>
            <a:r>
              <a:rPr lang="en-GB" altLang="de-DE" sz="2400" b="1">
                <a:solidFill>
                  <a:srgbClr val="CC00FF"/>
                </a:solidFill>
              </a:rPr>
              <a:t>agriculture</a:t>
            </a:r>
          </a:p>
        </p:txBody>
      </p:sp>
      <p:sp>
        <p:nvSpPr>
          <p:cNvPr id="30768" name="Oval 4"/>
          <p:cNvSpPr>
            <a:spLocks noChangeArrowheads="1"/>
          </p:cNvSpPr>
          <p:nvPr/>
        </p:nvSpPr>
        <p:spPr bwMode="auto">
          <a:xfrm>
            <a:off x="4191001" y="2447925"/>
            <a:ext cx="587375" cy="590550"/>
          </a:xfrm>
          <a:prstGeom prst="ellipse">
            <a:avLst/>
          </a:prstGeom>
          <a:solidFill>
            <a:srgbClr val="FF9900"/>
          </a:solidFill>
          <a:ln w="38100" algn="ctr">
            <a:solidFill>
              <a:schemeClr val="bg1"/>
            </a:solidFill>
            <a:round/>
            <a:headEnd/>
            <a:tailEnd/>
          </a:ln>
          <a:effectLst>
            <a:outerShdw dist="20000" dir="5400000" rotWithShape="0">
              <a:srgbClr val="000000">
                <a:alpha val="37999"/>
              </a:srgbClr>
            </a:outerShd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solidFill>
                <a:srgbClr val="FF9900"/>
              </a:solidFill>
            </a:endParaRPr>
          </a:p>
        </p:txBody>
      </p:sp>
      <p:pic>
        <p:nvPicPr>
          <p:cNvPr id="30769" name="Picture 93" descr="C:\Users\pbuttigi\Pictures\SDGIO_logo.png"/>
          <p:cNvPicPr>
            <a:picLocks noChangeAspect="1" noChangeArrowheads="1"/>
          </p:cNvPicPr>
          <p:nvPr/>
        </p:nvPicPr>
        <p:blipFill>
          <a:blip r:embed="rId4">
            <a:extLst>
              <a:ext uri="{28A0092B-C50C-407E-A947-70E740481C1C}">
                <a14:useLocalDpi xmlns:a14="http://schemas.microsoft.com/office/drawing/2010/main" val="0"/>
              </a:ext>
            </a:extLst>
          </a:blip>
          <a:srcRect t="35986" b="36926"/>
          <a:stretch>
            <a:fillRect/>
          </a:stretch>
        </p:blipFill>
        <p:spPr bwMode="auto">
          <a:xfrm>
            <a:off x="2274889" y="660400"/>
            <a:ext cx="12858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Picture 1"/>
          <p:cNvPicPr>
            <a:picLocks noChangeAspect="1" noChangeArrowheads="1"/>
          </p:cNvPicPr>
          <p:nvPr/>
        </p:nvPicPr>
        <p:blipFill>
          <a:blip r:embed="rId5" cstate="print">
            <a:extLst>
              <a:ext uri="{28A0092B-C50C-407E-A947-70E740481C1C}">
                <a14:useLocalDpi xmlns:a14="http://schemas.microsoft.com/office/drawing/2010/main" val="0"/>
              </a:ext>
            </a:extLst>
          </a:blip>
          <a:srcRect r="23494"/>
          <a:stretch>
            <a:fillRect/>
          </a:stretch>
        </p:blipFill>
        <p:spPr bwMode="auto">
          <a:xfrm>
            <a:off x="6899275" y="5862638"/>
            <a:ext cx="11303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 name="Rectangle 4"/>
          <p:cNvSpPr>
            <a:spLocks noChangeArrowheads="1"/>
          </p:cNvSpPr>
          <p:nvPr/>
        </p:nvSpPr>
        <p:spPr bwMode="auto">
          <a:xfrm>
            <a:off x="1982789" y="6024564"/>
            <a:ext cx="12668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4000" b="1" dirty="0" err="1">
                <a:solidFill>
                  <a:srgbClr val="000000"/>
                </a:solidFill>
              </a:rPr>
              <a:t>AgrO</a:t>
            </a:r>
            <a:endParaRPr lang="en-GB" altLang="en-US" sz="4000" b="1" dirty="0">
              <a:solidFill>
                <a:srgbClr val="000000"/>
              </a:solidFill>
            </a:endParaRPr>
          </a:p>
        </p:txBody>
      </p:sp>
      <p:pic>
        <p:nvPicPr>
          <p:cNvPr id="10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6613" y="5943600"/>
            <a:ext cx="3098800" cy="144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 name="Picture 2" descr="C:\Users\pbuttigi\Pictures\PCO LOGO-03.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99463" y="6134100"/>
            <a:ext cx="93821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Picture 6" descr="GO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89988" y="1927226"/>
            <a:ext cx="690562"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43151" y="4354513"/>
            <a:ext cx="1273175" cy="34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0"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80550" y="5368925"/>
            <a:ext cx="973138" cy="765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descr="C:\Users\pbuttigi\Documents\My Received Files\1552297331944699691991133196596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00303" y="139761"/>
            <a:ext cx="2530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 name="Picture 2" descr="https://camo.githubusercontent.com/d2766d386c67a366fa27d3ac5b62a72faf458696/68747470733a2f2f7777772e657369706665642e6f72672f77702d636f6e74656e742f75706c6f6164732f323031382f31322f657369702d7472616e73706172656e742d6261636b67726f756e642e706e67">
            <a:extLst>
              <a:ext uri="{FF2B5EF4-FFF2-40B4-BE49-F238E27FC236}">
                <a16:creationId xmlns:a16="http://schemas.microsoft.com/office/drawing/2014/main" id="{F5385BAD-4178-F04E-AD35-1D0A81714059}"/>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545764" y="4055290"/>
            <a:ext cx="1244224" cy="636044"/>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12" descr="C:\Users\pbuttigi\Pictures\Full_gsc_logo_large_2010.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990205" y="3313927"/>
            <a:ext cx="2516882" cy="503376"/>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6" descr="Risultati immagini per cgiar big data">
            <a:extLst>
              <a:ext uri="{FF2B5EF4-FFF2-40B4-BE49-F238E27FC236}">
                <a16:creationId xmlns:a16="http://schemas.microsoft.com/office/drawing/2014/main" id="{35E6EF72-CFC5-4E9C-A801-6608B3C6C4C7}"/>
              </a:ext>
            </a:extLst>
          </p:cNvPr>
          <p:cNvPicPr>
            <a:picLocks noChangeAspect="1"/>
          </p:cNvPicPr>
          <p:nvPr/>
        </p:nvPicPr>
        <p:blipFill>
          <a:blip r:embed="rId14"/>
          <a:srcRect/>
          <a:stretch>
            <a:fillRect/>
          </a:stretch>
        </p:blipFill>
        <p:spPr>
          <a:xfrm>
            <a:off x="705597" y="4864867"/>
            <a:ext cx="1971940" cy="877511"/>
          </a:xfrm>
          <a:prstGeom prst="rect">
            <a:avLst/>
          </a:prstGeom>
          <a:noFill/>
          <a:ln cap="flat">
            <a:noFill/>
          </a:ln>
        </p:spPr>
      </p:pic>
      <p:sp>
        <p:nvSpPr>
          <p:cNvPr id="104" name="Text Box 65"/>
          <p:cNvSpPr txBox="1">
            <a:spLocks noChangeArrowheads="1"/>
          </p:cNvSpPr>
          <p:nvPr/>
        </p:nvSpPr>
        <p:spPr bwMode="auto">
          <a:xfrm>
            <a:off x="1562100" y="115888"/>
            <a:ext cx="2801408" cy="461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de-DE" sz="2400" b="1" dirty="0">
                <a:solidFill>
                  <a:srgbClr val="00B0F0"/>
                </a:solidFill>
              </a:rPr>
              <a:t>Links to SDG Agenda</a:t>
            </a:r>
          </a:p>
        </p:txBody>
      </p:sp>
      <p:pic>
        <p:nvPicPr>
          <p:cNvPr id="108" name="Picture 2" descr="United Nations, Eductational, Scientific and Cultural Organization Logo | Intergovernmental Oceanographic Commision Logo | Ocean Best Practices Logo"/>
          <p:cNvPicPr>
            <a:picLocks noChangeAspect="1" noChangeArrowheads="1"/>
          </p:cNvPicPr>
          <p:nvPr/>
        </p:nvPicPr>
        <p:blipFill rotWithShape="1">
          <a:blip r:embed="rId15">
            <a:extLst>
              <a:ext uri="{28A0092B-C50C-407E-A947-70E740481C1C}">
                <a14:useLocalDpi xmlns:a14="http://schemas.microsoft.com/office/drawing/2010/main" val="0"/>
              </a:ext>
            </a:extLst>
          </a:blip>
          <a:srcRect r="56627"/>
          <a:stretch/>
        </p:blipFill>
        <p:spPr bwMode="auto">
          <a:xfrm>
            <a:off x="116342" y="1780806"/>
            <a:ext cx="1635498" cy="783619"/>
          </a:xfrm>
          <a:prstGeom prst="rect">
            <a:avLst/>
          </a:prstGeom>
          <a:noFill/>
          <a:extLst>
            <a:ext uri="{909E8E84-426E-40DD-AFC4-6F175D3DCCD1}">
              <a14:hiddenFill xmlns:a14="http://schemas.microsoft.com/office/drawing/2010/main">
                <a:solidFill>
                  <a:srgbClr val="FFFFFF"/>
                </a:solidFill>
              </a14:hiddenFill>
            </a:ext>
          </a:extLst>
        </p:spPr>
      </p:pic>
      <p:sp>
        <p:nvSpPr>
          <p:cNvPr id="109" name="Text Box 65"/>
          <p:cNvSpPr txBox="1">
            <a:spLocks noChangeArrowheads="1"/>
          </p:cNvSpPr>
          <p:nvPr/>
        </p:nvSpPr>
        <p:spPr bwMode="auto">
          <a:xfrm>
            <a:off x="1282299" y="3231302"/>
            <a:ext cx="8264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de-DE" sz="2400" b="1" dirty="0" smtClean="0">
                <a:solidFill>
                  <a:srgbClr val="00B0F0"/>
                </a:solidFill>
              </a:rPr>
              <a:t>EOVs</a:t>
            </a:r>
            <a:endParaRPr lang="en-GB" altLang="de-DE" sz="2400" b="1" dirty="0">
              <a:solidFill>
                <a:srgbClr val="00B0F0"/>
              </a:solidFill>
            </a:endParaRPr>
          </a:p>
        </p:txBody>
      </p:sp>
    </p:spTree>
    <p:extLst>
      <p:ext uri="{BB962C8B-B14F-4D97-AF65-F5344CB8AC3E}">
        <p14:creationId xmlns:p14="http://schemas.microsoft.com/office/powerpoint/2010/main" val="42047084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500"/>
                                        <p:tgtEl>
                                          <p:spTgt spid="110"/>
                                        </p:tgtEl>
                                      </p:cBhvr>
                                    </p:animEffect>
                                  </p:childTnLst>
                                </p:cTn>
                              </p:par>
                              <p:par>
                                <p:cTn id="8" presetID="10" presetClass="entr" presetSubtype="0" fill="hold" nodeType="withEffect">
                                  <p:stCondLst>
                                    <p:cond delay="0"/>
                                  </p:stCondLst>
                                  <p:childTnLst>
                                    <p:set>
                                      <p:cBhvr>
                                        <p:cTn id="9" dur="1" fill="hold">
                                          <p:stCondLst>
                                            <p:cond delay="0"/>
                                          </p:stCondLst>
                                        </p:cTn>
                                        <p:tgtEl>
                                          <p:spTgt spid="105"/>
                                        </p:tgtEl>
                                        <p:attrNameLst>
                                          <p:attrName>style.visibility</p:attrName>
                                        </p:attrNameLst>
                                      </p:cBhvr>
                                      <p:to>
                                        <p:strVal val="visible"/>
                                      </p:to>
                                    </p:set>
                                    <p:animEffect transition="in" filter="fade">
                                      <p:cBhvr>
                                        <p:cTn id="10" dur="500"/>
                                        <p:tgtEl>
                                          <p:spTgt spid="10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3"/>
                                        </p:tgtEl>
                                        <p:attrNameLst>
                                          <p:attrName>style.visibility</p:attrName>
                                        </p:attrNameLst>
                                      </p:cBhvr>
                                      <p:to>
                                        <p:strVal val="visible"/>
                                      </p:to>
                                    </p:set>
                                    <p:animEffect transition="in" filter="fade">
                                      <p:cBhvr>
                                        <p:cTn id="15" dur="500"/>
                                        <p:tgtEl>
                                          <p:spTgt spid="10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0"/>
                                        </p:tgtEl>
                                        <p:attrNameLst>
                                          <p:attrName>style.visibility</p:attrName>
                                        </p:attrNameLst>
                                      </p:cBhvr>
                                      <p:to>
                                        <p:strVal val="visible"/>
                                      </p:to>
                                    </p:set>
                                    <p:animEffect transition="in" filter="fade">
                                      <p:cBhvr>
                                        <p:cTn id="20" dur="500"/>
                                        <p:tgtEl>
                                          <p:spTgt spid="10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Effect transition="in" filter="fade">
                                      <p:cBhvr>
                                        <p:cTn id="23" dur="500"/>
                                        <p:tgtEl>
                                          <p:spTgt spid="97"/>
                                        </p:tgtEl>
                                      </p:cBhvr>
                                    </p:animEffect>
                                  </p:childTnLst>
                                </p:cTn>
                              </p:par>
                              <p:par>
                                <p:cTn id="24" presetID="10" presetClass="entr" presetSubtype="0" fill="hold"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4"/>
                                        </p:tgtEl>
                                        <p:attrNameLst>
                                          <p:attrName>style.visibility</p:attrName>
                                        </p:attrNameLst>
                                      </p:cBhvr>
                                      <p:to>
                                        <p:strVal val="visible"/>
                                      </p:to>
                                    </p:set>
                                    <p:animEffect transition="in" filter="fade">
                                      <p:cBhvr>
                                        <p:cTn id="31" dur="500"/>
                                        <p:tgtEl>
                                          <p:spTgt spid="104"/>
                                        </p:tgtEl>
                                      </p:cBhvr>
                                    </p:animEffect>
                                  </p:childTnLst>
                                </p:cTn>
                              </p:par>
                              <p:par>
                                <p:cTn id="32" presetID="10" presetClass="entr" presetSubtype="0" fill="hold" nodeType="withEffect">
                                  <p:stCondLst>
                                    <p:cond delay="0"/>
                                  </p:stCondLst>
                                  <p:childTnLst>
                                    <p:set>
                                      <p:cBhvr>
                                        <p:cTn id="33" dur="1" fill="hold">
                                          <p:stCondLst>
                                            <p:cond delay="0"/>
                                          </p:stCondLst>
                                        </p:cTn>
                                        <p:tgtEl>
                                          <p:spTgt spid="30769"/>
                                        </p:tgtEl>
                                        <p:attrNameLst>
                                          <p:attrName>style.visibility</p:attrName>
                                        </p:attrNameLst>
                                      </p:cBhvr>
                                      <p:to>
                                        <p:strVal val="visible"/>
                                      </p:to>
                                    </p:set>
                                    <p:animEffect transition="in" filter="fade">
                                      <p:cBhvr>
                                        <p:cTn id="34" dur="500"/>
                                        <p:tgtEl>
                                          <p:spTgt spid="30769"/>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98"/>
                                        </p:tgtEl>
                                        <p:attrNameLst>
                                          <p:attrName>style.visibility</p:attrName>
                                        </p:attrNameLst>
                                      </p:cBhvr>
                                      <p:to>
                                        <p:strVal val="visible"/>
                                      </p:to>
                                    </p:set>
                                    <p:animEffect transition="in" filter="fade">
                                      <p:cBhvr>
                                        <p:cTn id="38" dur="500"/>
                                        <p:tgtEl>
                                          <p:spTgt spid="98"/>
                                        </p:tgtEl>
                                      </p:cBhvr>
                                    </p:animEffect>
                                  </p:childTnLst>
                                </p:cTn>
                              </p:par>
                              <p:par>
                                <p:cTn id="39" presetID="10" presetClass="entr" presetSubtype="0" fill="hold" nodeType="with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500"/>
                                        <p:tgtEl>
                                          <p:spTgt spid="108"/>
                                        </p:tgtEl>
                                      </p:cBhvr>
                                    </p:animEffect>
                                  </p:childTnLst>
                                </p:cTn>
                              </p:par>
                              <p:par>
                                <p:cTn id="42" presetID="10" presetClass="entr" presetSubtype="0" fill="hold" nodeType="withEffect">
                                  <p:stCondLst>
                                    <p:cond delay="0"/>
                                  </p:stCondLst>
                                  <p:childTnLst>
                                    <p:set>
                                      <p:cBhvr>
                                        <p:cTn id="43" dur="1" fill="hold">
                                          <p:stCondLst>
                                            <p:cond delay="0"/>
                                          </p:stCondLst>
                                        </p:cTn>
                                        <p:tgtEl>
                                          <p:spTgt spid="5122"/>
                                        </p:tgtEl>
                                        <p:attrNameLst>
                                          <p:attrName>style.visibility</p:attrName>
                                        </p:attrNameLst>
                                      </p:cBhvr>
                                      <p:to>
                                        <p:strVal val="visible"/>
                                      </p:to>
                                    </p:set>
                                    <p:animEffect transition="in" filter="fade">
                                      <p:cBhvr>
                                        <p:cTn id="44" dur="500"/>
                                        <p:tgtEl>
                                          <p:spTgt spid="512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09"/>
                                        </p:tgtEl>
                                        <p:attrNameLst>
                                          <p:attrName>style.visibility</p:attrName>
                                        </p:attrNameLst>
                                      </p:cBhvr>
                                      <p:to>
                                        <p:strVal val="visible"/>
                                      </p:to>
                                    </p:set>
                                    <p:animEffect transition="in" filter="fade">
                                      <p:cBhvr>
                                        <p:cTn id="49"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104" grpId="0"/>
      <p:bldP spid="10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80720" y="279812"/>
            <a:ext cx="11027017" cy="936104"/>
          </a:xfrm>
          <a:prstGeom prst="roundRect">
            <a:avLst/>
          </a:prstGeom>
          <a:solidFill>
            <a:srgbClr val="00AE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prstClr val="white"/>
                </a:solidFill>
              </a:rPr>
              <a:t> </a:t>
            </a:r>
            <a:r>
              <a:rPr lang="en-GB" sz="3600" b="1" dirty="0" smtClean="0">
                <a:solidFill>
                  <a:prstClr val="white"/>
                </a:solidFill>
              </a:rPr>
              <a:t>             Perspectives</a:t>
            </a:r>
            <a:endParaRPr lang="en-GB" sz="3600" b="1" dirty="0">
              <a:solidFill>
                <a:prstClr val="white"/>
              </a:solidFill>
            </a:endParaRPr>
          </a:p>
        </p:txBody>
      </p:sp>
      <p:sp>
        <p:nvSpPr>
          <p:cNvPr id="5" name="Rectangle 4"/>
          <p:cNvSpPr/>
          <p:nvPr/>
        </p:nvSpPr>
        <p:spPr>
          <a:xfrm>
            <a:off x="896106" y="1215916"/>
            <a:ext cx="10393680" cy="5693866"/>
          </a:xfrm>
          <a:prstGeom prst="rect">
            <a:avLst/>
          </a:prstGeom>
        </p:spPr>
        <p:txBody>
          <a:bodyPr wrap="square">
            <a:spAutoFit/>
          </a:bodyPr>
          <a:lstStyle/>
          <a:p>
            <a:pPr marL="285750" indent="-285750">
              <a:buFont typeface="Arial" panose="020B0604020202020204" pitchFamily="34" charset="0"/>
              <a:buChar char="•"/>
            </a:pPr>
            <a:r>
              <a:rPr lang="en-GB" sz="2800" b="1" dirty="0" smtClean="0">
                <a:solidFill>
                  <a:prstClr val="black"/>
                </a:solidFill>
              </a:rPr>
              <a:t>A carefully curated and </a:t>
            </a:r>
            <a:r>
              <a:rPr lang="en-GB" sz="2800" b="1" dirty="0" err="1" smtClean="0">
                <a:solidFill>
                  <a:prstClr val="black"/>
                </a:solidFill>
              </a:rPr>
              <a:t>QCed</a:t>
            </a:r>
            <a:r>
              <a:rPr lang="en-GB" sz="2800" b="1" dirty="0" smtClean="0">
                <a:solidFill>
                  <a:prstClr val="black"/>
                </a:solidFill>
              </a:rPr>
              <a:t> semantic layer will be key to interoperability between Marine Debris DBs and Knowledge Repositories </a:t>
            </a:r>
          </a:p>
          <a:p>
            <a:pPr marL="285750" indent="-285750">
              <a:buFont typeface="Arial" panose="020B0604020202020204" pitchFamily="34" charset="0"/>
              <a:buChar char="•"/>
            </a:pPr>
            <a:endParaRPr lang="en-GB" sz="2800" b="1" dirty="0">
              <a:solidFill>
                <a:prstClr val="black"/>
              </a:solidFill>
            </a:endParaRPr>
          </a:p>
          <a:p>
            <a:pPr marL="285750" indent="-285750">
              <a:buFont typeface="Arial" panose="020B0604020202020204" pitchFamily="34" charset="0"/>
              <a:buChar char="•"/>
            </a:pPr>
            <a:r>
              <a:rPr lang="en-GB" sz="2800" b="1" dirty="0" smtClean="0">
                <a:solidFill>
                  <a:prstClr val="black"/>
                </a:solidFill>
              </a:rPr>
              <a:t>Where should we look for globally/regionally stable classifications of debris, their impacts, and relation to the EOVs and SDGs?</a:t>
            </a:r>
          </a:p>
          <a:p>
            <a:pPr marL="285750" indent="-285750">
              <a:buFont typeface="Arial" panose="020B0604020202020204" pitchFamily="34" charset="0"/>
              <a:buChar char="•"/>
            </a:pPr>
            <a:endParaRPr lang="en-GB" sz="2800" b="1" dirty="0">
              <a:solidFill>
                <a:prstClr val="black"/>
              </a:solidFill>
            </a:endParaRPr>
          </a:p>
          <a:p>
            <a:pPr marL="285750" indent="-285750">
              <a:buFont typeface="Arial" panose="020B0604020202020204" pitchFamily="34" charset="0"/>
              <a:buChar char="•"/>
            </a:pPr>
            <a:r>
              <a:rPr lang="en-GB" sz="2800" b="1" dirty="0" smtClean="0">
                <a:solidFill>
                  <a:prstClr val="black"/>
                </a:solidFill>
              </a:rPr>
              <a:t>What are the issues and understandings you care about? Are you willing to add them to the semantic layer (with </a:t>
            </a:r>
            <a:r>
              <a:rPr lang="en-GB" sz="2800" b="1" dirty="0" err="1" smtClean="0">
                <a:solidFill>
                  <a:prstClr val="black"/>
                </a:solidFill>
              </a:rPr>
              <a:t>ontologist</a:t>
            </a:r>
            <a:r>
              <a:rPr lang="en-GB" sz="2800" b="1" dirty="0" smtClean="0">
                <a:solidFill>
                  <a:prstClr val="black"/>
                </a:solidFill>
              </a:rPr>
              <a:t> support)?</a:t>
            </a:r>
          </a:p>
          <a:p>
            <a:pPr marL="285750" indent="-285750">
              <a:buFont typeface="Arial" panose="020B0604020202020204" pitchFamily="34" charset="0"/>
              <a:buChar char="•"/>
            </a:pPr>
            <a:endParaRPr lang="en-GB" sz="2800" b="1" dirty="0">
              <a:solidFill>
                <a:prstClr val="black"/>
              </a:solidFill>
            </a:endParaRPr>
          </a:p>
          <a:p>
            <a:pPr marL="285750" indent="-285750">
              <a:buFont typeface="Arial" panose="020B0604020202020204" pitchFamily="34" charset="0"/>
              <a:buChar char="•"/>
            </a:pPr>
            <a:r>
              <a:rPr lang="en-GB" sz="2800" b="1" dirty="0" smtClean="0">
                <a:solidFill>
                  <a:prstClr val="black"/>
                </a:solidFill>
              </a:rPr>
              <a:t>We’re ready to train dedicated marine debris </a:t>
            </a:r>
            <a:r>
              <a:rPr lang="en-GB" sz="2800" b="1" dirty="0" err="1" smtClean="0">
                <a:solidFill>
                  <a:prstClr val="black"/>
                </a:solidFill>
              </a:rPr>
              <a:t>ontologists</a:t>
            </a:r>
            <a:r>
              <a:rPr lang="en-GB" sz="2800" b="1" dirty="0">
                <a:solidFill>
                  <a:prstClr val="black"/>
                </a:solidFill>
              </a:rPr>
              <a:t> </a:t>
            </a:r>
            <a:r>
              <a:rPr lang="en-GB" sz="2800" b="1" dirty="0" smtClean="0">
                <a:solidFill>
                  <a:prstClr val="black"/>
                </a:solidFill>
              </a:rPr>
              <a:t>– any takers?</a:t>
            </a:r>
          </a:p>
        </p:txBody>
      </p:sp>
    </p:spTree>
    <p:extLst>
      <p:ext uri="{BB962C8B-B14F-4D97-AF65-F5344CB8AC3E}">
        <p14:creationId xmlns:p14="http://schemas.microsoft.com/office/powerpoint/2010/main" val="4979410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536" y="379141"/>
            <a:ext cx="2971800" cy="6953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472265" y="379140"/>
            <a:ext cx="1739707" cy="1107996"/>
          </a:xfrm>
          <a:prstGeom prst="rect">
            <a:avLst/>
          </a:prstGeom>
        </p:spPr>
        <p:txBody>
          <a:bodyPr wrap="none">
            <a:spAutoFit/>
          </a:bodyPr>
          <a:lstStyle/>
          <a:p>
            <a:r>
              <a:rPr lang="en-GB" sz="6600" b="1" cap="all" dirty="0">
                <a:solidFill>
                  <a:srgbClr val="0070C0"/>
                </a:solidFill>
                <a:latin typeface="Calibri"/>
              </a:rPr>
              <a:t>FAIR</a:t>
            </a:r>
          </a:p>
        </p:txBody>
      </p:sp>
      <p:sp>
        <p:nvSpPr>
          <p:cNvPr id="2" name="TextBox 1"/>
          <p:cNvSpPr txBox="1"/>
          <p:nvPr/>
        </p:nvSpPr>
        <p:spPr>
          <a:xfrm>
            <a:off x="3863752" y="2276872"/>
            <a:ext cx="3670620" cy="3046988"/>
          </a:xfrm>
          <a:prstGeom prst="rect">
            <a:avLst/>
          </a:prstGeom>
          <a:noFill/>
        </p:spPr>
        <p:txBody>
          <a:bodyPr wrap="none" rtlCol="0">
            <a:spAutoFit/>
          </a:bodyPr>
          <a:lstStyle/>
          <a:p>
            <a:r>
              <a:rPr lang="en-GB" sz="4800" b="1" dirty="0">
                <a:solidFill>
                  <a:prstClr val="black"/>
                </a:solidFill>
                <a:latin typeface="Calibri"/>
              </a:rPr>
              <a:t>Findable</a:t>
            </a:r>
          </a:p>
          <a:p>
            <a:r>
              <a:rPr lang="en-GB" sz="4800" b="1" dirty="0">
                <a:solidFill>
                  <a:prstClr val="black"/>
                </a:solidFill>
                <a:latin typeface="Calibri"/>
              </a:rPr>
              <a:t>Accessible</a:t>
            </a:r>
          </a:p>
          <a:p>
            <a:r>
              <a:rPr lang="en-GB" sz="4800" b="1" dirty="0">
                <a:solidFill>
                  <a:prstClr val="black"/>
                </a:solidFill>
                <a:latin typeface="Calibri"/>
              </a:rPr>
              <a:t>Interoperable</a:t>
            </a:r>
          </a:p>
          <a:p>
            <a:r>
              <a:rPr lang="en-GB" sz="4800" b="1" dirty="0">
                <a:solidFill>
                  <a:prstClr val="black"/>
                </a:solidFill>
                <a:latin typeface="Calibri"/>
              </a:rPr>
              <a:t>Reusable</a:t>
            </a:r>
          </a:p>
        </p:txBody>
      </p:sp>
      <p:sp>
        <p:nvSpPr>
          <p:cNvPr id="7" name="Rectangle 6"/>
          <p:cNvSpPr/>
          <p:nvPr/>
        </p:nvSpPr>
        <p:spPr>
          <a:xfrm>
            <a:off x="3503712" y="6399049"/>
            <a:ext cx="6663042" cy="369332"/>
          </a:xfrm>
          <a:prstGeom prst="rect">
            <a:avLst/>
          </a:prstGeom>
        </p:spPr>
        <p:txBody>
          <a:bodyPr wrap="none">
            <a:spAutoFit/>
          </a:bodyPr>
          <a:lstStyle/>
          <a:p>
            <a:r>
              <a:rPr lang="en-GB" dirty="0">
                <a:solidFill>
                  <a:prstClr val="black"/>
                </a:solidFill>
                <a:latin typeface="Calibri"/>
              </a:rPr>
              <a:t>Wilkinson et al. (2016) </a:t>
            </a:r>
            <a:r>
              <a:rPr lang="en-GB" i="1" dirty="0">
                <a:solidFill>
                  <a:prstClr val="black"/>
                </a:solidFill>
                <a:latin typeface="Calibri"/>
              </a:rPr>
              <a:t>Scientific Data</a:t>
            </a:r>
            <a:r>
              <a:rPr lang="en-GB" dirty="0">
                <a:solidFill>
                  <a:prstClr val="black"/>
                </a:solidFill>
                <a:latin typeface="Calibri"/>
              </a:rPr>
              <a:t> 3, DOI:10.1038/sdata.2016.18</a:t>
            </a:r>
          </a:p>
        </p:txBody>
      </p:sp>
    </p:spTree>
    <p:extLst>
      <p:ext uri="{BB962C8B-B14F-4D97-AF65-F5344CB8AC3E}">
        <p14:creationId xmlns:p14="http://schemas.microsoft.com/office/powerpoint/2010/main" val="9285507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25" y="5781998"/>
            <a:ext cx="2765474" cy="1326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820863" y="476672"/>
            <a:ext cx="6781800" cy="579438"/>
          </a:xfrm>
          <a:prstGeom prst="rect">
            <a:avLst/>
          </a:prstGeom>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GB" altLang="en-US" sz="3200" b="1" dirty="0">
                <a:solidFill>
                  <a:srgbClr val="00B0F0"/>
                </a:solidFill>
                <a:latin typeface="Calibri" pitchFamily="34" charset="0"/>
              </a:rPr>
              <a:t>Acknowledgements</a:t>
            </a:r>
            <a:endParaRPr lang="en-GB" altLang="en-US" sz="3200" dirty="0">
              <a:solidFill>
                <a:srgbClr val="00B0F0"/>
              </a:solidFill>
              <a:latin typeface="Calibri" pitchFamily="34" charset="0"/>
            </a:endParaRPr>
          </a:p>
        </p:txBody>
      </p:sp>
      <p:pic>
        <p:nvPicPr>
          <p:cNvPr id="5" name="Picture 16" descr="http://www.stse-glitter.org/images/awi_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215" y="1417244"/>
            <a:ext cx="1784639" cy="796322"/>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3702652" y="1432408"/>
            <a:ext cx="1656626" cy="1316459"/>
            <a:chOff x="5796136" y="2806896"/>
            <a:chExt cx="1656626" cy="1316459"/>
          </a:xfrm>
        </p:grpSpPr>
        <p:sp>
          <p:nvSpPr>
            <p:cNvPr id="8" name="Rectangle 7"/>
            <p:cNvSpPr>
              <a:spLocks noChangeArrowheads="1"/>
            </p:cNvSpPr>
            <p:nvPr/>
          </p:nvSpPr>
          <p:spPr bwMode="auto">
            <a:xfrm>
              <a:off x="5883503" y="375402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b="1" dirty="0">
                <a:solidFill>
                  <a:prstClr val="black"/>
                </a:solidFill>
              </a:endParaRPr>
            </a:p>
          </p:txBody>
        </p:sp>
        <p:pic>
          <p:nvPicPr>
            <p:cNvPr id="2050" name="Picture 2" descr="... Environment (BMUB), the CMS Raptors MoU and the Government of Finla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6136" y="2806896"/>
              <a:ext cx="1656626" cy="1075152"/>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9376" y="5210952"/>
            <a:ext cx="1385360" cy="699538"/>
          </a:xfrm>
          <a:prstGeom prst="rect">
            <a:avLst/>
          </a:prstGeom>
          <a:ln>
            <a:solidFill>
              <a:schemeClr val="bg1"/>
            </a:solidFill>
          </a:ln>
        </p:spPr>
      </p:pic>
      <p:pic>
        <p:nvPicPr>
          <p:cNvPr id="22" name="Picture 21"/>
          <p:cNvPicPr>
            <a:picLocks noChangeAspect="1"/>
          </p:cNvPicPr>
          <p:nvPr/>
        </p:nvPicPr>
        <p:blipFill rotWithShape="1">
          <a:blip r:embed="rId6" cstate="print">
            <a:extLst>
              <a:ext uri="{28A0092B-C50C-407E-A947-70E740481C1C}">
                <a14:useLocalDpi xmlns:a14="http://schemas.microsoft.com/office/drawing/2010/main" val="0"/>
              </a:ext>
            </a:extLst>
          </a:blip>
          <a:srcRect t="24527" b="27575"/>
          <a:stretch/>
        </p:blipFill>
        <p:spPr>
          <a:xfrm>
            <a:off x="359661" y="4226547"/>
            <a:ext cx="2336663" cy="634208"/>
          </a:xfrm>
          <a:prstGeom prst="rect">
            <a:avLst/>
          </a:prstGeom>
          <a:ln>
            <a:solidFill>
              <a:schemeClr val="bg1"/>
            </a:solidFill>
          </a:ln>
        </p:spPr>
      </p:pic>
      <p:pic>
        <p:nvPicPr>
          <p:cNvPr id="25" name="Picture 2" descr="GOOS banner. "/>
          <p:cNvPicPr>
            <a:picLocks noChangeAspect="1" noChangeArrowheads="1"/>
          </p:cNvPicPr>
          <p:nvPr/>
        </p:nvPicPr>
        <p:blipFill rotWithShape="1">
          <a:blip r:embed="rId7">
            <a:extLst>
              <a:ext uri="{28A0092B-C50C-407E-A947-70E740481C1C}">
                <a14:useLocalDpi xmlns:a14="http://schemas.microsoft.com/office/drawing/2010/main" val="0"/>
              </a:ext>
            </a:extLst>
          </a:blip>
          <a:srcRect l="15097" t="28079" r="73008" b="30530"/>
          <a:stretch/>
        </p:blipFill>
        <p:spPr bwMode="auto">
          <a:xfrm>
            <a:off x="414215" y="3118911"/>
            <a:ext cx="1869545" cy="87610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United Nations, Eductational, Scientific and Cultural Organization Logo | Intergovernmental Oceanographic Commision Logo | Ocean Best Practices Logo"/>
          <p:cNvPicPr>
            <a:picLocks noChangeAspect="1" noChangeArrowheads="1"/>
          </p:cNvPicPr>
          <p:nvPr/>
        </p:nvPicPr>
        <p:blipFill rotWithShape="1">
          <a:blip r:embed="rId8">
            <a:extLst>
              <a:ext uri="{28A0092B-C50C-407E-A947-70E740481C1C}">
                <a14:useLocalDpi xmlns:a14="http://schemas.microsoft.com/office/drawing/2010/main" val="0"/>
              </a:ext>
            </a:extLst>
          </a:blip>
          <a:srcRect r="56627"/>
          <a:stretch/>
        </p:blipFill>
        <p:spPr bwMode="auto">
          <a:xfrm>
            <a:off x="5431383" y="1355758"/>
            <a:ext cx="2845889" cy="1363556"/>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33"/>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313017" y="2178578"/>
            <a:ext cx="872649" cy="260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AutoShape 2" descr="MBARI"/>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3" name="AutoShape 4" descr="MBARI"/>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4" name="AutoShape 6" descr="MBARI"/>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8" name="Rounded Rectangle 47"/>
          <p:cNvSpPr/>
          <p:nvPr/>
        </p:nvSpPr>
        <p:spPr>
          <a:xfrm>
            <a:off x="-1813560" y="279812"/>
            <a:ext cx="12158032" cy="936104"/>
          </a:xfrm>
          <a:prstGeom prst="roundRect">
            <a:avLst/>
          </a:prstGeom>
          <a:solidFill>
            <a:srgbClr val="00AE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prstClr val="white"/>
                </a:solidFill>
              </a:rPr>
              <a:t>Acknowledgements</a:t>
            </a:r>
          </a:p>
        </p:txBody>
      </p:sp>
      <p:pic>
        <p:nvPicPr>
          <p:cNvPr id="1026" name="Picture 2" descr="C:\Users\pbuttigi\Pictures\glomicon_logo_20180928.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59000" y="4739292"/>
            <a:ext cx="4346818" cy="94203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http://antarcticdesign.files.wordpress.com/2011/10/genomics-observatories.png"/>
          <p:cNvPicPr>
            <a:picLocks noChangeAspect="1" noChangeArrowheads="1"/>
          </p:cNvPicPr>
          <p:nvPr/>
        </p:nvPicPr>
        <p:blipFill>
          <a:blip r:embed="rId11"/>
          <a:srcRect t="46906"/>
          <a:stretch>
            <a:fillRect/>
          </a:stretch>
        </p:blipFill>
        <p:spPr bwMode="auto">
          <a:xfrm>
            <a:off x="7454775" y="3008334"/>
            <a:ext cx="3451229" cy="1040847"/>
          </a:xfrm>
          <a:prstGeom prst="rect">
            <a:avLst/>
          </a:prstGeom>
          <a:noFill/>
          <a:ln w="9525">
            <a:noFill/>
            <a:miter lim="800000"/>
            <a:headEnd/>
            <a:tailEnd/>
          </a:ln>
        </p:spPr>
      </p:pic>
      <p:pic>
        <p:nvPicPr>
          <p:cNvPr id="34" name="Picture 12" descr="C:\Users\pbuttigi\Pictures\Full_gsc_logo_large_2010.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86699" y="3145217"/>
            <a:ext cx="4457700" cy="89154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C:\Users\pbuttigi\Pictures\ESIP-logo.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123026" y="1553723"/>
            <a:ext cx="1541929" cy="88584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http://www.obofoundry.org/images/foundrylogo.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696324" y="1479013"/>
            <a:ext cx="776287"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ounded Rectangle 39"/>
          <p:cNvSpPr/>
          <p:nvPr/>
        </p:nvSpPr>
        <p:spPr>
          <a:xfrm>
            <a:off x="4358979" y="5974914"/>
            <a:ext cx="9070024" cy="936104"/>
          </a:xfrm>
          <a:prstGeom prst="roundRect">
            <a:avLst/>
          </a:prstGeom>
          <a:solidFill>
            <a:srgbClr val="00AE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b="1" dirty="0">
              <a:solidFill>
                <a:prstClr val="white"/>
              </a:solidFill>
            </a:endParaRPr>
          </a:p>
        </p:txBody>
      </p:sp>
      <p:pic>
        <p:nvPicPr>
          <p:cNvPr id="6" name="Picture 5"/>
          <p:cNvPicPr>
            <a:picLocks noChangeAspect="1"/>
          </p:cNvPicPr>
          <p:nvPr/>
        </p:nvPicPr>
        <p:blipFill>
          <a:blip r:embed="rId15"/>
          <a:stretch>
            <a:fillRect/>
          </a:stretch>
        </p:blipFill>
        <p:spPr>
          <a:xfrm>
            <a:off x="2786699" y="4388712"/>
            <a:ext cx="2481926" cy="1401207"/>
          </a:xfrm>
          <a:prstGeom prst="rect">
            <a:avLst/>
          </a:prstGeom>
        </p:spPr>
      </p:pic>
      <p:pic>
        <p:nvPicPr>
          <p:cNvPr id="28" name="Picture 6" descr="Risultati immagini per cgiar big data">
            <a:extLst>
              <a:ext uri="{FF2B5EF4-FFF2-40B4-BE49-F238E27FC236}">
                <a16:creationId xmlns:a16="http://schemas.microsoft.com/office/drawing/2014/main" id="{35E6EF72-CFC5-4E9C-A801-6608B3C6C4C7}"/>
              </a:ext>
            </a:extLst>
          </p:cNvPr>
          <p:cNvPicPr>
            <a:picLocks noChangeAspect="1"/>
          </p:cNvPicPr>
          <p:nvPr/>
        </p:nvPicPr>
        <p:blipFill>
          <a:blip r:embed="rId16"/>
          <a:srcRect/>
          <a:stretch>
            <a:fillRect/>
          </a:stretch>
        </p:blipFill>
        <p:spPr>
          <a:xfrm>
            <a:off x="8893990" y="4567080"/>
            <a:ext cx="1971940" cy="877511"/>
          </a:xfrm>
          <a:prstGeom prst="rect">
            <a:avLst/>
          </a:prstGeom>
          <a:noFill/>
          <a:ln cap="flat">
            <a:noFill/>
          </a:ln>
        </p:spPr>
      </p:pic>
    </p:spTree>
    <p:extLst>
      <p:ext uri="{BB962C8B-B14F-4D97-AF65-F5344CB8AC3E}">
        <p14:creationId xmlns:p14="http://schemas.microsoft.com/office/powerpoint/2010/main" val="6816874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536" y="379141"/>
            <a:ext cx="2971800" cy="6953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000375" y="1989139"/>
            <a:ext cx="6983413" cy="3662541"/>
          </a:xfrm>
          <a:prstGeom prst="rect">
            <a:avLst/>
          </a:prstGeom>
        </p:spPr>
        <p:txBody>
          <a:bodyPr wrap="square">
            <a:spAutoFit/>
          </a:bodyPr>
          <a:lstStyle/>
          <a:p>
            <a:r>
              <a:rPr lang="en-GB" sz="3600" b="1" cap="all" dirty="0">
                <a:solidFill>
                  <a:prstClr val="black"/>
                </a:solidFill>
                <a:latin typeface="Calibri"/>
              </a:rPr>
              <a:t>TO BE INTEROPERABLE:</a:t>
            </a:r>
          </a:p>
          <a:p>
            <a:pPr lvl="1"/>
            <a:r>
              <a:rPr lang="en-GB" sz="2400" dirty="0">
                <a:solidFill>
                  <a:prstClr val="black"/>
                </a:solidFill>
                <a:latin typeface="Calibri"/>
              </a:rPr>
              <a:t>I1. (meta)data use a</a:t>
            </a:r>
            <a:r>
              <a:rPr lang="en-GB" sz="2400" u="sng" dirty="0">
                <a:solidFill>
                  <a:prstClr val="black"/>
                </a:solidFill>
                <a:latin typeface="Calibri"/>
              </a:rPr>
              <a:t> formal, accessible, shared, and broadly applicable language</a:t>
            </a:r>
            <a:r>
              <a:rPr lang="en-GB" sz="2400" dirty="0">
                <a:solidFill>
                  <a:prstClr val="black"/>
                </a:solidFill>
                <a:latin typeface="Calibri"/>
              </a:rPr>
              <a:t> for </a:t>
            </a:r>
            <a:r>
              <a:rPr lang="en-GB" sz="2400" b="1" dirty="0">
                <a:solidFill>
                  <a:srgbClr val="0070C0"/>
                </a:solidFill>
                <a:latin typeface="Calibri"/>
              </a:rPr>
              <a:t>knowledge representation.</a:t>
            </a:r>
          </a:p>
          <a:p>
            <a:pPr lvl="1"/>
            <a:r>
              <a:rPr lang="en-GB" sz="1200" dirty="0">
                <a:solidFill>
                  <a:prstClr val="black"/>
                </a:solidFill>
                <a:latin typeface="Calibri"/>
              </a:rPr>
              <a:t/>
            </a:r>
            <a:br>
              <a:rPr lang="en-GB" sz="1200" dirty="0">
                <a:solidFill>
                  <a:prstClr val="black"/>
                </a:solidFill>
                <a:latin typeface="Calibri"/>
              </a:rPr>
            </a:br>
            <a:r>
              <a:rPr lang="en-GB" sz="2400" dirty="0">
                <a:solidFill>
                  <a:prstClr val="black"/>
                </a:solidFill>
                <a:latin typeface="Calibri"/>
              </a:rPr>
              <a:t>I2. (meta)data use </a:t>
            </a:r>
            <a:r>
              <a:rPr lang="en-GB" sz="2400" u="sng" dirty="0">
                <a:solidFill>
                  <a:prstClr val="black"/>
                </a:solidFill>
                <a:latin typeface="Calibri"/>
              </a:rPr>
              <a:t>vocabularies that follow FAIR principles.</a:t>
            </a:r>
          </a:p>
          <a:p>
            <a:pPr lvl="1"/>
            <a:r>
              <a:rPr lang="en-GB" sz="1200" dirty="0">
                <a:solidFill>
                  <a:prstClr val="black"/>
                </a:solidFill>
                <a:latin typeface="Calibri"/>
              </a:rPr>
              <a:t/>
            </a:r>
            <a:br>
              <a:rPr lang="en-GB" sz="1200" dirty="0">
                <a:solidFill>
                  <a:prstClr val="black"/>
                </a:solidFill>
                <a:latin typeface="Calibri"/>
              </a:rPr>
            </a:br>
            <a:r>
              <a:rPr lang="en-GB" sz="2400" dirty="0">
                <a:solidFill>
                  <a:prstClr val="black"/>
                </a:solidFill>
                <a:latin typeface="Calibri"/>
              </a:rPr>
              <a:t>I3. (meta)data include </a:t>
            </a:r>
            <a:r>
              <a:rPr lang="en-GB" sz="2400" u="sng" dirty="0">
                <a:solidFill>
                  <a:prstClr val="black"/>
                </a:solidFill>
                <a:latin typeface="Calibri"/>
              </a:rPr>
              <a:t>qualified references</a:t>
            </a:r>
            <a:r>
              <a:rPr lang="en-GB" sz="2400" dirty="0">
                <a:solidFill>
                  <a:prstClr val="black"/>
                </a:solidFill>
                <a:latin typeface="Calibri"/>
              </a:rPr>
              <a:t> to other (meta)data.</a:t>
            </a:r>
          </a:p>
        </p:txBody>
      </p:sp>
      <p:sp>
        <p:nvSpPr>
          <p:cNvPr id="4" name="Rectangle 3"/>
          <p:cNvSpPr/>
          <p:nvPr/>
        </p:nvSpPr>
        <p:spPr>
          <a:xfrm>
            <a:off x="8472265" y="379140"/>
            <a:ext cx="1739707" cy="1107996"/>
          </a:xfrm>
          <a:prstGeom prst="rect">
            <a:avLst/>
          </a:prstGeom>
        </p:spPr>
        <p:txBody>
          <a:bodyPr wrap="none">
            <a:spAutoFit/>
          </a:bodyPr>
          <a:lstStyle/>
          <a:p>
            <a:r>
              <a:rPr lang="en-GB" sz="6600" b="1" cap="all" dirty="0">
                <a:solidFill>
                  <a:prstClr val="white">
                    <a:lumMod val="65000"/>
                  </a:prstClr>
                </a:solidFill>
                <a:latin typeface="Calibri"/>
              </a:rPr>
              <a:t>FA</a:t>
            </a:r>
            <a:r>
              <a:rPr lang="en-GB" sz="6600" b="1" cap="all" dirty="0">
                <a:solidFill>
                  <a:srgbClr val="0070C0"/>
                </a:solidFill>
                <a:latin typeface="Calibri"/>
              </a:rPr>
              <a:t>I</a:t>
            </a:r>
            <a:r>
              <a:rPr lang="en-GB" sz="6600" b="1" cap="all" dirty="0">
                <a:solidFill>
                  <a:prstClr val="white">
                    <a:lumMod val="65000"/>
                  </a:prstClr>
                </a:solidFill>
                <a:latin typeface="Calibri"/>
              </a:rPr>
              <a:t>R</a:t>
            </a:r>
            <a:endParaRPr lang="en-GB" sz="4400" dirty="0">
              <a:solidFill>
                <a:prstClr val="white">
                  <a:lumMod val="65000"/>
                </a:prstClr>
              </a:solidFill>
              <a:latin typeface="Calibri"/>
            </a:endParaRPr>
          </a:p>
        </p:txBody>
      </p:sp>
      <p:sp>
        <p:nvSpPr>
          <p:cNvPr id="2" name="TextBox 1"/>
          <p:cNvSpPr txBox="1"/>
          <p:nvPr/>
        </p:nvSpPr>
        <p:spPr>
          <a:xfrm>
            <a:off x="1775520" y="5721379"/>
            <a:ext cx="8499506" cy="954107"/>
          </a:xfrm>
          <a:prstGeom prst="rect">
            <a:avLst/>
          </a:prstGeom>
          <a:noFill/>
        </p:spPr>
        <p:txBody>
          <a:bodyPr wrap="none" rtlCol="0">
            <a:spAutoFit/>
          </a:bodyPr>
          <a:lstStyle/>
          <a:p>
            <a:r>
              <a:rPr lang="en-GB" sz="2800" b="1" dirty="0">
                <a:solidFill>
                  <a:srgbClr val="1F497D">
                    <a:lumMod val="60000"/>
                    <a:lumOff val="40000"/>
                  </a:srgbClr>
                </a:solidFill>
                <a:latin typeface="Calibri"/>
              </a:rPr>
              <a:t>Technical interoperability based on knowledge is a basis</a:t>
            </a:r>
            <a:br>
              <a:rPr lang="en-GB" sz="2800" b="1" dirty="0">
                <a:solidFill>
                  <a:srgbClr val="1F497D">
                    <a:lumMod val="60000"/>
                    <a:lumOff val="40000"/>
                  </a:srgbClr>
                </a:solidFill>
                <a:latin typeface="Calibri"/>
              </a:rPr>
            </a:br>
            <a:r>
              <a:rPr lang="en-GB" sz="2800" b="1" dirty="0">
                <a:solidFill>
                  <a:srgbClr val="1F497D">
                    <a:lumMod val="60000"/>
                    <a:lumOff val="40000"/>
                  </a:srgbClr>
                </a:solidFill>
                <a:latin typeface="Calibri"/>
              </a:rPr>
              <a:t> for community interoperability</a:t>
            </a:r>
          </a:p>
        </p:txBody>
      </p:sp>
    </p:spTree>
    <p:extLst>
      <p:ext uri="{BB962C8B-B14F-4D97-AF65-F5344CB8AC3E}">
        <p14:creationId xmlns:p14="http://schemas.microsoft.com/office/powerpoint/2010/main" val="1560002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2480" y="762000"/>
            <a:ext cx="8199120" cy="584775"/>
          </a:xfrm>
          <a:prstGeom prst="rect">
            <a:avLst/>
          </a:prstGeom>
          <a:noFill/>
        </p:spPr>
        <p:txBody>
          <a:bodyPr wrap="square" rtlCol="0">
            <a:spAutoFit/>
          </a:bodyPr>
          <a:lstStyle/>
          <a:p>
            <a:r>
              <a:rPr lang="en-GB" sz="3200" b="1" dirty="0" smtClean="0">
                <a:solidFill>
                  <a:srgbClr val="00B0F0"/>
                </a:solidFill>
              </a:rPr>
              <a:t>Knowledge representation (KR)</a:t>
            </a:r>
            <a:endParaRPr lang="en-US" sz="3200" b="1" dirty="0">
              <a:solidFill>
                <a:srgbClr val="00B0F0"/>
              </a:solidFill>
            </a:endParaRPr>
          </a:p>
        </p:txBody>
      </p:sp>
      <p:sp>
        <p:nvSpPr>
          <p:cNvPr id="3" name="TextBox 2"/>
          <p:cNvSpPr txBox="1"/>
          <p:nvPr/>
        </p:nvSpPr>
        <p:spPr>
          <a:xfrm>
            <a:off x="899160" y="3459480"/>
            <a:ext cx="868680" cy="1015663"/>
          </a:xfrm>
          <a:prstGeom prst="rect">
            <a:avLst/>
          </a:prstGeom>
          <a:noFill/>
        </p:spPr>
        <p:txBody>
          <a:bodyPr wrap="square" rtlCol="0">
            <a:spAutoFit/>
          </a:bodyPr>
          <a:lstStyle/>
          <a:p>
            <a:r>
              <a:rPr lang="en-GB" sz="6000" b="1" dirty="0" smtClean="0">
                <a:solidFill>
                  <a:srgbClr val="00B0F0"/>
                </a:solidFill>
              </a:rPr>
              <a:t>AI</a:t>
            </a:r>
            <a:endParaRPr lang="en-US" sz="6000" b="1" dirty="0">
              <a:solidFill>
                <a:srgbClr val="00B0F0"/>
              </a:solidFill>
            </a:endParaRPr>
          </a:p>
        </p:txBody>
      </p:sp>
      <p:sp>
        <p:nvSpPr>
          <p:cNvPr id="4" name="TextBox 3"/>
          <p:cNvSpPr txBox="1"/>
          <p:nvPr/>
        </p:nvSpPr>
        <p:spPr>
          <a:xfrm>
            <a:off x="3627120" y="2339038"/>
            <a:ext cx="1584960" cy="1015663"/>
          </a:xfrm>
          <a:prstGeom prst="rect">
            <a:avLst/>
          </a:prstGeom>
          <a:noFill/>
        </p:spPr>
        <p:txBody>
          <a:bodyPr wrap="square" rtlCol="0">
            <a:spAutoFit/>
          </a:bodyPr>
          <a:lstStyle/>
          <a:p>
            <a:r>
              <a:rPr lang="en-GB" sz="6000" b="1" dirty="0" smtClean="0">
                <a:solidFill>
                  <a:srgbClr val="00B0F0"/>
                </a:solidFill>
              </a:rPr>
              <a:t>KR</a:t>
            </a:r>
            <a:endParaRPr lang="en-US" sz="6000" b="1" dirty="0">
              <a:solidFill>
                <a:srgbClr val="00B0F0"/>
              </a:solidFill>
            </a:endParaRPr>
          </a:p>
        </p:txBody>
      </p:sp>
      <p:sp>
        <p:nvSpPr>
          <p:cNvPr id="5" name="TextBox 4"/>
          <p:cNvSpPr txBox="1"/>
          <p:nvPr/>
        </p:nvSpPr>
        <p:spPr>
          <a:xfrm>
            <a:off x="3627120" y="4475143"/>
            <a:ext cx="1584960" cy="1015663"/>
          </a:xfrm>
          <a:prstGeom prst="rect">
            <a:avLst/>
          </a:prstGeom>
          <a:noFill/>
        </p:spPr>
        <p:txBody>
          <a:bodyPr wrap="square" rtlCol="0">
            <a:spAutoFit/>
          </a:bodyPr>
          <a:lstStyle/>
          <a:p>
            <a:r>
              <a:rPr lang="en-GB" sz="6000" b="1" dirty="0" smtClean="0">
                <a:solidFill>
                  <a:srgbClr val="00B0F0"/>
                </a:solidFill>
              </a:rPr>
              <a:t>ML</a:t>
            </a:r>
            <a:endParaRPr lang="en-US" sz="6000" b="1" dirty="0">
              <a:solidFill>
                <a:srgbClr val="00B0F0"/>
              </a:solidFill>
            </a:endParaRPr>
          </a:p>
        </p:txBody>
      </p:sp>
      <p:pic>
        <p:nvPicPr>
          <p:cNvPr id="65" name="Picture 64" descr="neural networks - Identify emotions from a drawn fac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2595" y="1824401"/>
            <a:ext cx="4316730" cy="4165841"/>
          </a:xfrm>
          <a:prstGeom prst="rect">
            <a:avLst/>
          </a:prstGeom>
        </p:spPr>
      </p:pic>
      <p:sp>
        <p:nvSpPr>
          <p:cNvPr id="66" name="Bent Arrow 65"/>
          <p:cNvSpPr/>
          <p:nvPr/>
        </p:nvSpPr>
        <p:spPr>
          <a:xfrm>
            <a:off x="1158240" y="2590800"/>
            <a:ext cx="2468880" cy="89916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Bent Arrow 66"/>
          <p:cNvSpPr/>
          <p:nvPr/>
        </p:nvSpPr>
        <p:spPr>
          <a:xfrm flipV="1">
            <a:off x="1158240" y="4475143"/>
            <a:ext cx="2468880" cy="87433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Rounded Rectangle 67"/>
          <p:cNvSpPr/>
          <p:nvPr/>
        </p:nvSpPr>
        <p:spPr>
          <a:xfrm>
            <a:off x="899160" y="4297680"/>
            <a:ext cx="4191000" cy="1193126"/>
          </a:xfrm>
          <a:prstGeom prst="round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3880252" y="6067693"/>
            <a:ext cx="8058616" cy="461665"/>
          </a:xfrm>
          <a:prstGeom prst="rect">
            <a:avLst/>
          </a:prstGeom>
          <a:noFill/>
        </p:spPr>
        <p:txBody>
          <a:bodyPr wrap="none" rtlCol="0">
            <a:spAutoFit/>
          </a:bodyPr>
          <a:lstStyle/>
          <a:p>
            <a:r>
              <a:rPr lang="en-GB" sz="2400" b="1" dirty="0" smtClean="0"/>
              <a:t>Lots of consistent data signatures </a:t>
            </a:r>
            <a:r>
              <a:rPr lang="en-GB" sz="2400" b="1" dirty="0" smtClean="0">
                <a:sym typeface="Wingdings" panose="05000000000000000000" pitchFamily="2" charset="2"/>
              </a:rPr>
              <a:t> expectation / knowledge</a:t>
            </a:r>
            <a:endParaRPr lang="en-US" sz="2400" b="1" dirty="0"/>
          </a:p>
        </p:txBody>
      </p:sp>
      <p:grpSp>
        <p:nvGrpSpPr>
          <p:cNvPr id="204" name="Group 203"/>
          <p:cNvGrpSpPr/>
          <p:nvPr/>
        </p:nvGrpSpPr>
        <p:grpSpPr>
          <a:xfrm>
            <a:off x="4892040" y="1658556"/>
            <a:ext cx="6566835" cy="2727856"/>
            <a:chOff x="5216746" y="1151021"/>
            <a:chExt cx="6566835" cy="2727856"/>
          </a:xfrm>
        </p:grpSpPr>
        <p:sp>
          <p:nvSpPr>
            <p:cNvPr id="173" name="Right Arrow 172"/>
            <p:cNvSpPr/>
            <p:nvPr/>
          </p:nvSpPr>
          <p:spPr>
            <a:xfrm>
              <a:off x="7981938" y="1689571"/>
              <a:ext cx="2019323" cy="399544"/>
            </a:xfrm>
            <a:prstGeom prst="rightArrow">
              <a:avLst/>
            </a:prstGeom>
            <a:solidFill>
              <a:srgbClr val="4F81BD"/>
            </a:solidFill>
            <a:ln w="25400" cap="rnd"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grpSp>
          <p:nvGrpSpPr>
            <p:cNvPr id="174" name="Group 12"/>
            <p:cNvGrpSpPr>
              <a:grpSpLocks/>
            </p:cNvGrpSpPr>
            <p:nvPr/>
          </p:nvGrpSpPr>
          <p:grpSpPr bwMode="auto">
            <a:xfrm>
              <a:off x="10096771" y="1442502"/>
              <a:ext cx="1120681" cy="842990"/>
              <a:chOff x="474" y="224"/>
              <a:chExt cx="4855" cy="3650"/>
            </a:xfrm>
          </p:grpSpPr>
          <p:cxnSp>
            <p:nvCxnSpPr>
              <p:cNvPr id="175" name="Straight Connector 4"/>
              <p:cNvCxnSpPr/>
              <p:nvPr/>
            </p:nvCxnSpPr>
            <p:spPr>
              <a:xfrm>
                <a:off x="744" y="1702"/>
                <a:ext cx="976" cy="313"/>
              </a:xfrm>
              <a:prstGeom prst="line">
                <a:avLst/>
              </a:prstGeom>
              <a:noFill/>
              <a:ln w="76200" cap="rnd" cmpd="sng" algn="ctr">
                <a:solidFill>
                  <a:sysClr val="windowText" lastClr="000000"/>
                </a:solidFill>
                <a:prstDash val="solid"/>
              </a:ln>
              <a:effectLst/>
            </p:spPr>
          </p:cxnSp>
          <p:cxnSp>
            <p:nvCxnSpPr>
              <p:cNvPr id="176" name="Straight Connector 175"/>
              <p:cNvCxnSpPr/>
              <p:nvPr/>
            </p:nvCxnSpPr>
            <p:spPr>
              <a:xfrm flipV="1">
                <a:off x="695" y="2015"/>
                <a:ext cx="1025" cy="356"/>
              </a:xfrm>
              <a:prstGeom prst="line">
                <a:avLst/>
              </a:prstGeom>
              <a:noFill/>
              <a:ln w="76200" cap="rnd" cmpd="sng" algn="ctr">
                <a:solidFill>
                  <a:sysClr val="windowText" lastClr="000000"/>
                </a:solidFill>
                <a:prstDash val="solid"/>
              </a:ln>
              <a:effectLst/>
            </p:spPr>
          </p:cxnSp>
          <p:sp>
            <p:nvSpPr>
              <p:cNvPr id="177" name="Line 15"/>
              <p:cNvSpPr>
                <a:spLocks noChangeShapeType="1"/>
              </p:cNvSpPr>
              <p:nvPr/>
            </p:nvSpPr>
            <p:spPr bwMode="auto">
              <a:xfrm>
                <a:off x="1723" y="2018"/>
                <a:ext cx="1826" cy="766"/>
              </a:xfrm>
              <a:prstGeom prst="line">
                <a:avLst/>
              </a:prstGeom>
              <a:noFill/>
              <a:ln w="762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endParaRPr>
              </a:p>
            </p:txBody>
          </p:sp>
          <p:sp>
            <p:nvSpPr>
              <p:cNvPr id="178" name="Line 16"/>
              <p:cNvSpPr>
                <a:spLocks noChangeShapeType="1"/>
              </p:cNvSpPr>
              <p:nvPr/>
            </p:nvSpPr>
            <p:spPr bwMode="auto">
              <a:xfrm flipV="1">
                <a:off x="1723" y="1481"/>
                <a:ext cx="1497" cy="537"/>
              </a:xfrm>
              <a:prstGeom prst="line">
                <a:avLst/>
              </a:prstGeom>
              <a:noFill/>
              <a:ln w="762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endParaRPr>
              </a:p>
            </p:txBody>
          </p:sp>
          <p:sp>
            <p:nvSpPr>
              <p:cNvPr id="179" name="Line 17"/>
              <p:cNvSpPr>
                <a:spLocks noChangeShapeType="1"/>
              </p:cNvSpPr>
              <p:nvPr/>
            </p:nvSpPr>
            <p:spPr bwMode="auto">
              <a:xfrm flipV="1">
                <a:off x="1723" y="487"/>
                <a:ext cx="575" cy="1531"/>
              </a:xfrm>
              <a:prstGeom prst="line">
                <a:avLst/>
              </a:prstGeom>
              <a:noFill/>
              <a:ln w="762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endParaRPr>
              </a:p>
            </p:txBody>
          </p:sp>
          <p:sp>
            <p:nvSpPr>
              <p:cNvPr id="180" name="Line 18"/>
              <p:cNvSpPr>
                <a:spLocks noChangeShapeType="1"/>
              </p:cNvSpPr>
              <p:nvPr/>
            </p:nvSpPr>
            <p:spPr bwMode="auto">
              <a:xfrm>
                <a:off x="1723" y="2018"/>
                <a:ext cx="575" cy="1237"/>
              </a:xfrm>
              <a:prstGeom prst="line">
                <a:avLst/>
              </a:prstGeom>
              <a:noFill/>
              <a:ln w="762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endParaRPr>
              </a:p>
            </p:txBody>
          </p:sp>
          <p:sp>
            <p:nvSpPr>
              <p:cNvPr id="181" name="Line 19"/>
              <p:cNvSpPr>
                <a:spLocks noChangeShapeType="1"/>
              </p:cNvSpPr>
              <p:nvPr/>
            </p:nvSpPr>
            <p:spPr bwMode="auto">
              <a:xfrm>
                <a:off x="741" y="799"/>
                <a:ext cx="982" cy="1219"/>
              </a:xfrm>
              <a:prstGeom prst="line">
                <a:avLst/>
              </a:prstGeom>
              <a:noFill/>
              <a:ln w="762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endParaRPr>
              </a:p>
            </p:txBody>
          </p:sp>
          <p:sp>
            <p:nvSpPr>
              <p:cNvPr id="182" name="Line 20"/>
              <p:cNvSpPr>
                <a:spLocks noChangeShapeType="1"/>
              </p:cNvSpPr>
              <p:nvPr/>
            </p:nvSpPr>
            <p:spPr bwMode="auto">
              <a:xfrm flipH="1" flipV="1">
                <a:off x="741" y="1703"/>
                <a:ext cx="0" cy="665"/>
              </a:xfrm>
              <a:prstGeom prst="line">
                <a:avLst/>
              </a:prstGeom>
              <a:noFill/>
              <a:ln w="762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endParaRPr>
              </a:p>
            </p:txBody>
          </p:sp>
          <p:sp>
            <p:nvSpPr>
              <p:cNvPr id="183" name="Line 21"/>
              <p:cNvSpPr>
                <a:spLocks noChangeShapeType="1"/>
              </p:cNvSpPr>
              <p:nvPr/>
            </p:nvSpPr>
            <p:spPr bwMode="auto">
              <a:xfrm>
                <a:off x="1723" y="2018"/>
                <a:ext cx="3227" cy="1528"/>
              </a:xfrm>
              <a:prstGeom prst="line">
                <a:avLst/>
              </a:prstGeom>
              <a:noFill/>
              <a:ln w="762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endParaRPr>
              </a:p>
            </p:txBody>
          </p:sp>
          <p:sp>
            <p:nvSpPr>
              <p:cNvPr id="184" name="Line 22"/>
              <p:cNvSpPr>
                <a:spLocks noChangeShapeType="1"/>
              </p:cNvSpPr>
              <p:nvPr/>
            </p:nvSpPr>
            <p:spPr bwMode="auto">
              <a:xfrm flipH="1" flipV="1">
                <a:off x="741" y="799"/>
                <a:ext cx="2479" cy="665"/>
              </a:xfrm>
              <a:prstGeom prst="line">
                <a:avLst/>
              </a:prstGeom>
              <a:noFill/>
              <a:ln w="762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endParaRPr>
              </a:p>
            </p:txBody>
          </p:sp>
          <p:sp>
            <p:nvSpPr>
              <p:cNvPr id="185" name="Line 23"/>
              <p:cNvSpPr>
                <a:spLocks noChangeShapeType="1"/>
              </p:cNvSpPr>
              <p:nvPr/>
            </p:nvSpPr>
            <p:spPr bwMode="auto">
              <a:xfrm flipH="1" flipV="1">
                <a:off x="3221" y="1512"/>
                <a:ext cx="1729" cy="2034"/>
              </a:xfrm>
              <a:prstGeom prst="line">
                <a:avLst/>
              </a:prstGeom>
              <a:noFill/>
              <a:ln w="762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endParaRPr>
              </a:p>
            </p:txBody>
          </p:sp>
          <p:sp>
            <p:nvSpPr>
              <p:cNvPr id="186" name="Line 24"/>
              <p:cNvSpPr>
                <a:spLocks noChangeShapeType="1"/>
              </p:cNvSpPr>
              <p:nvPr/>
            </p:nvSpPr>
            <p:spPr bwMode="auto">
              <a:xfrm flipV="1">
                <a:off x="2298" y="2784"/>
                <a:ext cx="1250" cy="471"/>
              </a:xfrm>
              <a:prstGeom prst="line">
                <a:avLst/>
              </a:prstGeom>
              <a:noFill/>
              <a:ln w="762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endParaRPr>
              </a:p>
            </p:txBody>
          </p:sp>
          <p:sp>
            <p:nvSpPr>
              <p:cNvPr id="187" name="Oval 186"/>
              <p:cNvSpPr>
                <a:spLocks noChangeArrowheads="1"/>
              </p:cNvSpPr>
              <p:nvPr/>
            </p:nvSpPr>
            <p:spPr bwMode="auto">
              <a:xfrm>
                <a:off x="474" y="1414"/>
                <a:ext cx="534" cy="534"/>
              </a:xfrm>
              <a:prstGeom prst="ellipse">
                <a:avLst/>
              </a:prstGeom>
              <a:solidFill>
                <a:srgbClr val="4F81BD">
                  <a:lumMod val="75000"/>
                </a:srgbClr>
              </a:solidFill>
              <a:ln w="38100" cap="rnd" cmpd="sng" algn="ctr">
                <a:solidFill>
                  <a:sysClr val="window" lastClr="FFFFFF"/>
                </a:solidFill>
                <a:prstDash val="solid"/>
                <a:headEnd/>
                <a:tailEnd/>
              </a:ln>
              <a:effectLst>
                <a:outerShdw blurRad="40000" dist="20000" dir="5400000">
                  <a:srgbClr val="000000">
                    <a:alpha val="38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88" name="Oval 187"/>
              <p:cNvSpPr>
                <a:spLocks noChangeArrowheads="1"/>
              </p:cNvSpPr>
              <p:nvPr/>
            </p:nvSpPr>
            <p:spPr bwMode="auto">
              <a:xfrm>
                <a:off x="554" y="2181"/>
                <a:ext cx="374" cy="374"/>
              </a:xfrm>
              <a:prstGeom prst="ellipse">
                <a:avLst/>
              </a:prstGeom>
              <a:solidFill>
                <a:srgbClr val="1F497D">
                  <a:lumMod val="40000"/>
                  <a:lumOff val="60000"/>
                </a:srgbClr>
              </a:solidFill>
              <a:ln w="38100" cap="rnd" cmpd="sng" algn="ctr">
                <a:solidFill>
                  <a:sysClr val="window" lastClr="FFFFFF"/>
                </a:solidFill>
                <a:prstDash val="solid"/>
                <a:headEnd/>
                <a:tailEnd/>
              </a:ln>
              <a:effectLst>
                <a:outerShdw blurRad="40000" dist="20000" dir="5400000">
                  <a:srgbClr val="000000">
                    <a:alpha val="38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89" name="Oval 4"/>
              <p:cNvSpPr>
                <a:spLocks noChangeArrowheads="1"/>
              </p:cNvSpPr>
              <p:nvPr/>
            </p:nvSpPr>
            <p:spPr bwMode="auto">
              <a:xfrm>
                <a:off x="1229" y="1482"/>
                <a:ext cx="1068" cy="1074"/>
              </a:xfrm>
              <a:prstGeom prst="ellipse">
                <a:avLst/>
              </a:prstGeom>
              <a:solidFill>
                <a:srgbClr val="1F497D">
                  <a:lumMod val="60000"/>
                  <a:lumOff val="40000"/>
                </a:srgbClr>
              </a:solidFill>
              <a:ln w="38100" cap="rnd" cmpd="sng" algn="ctr">
                <a:solidFill>
                  <a:sysClr val="window" lastClr="FFFFFF"/>
                </a:solidFill>
                <a:prstDash val="solid"/>
                <a:headEnd/>
                <a:tailEnd/>
              </a:ln>
              <a:effectLst>
                <a:outerShdw blurRad="40000" dist="20000" dir="5400000">
                  <a:srgbClr val="000000">
                    <a:alpha val="38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90" name="Oval 4"/>
              <p:cNvSpPr>
                <a:spLocks noChangeArrowheads="1"/>
              </p:cNvSpPr>
              <p:nvPr/>
            </p:nvSpPr>
            <p:spPr bwMode="auto">
              <a:xfrm>
                <a:off x="2898" y="1191"/>
                <a:ext cx="651" cy="654"/>
              </a:xfrm>
              <a:prstGeom prst="ellipse">
                <a:avLst/>
              </a:prstGeom>
              <a:solidFill>
                <a:srgbClr val="4F81BD">
                  <a:lumMod val="40000"/>
                  <a:lumOff val="60000"/>
                </a:srgbClr>
              </a:solidFill>
              <a:ln w="38100" algn="ctr">
                <a:solidFill>
                  <a:sysClr val="window" lastClr="FFFFFF"/>
                </a:solidFill>
                <a:round/>
                <a:headEnd/>
                <a:tailEnd/>
              </a:ln>
              <a:effectLst>
                <a:outerShdw dist="20000" dir="5400000" rotWithShape="0">
                  <a:srgbClr val="000000">
                    <a:alpha val="37999"/>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ndParaRPr>
              </a:p>
            </p:txBody>
          </p:sp>
          <p:sp>
            <p:nvSpPr>
              <p:cNvPr id="191" name="Oval 4"/>
              <p:cNvSpPr>
                <a:spLocks noChangeArrowheads="1"/>
              </p:cNvSpPr>
              <p:nvPr/>
            </p:nvSpPr>
            <p:spPr bwMode="auto">
              <a:xfrm>
                <a:off x="2070" y="3007"/>
                <a:ext cx="455" cy="457"/>
              </a:xfrm>
              <a:prstGeom prst="ellipse">
                <a:avLst/>
              </a:prstGeom>
              <a:solidFill>
                <a:srgbClr val="1F497D">
                  <a:lumMod val="60000"/>
                  <a:lumOff val="40000"/>
                </a:srgbClr>
              </a:solidFill>
              <a:ln w="38100" algn="ctr">
                <a:solidFill>
                  <a:sysClr val="window" lastClr="FFFFFF"/>
                </a:solidFill>
                <a:round/>
                <a:headEnd/>
                <a:tailEnd/>
              </a:ln>
              <a:effectLst>
                <a:outerShdw dist="20000" dir="5400000" rotWithShape="0">
                  <a:srgbClr val="000000">
                    <a:alpha val="37999"/>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ndParaRPr>
              </a:p>
            </p:txBody>
          </p:sp>
          <p:sp>
            <p:nvSpPr>
              <p:cNvPr id="192" name="Oval 4"/>
              <p:cNvSpPr>
                <a:spLocks noChangeArrowheads="1"/>
              </p:cNvSpPr>
              <p:nvPr/>
            </p:nvSpPr>
            <p:spPr bwMode="auto">
              <a:xfrm>
                <a:off x="4547" y="3089"/>
                <a:ext cx="782" cy="785"/>
              </a:xfrm>
              <a:prstGeom prst="ellipse">
                <a:avLst/>
              </a:prstGeom>
              <a:solidFill>
                <a:srgbClr val="1F497D">
                  <a:lumMod val="60000"/>
                  <a:lumOff val="40000"/>
                </a:srgbClr>
              </a:solidFill>
              <a:ln w="38100" algn="ctr">
                <a:solidFill>
                  <a:sysClr val="window" lastClr="FFFFFF"/>
                </a:solidFill>
                <a:round/>
                <a:headEnd/>
                <a:tailEnd/>
              </a:ln>
              <a:effectLst>
                <a:outerShdw dist="20000" dir="5400000" rotWithShape="0">
                  <a:srgbClr val="000000">
                    <a:alpha val="37999"/>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ndParaRPr>
              </a:p>
            </p:txBody>
          </p:sp>
          <p:sp>
            <p:nvSpPr>
              <p:cNvPr id="193" name="Oval 4"/>
              <p:cNvSpPr>
                <a:spLocks noChangeArrowheads="1"/>
              </p:cNvSpPr>
              <p:nvPr/>
            </p:nvSpPr>
            <p:spPr bwMode="auto">
              <a:xfrm>
                <a:off x="3107" y="2368"/>
                <a:ext cx="883" cy="887"/>
              </a:xfrm>
              <a:prstGeom prst="ellipse">
                <a:avLst/>
              </a:prstGeom>
              <a:solidFill>
                <a:srgbClr val="4F81BD">
                  <a:lumMod val="75000"/>
                </a:srgbClr>
              </a:solidFill>
              <a:ln w="38100" algn="ctr">
                <a:solidFill>
                  <a:sysClr val="window" lastClr="FFFFFF"/>
                </a:solidFill>
                <a:round/>
                <a:headEnd/>
                <a:tailEnd/>
              </a:ln>
              <a:effectLst>
                <a:outerShdw dist="20000" dir="5400000" rotWithShape="0">
                  <a:srgbClr val="000000">
                    <a:alpha val="37999"/>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ndParaRPr>
              </a:p>
            </p:txBody>
          </p:sp>
          <p:sp>
            <p:nvSpPr>
              <p:cNvPr id="194" name="Oval 4"/>
              <p:cNvSpPr>
                <a:spLocks noChangeArrowheads="1"/>
              </p:cNvSpPr>
              <p:nvPr/>
            </p:nvSpPr>
            <p:spPr bwMode="auto">
              <a:xfrm>
                <a:off x="1886" y="224"/>
                <a:ext cx="687" cy="687"/>
              </a:xfrm>
              <a:prstGeom prst="ellipse">
                <a:avLst/>
              </a:prstGeom>
              <a:solidFill>
                <a:srgbClr val="1F497D">
                  <a:lumMod val="40000"/>
                  <a:lumOff val="60000"/>
                </a:srgbClr>
              </a:solidFill>
              <a:ln w="38100" cap="rnd" cmpd="sng" algn="ctr">
                <a:solidFill>
                  <a:sysClr val="window" lastClr="FFFFFF"/>
                </a:solidFill>
                <a:prstDash val="solid"/>
                <a:headEnd/>
                <a:tailEnd/>
              </a:ln>
              <a:effectLst>
                <a:outerShdw blurRad="40000" dist="20000" dir="5400000">
                  <a:srgbClr val="000000">
                    <a:alpha val="38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95" name="Oval 4"/>
              <p:cNvSpPr>
                <a:spLocks noChangeArrowheads="1"/>
              </p:cNvSpPr>
              <p:nvPr/>
            </p:nvSpPr>
            <p:spPr bwMode="auto">
              <a:xfrm>
                <a:off x="474" y="488"/>
                <a:ext cx="700" cy="705"/>
              </a:xfrm>
              <a:prstGeom prst="ellipse">
                <a:avLst/>
              </a:prstGeom>
              <a:solidFill>
                <a:srgbClr val="1F497D">
                  <a:lumMod val="60000"/>
                  <a:lumOff val="40000"/>
                </a:srgbClr>
              </a:solidFill>
              <a:ln w="38100" cap="rnd" cmpd="sng" algn="ctr">
                <a:solidFill>
                  <a:sysClr val="window" lastClr="FFFFFF"/>
                </a:solidFill>
                <a:prstDash val="solid"/>
                <a:headEnd/>
                <a:tailEnd/>
              </a:ln>
              <a:effectLst>
                <a:outerShdw blurRad="40000" dist="20000" dir="5400000">
                  <a:srgbClr val="000000">
                    <a:alpha val="38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grpSp>
        <p:pic>
          <p:nvPicPr>
            <p:cNvPr id="196" name="Picture 4" descr="C:\Users\pbuttigi\AppData\Local\Microsoft\Windows\Temporary Internet Files\Content.IE5\XX6JAFDU\137381189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19212" y="2090065"/>
              <a:ext cx="1064369" cy="1433492"/>
            </a:xfrm>
            <a:prstGeom prst="rect">
              <a:avLst/>
            </a:prstGeom>
            <a:noFill/>
            <a:extLst>
              <a:ext uri="{909E8E84-426E-40DD-AFC4-6F175D3DCCD1}">
                <a14:hiddenFill xmlns:a14="http://schemas.microsoft.com/office/drawing/2010/main">
                  <a:solidFill>
                    <a:srgbClr val="FFFFFF"/>
                  </a:solidFill>
                </a14:hiddenFill>
              </a:ext>
            </a:extLst>
          </p:spPr>
        </p:pic>
        <p:grpSp>
          <p:nvGrpSpPr>
            <p:cNvPr id="137" name="Group 136"/>
            <p:cNvGrpSpPr/>
            <p:nvPr/>
          </p:nvGrpSpPr>
          <p:grpSpPr>
            <a:xfrm>
              <a:off x="5216746" y="1151021"/>
              <a:ext cx="3901083" cy="2727856"/>
              <a:chOff x="241968" y="3834618"/>
              <a:chExt cx="3901083" cy="2727856"/>
            </a:xfrm>
          </p:grpSpPr>
          <p:sp>
            <p:nvSpPr>
              <p:cNvPr id="138" name="AutoShape 3"/>
              <p:cNvSpPr>
                <a:spLocks noChangeArrowheads="1"/>
              </p:cNvSpPr>
              <p:nvPr/>
            </p:nvSpPr>
            <p:spPr bwMode="auto">
              <a:xfrm>
                <a:off x="2526581" y="3834618"/>
                <a:ext cx="1616470" cy="1544897"/>
              </a:xfrm>
              <a:prstGeom prst="cloudCallout">
                <a:avLst>
                  <a:gd name="adj1" fmla="val -68243"/>
                  <a:gd name="adj2" fmla="val 35732"/>
                </a:avLst>
              </a:prstGeom>
              <a:solidFill>
                <a:sysClr val="window" lastClr="FFFFFF"/>
              </a:solidFill>
              <a:ln w="9525">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altLang="de-DE" sz="1800" b="0" i="0" u="none" strike="noStrike" kern="0" cap="none" spc="0" normalizeH="0" baseline="0" noProof="0">
                  <a:ln>
                    <a:noFill/>
                  </a:ln>
                  <a:solidFill>
                    <a:prstClr val="black"/>
                  </a:solidFill>
                  <a:effectLst/>
                  <a:uLnTx/>
                  <a:uFillTx/>
                </a:endParaRPr>
              </a:p>
            </p:txBody>
          </p:sp>
          <p:grpSp>
            <p:nvGrpSpPr>
              <p:cNvPr id="139" name="Group 138"/>
              <p:cNvGrpSpPr/>
              <p:nvPr/>
            </p:nvGrpSpPr>
            <p:grpSpPr>
              <a:xfrm>
                <a:off x="241968" y="5039243"/>
                <a:ext cx="1809751" cy="1523231"/>
                <a:chOff x="1749779" y="1589436"/>
                <a:chExt cx="1649317" cy="1388195"/>
              </a:xfrm>
            </p:grpSpPr>
            <p:grpSp>
              <p:nvGrpSpPr>
                <p:cNvPr id="163" name="Group 162"/>
                <p:cNvGrpSpPr/>
                <p:nvPr/>
              </p:nvGrpSpPr>
              <p:grpSpPr>
                <a:xfrm>
                  <a:off x="1749779" y="1589436"/>
                  <a:ext cx="1649317" cy="1388195"/>
                  <a:chOff x="364174" y="4820667"/>
                  <a:chExt cx="1649317" cy="1388195"/>
                </a:xfrm>
              </p:grpSpPr>
              <p:grpSp>
                <p:nvGrpSpPr>
                  <p:cNvPr id="165" name="Group 164"/>
                  <p:cNvGrpSpPr/>
                  <p:nvPr/>
                </p:nvGrpSpPr>
                <p:grpSpPr>
                  <a:xfrm>
                    <a:off x="1365419" y="4820667"/>
                    <a:ext cx="648072" cy="1224137"/>
                    <a:chOff x="1412070" y="4430792"/>
                    <a:chExt cx="648072" cy="1224137"/>
                  </a:xfrm>
                </p:grpSpPr>
                <p:sp>
                  <p:nvSpPr>
                    <p:cNvPr id="168" name="Flowchart: Delay 167"/>
                    <p:cNvSpPr/>
                    <p:nvPr/>
                  </p:nvSpPr>
                  <p:spPr>
                    <a:xfrm rot="16200000">
                      <a:off x="1448074" y="5078865"/>
                      <a:ext cx="576064" cy="576064"/>
                    </a:xfrm>
                    <a:prstGeom prst="flowChartDelay">
                      <a:avLst/>
                    </a:prstGeom>
                    <a:solidFill>
                      <a:srgbClr val="FF9900"/>
                    </a:solidFill>
                    <a:ln w="25400" cap="rnd" cmpd="sng" algn="ctr">
                      <a:solidFill>
                        <a:srgbClr val="F79646">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69" name="Flowchart: Connector 168"/>
                    <p:cNvSpPr/>
                    <p:nvPr/>
                  </p:nvSpPr>
                  <p:spPr>
                    <a:xfrm>
                      <a:off x="1412070" y="4430792"/>
                      <a:ext cx="648072" cy="648072"/>
                    </a:xfrm>
                    <a:prstGeom prst="flowChartConnector">
                      <a:avLst/>
                    </a:prstGeom>
                    <a:solidFill>
                      <a:srgbClr val="FF9900"/>
                    </a:solidFill>
                    <a:ln w="25400" cap="rnd" cmpd="sng" algn="ctr">
                      <a:solidFill>
                        <a:srgbClr val="F79646">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70" name="Flowchart: Connector 169"/>
                    <p:cNvSpPr/>
                    <p:nvPr/>
                  </p:nvSpPr>
                  <p:spPr>
                    <a:xfrm>
                      <a:off x="1529307" y="4590598"/>
                      <a:ext cx="413597" cy="413597"/>
                    </a:xfrm>
                    <a:prstGeom prst="flowChartConnector">
                      <a:avLst/>
                    </a:prstGeom>
                    <a:solidFill>
                      <a:srgbClr val="F79646">
                        <a:lumMod val="40000"/>
                        <a:lumOff val="60000"/>
                      </a:srgbClr>
                    </a:solidFill>
                    <a:ln w="25400" cap="rnd" cmpd="sng" algn="ctr">
                      <a:solidFill>
                        <a:srgbClr val="F79646">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grpSp>
              <p:pic>
                <p:nvPicPr>
                  <p:cNvPr id="166" name="Picture 4" descr="C:\Users\pbuttigi\AppData\Local\Microsoft\Windows\Temporary Internet Files\Content.IE5\63JDIP6A\hol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174" y="5802461"/>
                    <a:ext cx="812802" cy="406401"/>
                  </a:xfrm>
                  <a:prstGeom prst="rect">
                    <a:avLst/>
                  </a:prstGeom>
                  <a:noFill/>
                  <a:extLst>
                    <a:ext uri="{909E8E84-426E-40DD-AFC4-6F175D3DCCD1}">
                      <a14:hiddenFill xmlns:a14="http://schemas.microsoft.com/office/drawing/2010/main">
                        <a:solidFill>
                          <a:srgbClr val="FFFFFF"/>
                        </a:solidFill>
                      </a14:hiddenFill>
                    </a:ext>
                  </a:extLst>
                </p:spPr>
              </p:pic>
              <p:pic>
                <p:nvPicPr>
                  <p:cNvPr id="167" name="Picture 7" descr="C:\Users\pbuttigi\AppData\Local\Microsoft\Windows\Temporary Internet Files\Content.IE5\63JDIP6A\water01[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79979" y="5140167"/>
                    <a:ext cx="370881" cy="692696"/>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64" name="Straight Connector 163"/>
                <p:cNvCxnSpPr>
                  <a:stCxn id="168" idx="3"/>
                  <a:endCxn id="168" idx="1"/>
                </p:cNvCxnSpPr>
                <p:nvPr/>
              </p:nvCxnSpPr>
              <p:spPr>
                <a:xfrm>
                  <a:off x="3075060" y="2237509"/>
                  <a:ext cx="0" cy="576064"/>
                </a:xfrm>
                <a:prstGeom prst="line">
                  <a:avLst/>
                </a:prstGeom>
                <a:noFill/>
                <a:ln w="28575" cap="rnd" cmpd="sng" algn="ctr">
                  <a:solidFill>
                    <a:srgbClr val="F79646">
                      <a:lumMod val="75000"/>
                    </a:srgbClr>
                  </a:solidFill>
                  <a:prstDash val="solid"/>
                </a:ln>
                <a:effectLst/>
              </p:spPr>
            </p:cxnSp>
          </p:grpSp>
          <p:pic>
            <p:nvPicPr>
              <p:cNvPr id="140" name="Picture 2" descr="C:\Users\pbuttigi\AppData\Local\Microsoft\Windows\Temporary Internet Files\Content.IE5\L2YXHJ3S\lemmling-Cartoon-polarbear[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5936" y="5307449"/>
                <a:ext cx="428166" cy="578603"/>
              </a:xfrm>
              <a:prstGeom prst="rect">
                <a:avLst/>
              </a:prstGeom>
              <a:noFill/>
              <a:extLst>
                <a:ext uri="{909E8E84-426E-40DD-AFC4-6F175D3DCCD1}">
                  <a14:hiddenFill xmlns:a14="http://schemas.microsoft.com/office/drawing/2010/main">
                    <a:solidFill>
                      <a:srgbClr val="FFFFFF"/>
                    </a:solidFill>
                  </a14:hiddenFill>
                </a:ext>
              </a:extLst>
            </p:spPr>
          </p:pic>
          <p:grpSp>
            <p:nvGrpSpPr>
              <p:cNvPr id="141" name="Group 12"/>
              <p:cNvGrpSpPr>
                <a:grpSpLocks/>
              </p:cNvGrpSpPr>
              <p:nvPr/>
            </p:nvGrpSpPr>
            <p:grpSpPr bwMode="auto">
              <a:xfrm>
                <a:off x="2873522" y="4052424"/>
                <a:ext cx="1120681" cy="842990"/>
                <a:chOff x="474" y="224"/>
                <a:chExt cx="4855" cy="3650"/>
              </a:xfrm>
            </p:grpSpPr>
            <p:cxnSp>
              <p:nvCxnSpPr>
                <p:cNvPr id="142" name="Straight Connector 4"/>
                <p:cNvCxnSpPr/>
                <p:nvPr/>
              </p:nvCxnSpPr>
              <p:spPr>
                <a:xfrm>
                  <a:off x="744" y="1702"/>
                  <a:ext cx="976" cy="313"/>
                </a:xfrm>
                <a:prstGeom prst="line">
                  <a:avLst/>
                </a:prstGeom>
                <a:noFill/>
                <a:ln w="76200" cap="rnd" cmpd="sng" algn="ctr">
                  <a:solidFill>
                    <a:sysClr val="windowText" lastClr="000000"/>
                  </a:solidFill>
                  <a:prstDash val="solid"/>
                </a:ln>
                <a:effectLst/>
              </p:spPr>
            </p:cxnSp>
            <p:cxnSp>
              <p:nvCxnSpPr>
                <p:cNvPr id="143" name="Straight Connector 142"/>
                <p:cNvCxnSpPr/>
                <p:nvPr/>
              </p:nvCxnSpPr>
              <p:spPr>
                <a:xfrm flipV="1">
                  <a:off x="695" y="2015"/>
                  <a:ext cx="1025" cy="356"/>
                </a:xfrm>
                <a:prstGeom prst="line">
                  <a:avLst/>
                </a:prstGeom>
                <a:noFill/>
                <a:ln w="76200" cap="rnd" cmpd="sng" algn="ctr">
                  <a:solidFill>
                    <a:sysClr val="windowText" lastClr="000000"/>
                  </a:solidFill>
                  <a:prstDash val="solid"/>
                </a:ln>
                <a:effectLst/>
              </p:spPr>
            </p:cxnSp>
            <p:sp>
              <p:nvSpPr>
                <p:cNvPr id="144" name="Line 15"/>
                <p:cNvSpPr>
                  <a:spLocks noChangeShapeType="1"/>
                </p:cNvSpPr>
                <p:nvPr/>
              </p:nvSpPr>
              <p:spPr bwMode="auto">
                <a:xfrm>
                  <a:off x="1723" y="2018"/>
                  <a:ext cx="1826" cy="766"/>
                </a:xfrm>
                <a:prstGeom prst="line">
                  <a:avLst/>
                </a:prstGeom>
                <a:noFill/>
                <a:ln w="762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endParaRPr>
                </a:p>
              </p:txBody>
            </p:sp>
            <p:sp>
              <p:nvSpPr>
                <p:cNvPr id="145" name="Line 16"/>
                <p:cNvSpPr>
                  <a:spLocks noChangeShapeType="1"/>
                </p:cNvSpPr>
                <p:nvPr/>
              </p:nvSpPr>
              <p:spPr bwMode="auto">
                <a:xfrm flipV="1">
                  <a:off x="1723" y="1481"/>
                  <a:ext cx="1497" cy="537"/>
                </a:xfrm>
                <a:prstGeom prst="line">
                  <a:avLst/>
                </a:prstGeom>
                <a:noFill/>
                <a:ln w="762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endParaRPr>
                </a:p>
              </p:txBody>
            </p:sp>
            <p:sp>
              <p:nvSpPr>
                <p:cNvPr id="146" name="Line 17"/>
                <p:cNvSpPr>
                  <a:spLocks noChangeShapeType="1"/>
                </p:cNvSpPr>
                <p:nvPr/>
              </p:nvSpPr>
              <p:spPr bwMode="auto">
                <a:xfrm flipV="1">
                  <a:off x="1723" y="487"/>
                  <a:ext cx="575" cy="1531"/>
                </a:xfrm>
                <a:prstGeom prst="line">
                  <a:avLst/>
                </a:prstGeom>
                <a:noFill/>
                <a:ln w="762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endParaRPr>
                </a:p>
              </p:txBody>
            </p:sp>
            <p:sp>
              <p:nvSpPr>
                <p:cNvPr id="147" name="Line 18"/>
                <p:cNvSpPr>
                  <a:spLocks noChangeShapeType="1"/>
                </p:cNvSpPr>
                <p:nvPr/>
              </p:nvSpPr>
              <p:spPr bwMode="auto">
                <a:xfrm>
                  <a:off x="1723" y="2018"/>
                  <a:ext cx="575" cy="1237"/>
                </a:xfrm>
                <a:prstGeom prst="line">
                  <a:avLst/>
                </a:prstGeom>
                <a:noFill/>
                <a:ln w="762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endParaRPr>
                </a:p>
              </p:txBody>
            </p:sp>
            <p:sp>
              <p:nvSpPr>
                <p:cNvPr id="148" name="Line 19"/>
                <p:cNvSpPr>
                  <a:spLocks noChangeShapeType="1"/>
                </p:cNvSpPr>
                <p:nvPr/>
              </p:nvSpPr>
              <p:spPr bwMode="auto">
                <a:xfrm>
                  <a:off x="741" y="799"/>
                  <a:ext cx="982" cy="1219"/>
                </a:xfrm>
                <a:prstGeom prst="line">
                  <a:avLst/>
                </a:prstGeom>
                <a:noFill/>
                <a:ln w="762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endParaRPr>
                </a:p>
              </p:txBody>
            </p:sp>
            <p:sp>
              <p:nvSpPr>
                <p:cNvPr id="149" name="Line 20"/>
                <p:cNvSpPr>
                  <a:spLocks noChangeShapeType="1"/>
                </p:cNvSpPr>
                <p:nvPr/>
              </p:nvSpPr>
              <p:spPr bwMode="auto">
                <a:xfrm flipH="1" flipV="1">
                  <a:off x="741" y="1703"/>
                  <a:ext cx="0" cy="665"/>
                </a:xfrm>
                <a:prstGeom prst="line">
                  <a:avLst/>
                </a:prstGeom>
                <a:noFill/>
                <a:ln w="762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endParaRPr>
                </a:p>
              </p:txBody>
            </p:sp>
            <p:sp>
              <p:nvSpPr>
                <p:cNvPr id="150" name="Line 21"/>
                <p:cNvSpPr>
                  <a:spLocks noChangeShapeType="1"/>
                </p:cNvSpPr>
                <p:nvPr/>
              </p:nvSpPr>
              <p:spPr bwMode="auto">
                <a:xfrm>
                  <a:off x="1723" y="2018"/>
                  <a:ext cx="3227" cy="1528"/>
                </a:xfrm>
                <a:prstGeom prst="line">
                  <a:avLst/>
                </a:prstGeom>
                <a:noFill/>
                <a:ln w="762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endParaRPr>
                </a:p>
              </p:txBody>
            </p:sp>
            <p:sp>
              <p:nvSpPr>
                <p:cNvPr id="151" name="Line 22"/>
                <p:cNvSpPr>
                  <a:spLocks noChangeShapeType="1"/>
                </p:cNvSpPr>
                <p:nvPr/>
              </p:nvSpPr>
              <p:spPr bwMode="auto">
                <a:xfrm flipH="1" flipV="1">
                  <a:off x="741" y="799"/>
                  <a:ext cx="2479" cy="665"/>
                </a:xfrm>
                <a:prstGeom prst="line">
                  <a:avLst/>
                </a:prstGeom>
                <a:noFill/>
                <a:ln w="762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endParaRPr>
                </a:p>
              </p:txBody>
            </p:sp>
            <p:sp>
              <p:nvSpPr>
                <p:cNvPr id="152" name="Line 23"/>
                <p:cNvSpPr>
                  <a:spLocks noChangeShapeType="1"/>
                </p:cNvSpPr>
                <p:nvPr/>
              </p:nvSpPr>
              <p:spPr bwMode="auto">
                <a:xfrm flipH="1" flipV="1">
                  <a:off x="3221" y="1512"/>
                  <a:ext cx="1729" cy="2034"/>
                </a:xfrm>
                <a:prstGeom prst="line">
                  <a:avLst/>
                </a:prstGeom>
                <a:noFill/>
                <a:ln w="762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endParaRPr>
                </a:p>
              </p:txBody>
            </p:sp>
            <p:sp>
              <p:nvSpPr>
                <p:cNvPr id="153" name="Line 24"/>
                <p:cNvSpPr>
                  <a:spLocks noChangeShapeType="1"/>
                </p:cNvSpPr>
                <p:nvPr/>
              </p:nvSpPr>
              <p:spPr bwMode="auto">
                <a:xfrm flipV="1">
                  <a:off x="2298" y="2784"/>
                  <a:ext cx="1250" cy="471"/>
                </a:xfrm>
                <a:prstGeom prst="line">
                  <a:avLst/>
                </a:prstGeom>
                <a:noFill/>
                <a:ln w="762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endParaRPr>
                </a:p>
              </p:txBody>
            </p:sp>
            <p:sp>
              <p:nvSpPr>
                <p:cNvPr id="154" name="Oval 153"/>
                <p:cNvSpPr>
                  <a:spLocks noChangeArrowheads="1"/>
                </p:cNvSpPr>
                <p:nvPr/>
              </p:nvSpPr>
              <p:spPr bwMode="auto">
                <a:xfrm>
                  <a:off x="474" y="1414"/>
                  <a:ext cx="534" cy="534"/>
                </a:xfrm>
                <a:prstGeom prst="ellipse">
                  <a:avLst/>
                </a:prstGeom>
                <a:solidFill>
                  <a:srgbClr val="4F81BD">
                    <a:lumMod val="75000"/>
                  </a:srgbClr>
                </a:solidFill>
                <a:ln w="38100" cap="rnd" cmpd="sng" algn="ctr">
                  <a:solidFill>
                    <a:sysClr val="window" lastClr="FFFFFF"/>
                  </a:solidFill>
                  <a:prstDash val="solid"/>
                  <a:headEnd/>
                  <a:tailEnd/>
                </a:ln>
                <a:effectLst>
                  <a:outerShdw blurRad="40000" dist="20000" dir="5400000">
                    <a:srgbClr val="000000">
                      <a:alpha val="38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55" name="Oval 154"/>
                <p:cNvSpPr>
                  <a:spLocks noChangeArrowheads="1"/>
                </p:cNvSpPr>
                <p:nvPr/>
              </p:nvSpPr>
              <p:spPr bwMode="auto">
                <a:xfrm>
                  <a:off x="554" y="2181"/>
                  <a:ext cx="374" cy="374"/>
                </a:xfrm>
                <a:prstGeom prst="ellipse">
                  <a:avLst/>
                </a:prstGeom>
                <a:solidFill>
                  <a:srgbClr val="1F497D">
                    <a:lumMod val="40000"/>
                    <a:lumOff val="60000"/>
                  </a:srgbClr>
                </a:solidFill>
                <a:ln w="38100" cap="rnd" cmpd="sng" algn="ctr">
                  <a:solidFill>
                    <a:sysClr val="window" lastClr="FFFFFF"/>
                  </a:solidFill>
                  <a:prstDash val="solid"/>
                  <a:headEnd/>
                  <a:tailEnd/>
                </a:ln>
                <a:effectLst>
                  <a:outerShdw blurRad="40000" dist="20000" dir="5400000">
                    <a:srgbClr val="000000">
                      <a:alpha val="38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56" name="Oval 4"/>
                <p:cNvSpPr>
                  <a:spLocks noChangeArrowheads="1"/>
                </p:cNvSpPr>
                <p:nvPr/>
              </p:nvSpPr>
              <p:spPr bwMode="auto">
                <a:xfrm>
                  <a:off x="1229" y="1482"/>
                  <a:ext cx="1068" cy="1074"/>
                </a:xfrm>
                <a:prstGeom prst="ellipse">
                  <a:avLst/>
                </a:prstGeom>
                <a:solidFill>
                  <a:srgbClr val="1F497D">
                    <a:lumMod val="60000"/>
                    <a:lumOff val="40000"/>
                  </a:srgbClr>
                </a:solidFill>
                <a:ln w="38100" cap="rnd" cmpd="sng" algn="ctr">
                  <a:solidFill>
                    <a:sysClr val="window" lastClr="FFFFFF"/>
                  </a:solidFill>
                  <a:prstDash val="solid"/>
                  <a:headEnd/>
                  <a:tailEnd/>
                </a:ln>
                <a:effectLst>
                  <a:outerShdw blurRad="40000" dist="20000" dir="5400000">
                    <a:srgbClr val="000000">
                      <a:alpha val="38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57" name="Oval 4"/>
                <p:cNvSpPr>
                  <a:spLocks noChangeArrowheads="1"/>
                </p:cNvSpPr>
                <p:nvPr/>
              </p:nvSpPr>
              <p:spPr bwMode="auto">
                <a:xfrm>
                  <a:off x="2898" y="1191"/>
                  <a:ext cx="651" cy="654"/>
                </a:xfrm>
                <a:prstGeom prst="ellipse">
                  <a:avLst/>
                </a:prstGeom>
                <a:solidFill>
                  <a:srgbClr val="4F81BD">
                    <a:lumMod val="40000"/>
                    <a:lumOff val="60000"/>
                  </a:srgbClr>
                </a:solidFill>
                <a:ln w="38100" algn="ctr">
                  <a:solidFill>
                    <a:sysClr val="window" lastClr="FFFFFF"/>
                  </a:solidFill>
                  <a:round/>
                  <a:headEnd/>
                  <a:tailEnd/>
                </a:ln>
                <a:effectLst>
                  <a:outerShdw dist="20000" dir="5400000" rotWithShape="0">
                    <a:srgbClr val="000000">
                      <a:alpha val="37999"/>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ndParaRPr>
                </a:p>
              </p:txBody>
            </p:sp>
            <p:sp>
              <p:nvSpPr>
                <p:cNvPr id="158" name="Oval 4"/>
                <p:cNvSpPr>
                  <a:spLocks noChangeArrowheads="1"/>
                </p:cNvSpPr>
                <p:nvPr/>
              </p:nvSpPr>
              <p:spPr bwMode="auto">
                <a:xfrm>
                  <a:off x="2070" y="3007"/>
                  <a:ext cx="455" cy="457"/>
                </a:xfrm>
                <a:prstGeom prst="ellipse">
                  <a:avLst/>
                </a:prstGeom>
                <a:solidFill>
                  <a:srgbClr val="1F497D">
                    <a:lumMod val="60000"/>
                    <a:lumOff val="40000"/>
                  </a:srgbClr>
                </a:solidFill>
                <a:ln w="38100" algn="ctr">
                  <a:solidFill>
                    <a:sysClr val="window" lastClr="FFFFFF"/>
                  </a:solidFill>
                  <a:round/>
                  <a:headEnd/>
                  <a:tailEnd/>
                </a:ln>
                <a:effectLst>
                  <a:outerShdw dist="20000" dir="5400000" rotWithShape="0">
                    <a:srgbClr val="000000">
                      <a:alpha val="37999"/>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ndParaRPr>
                </a:p>
              </p:txBody>
            </p:sp>
            <p:sp>
              <p:nvSpPr>
                <p:cNvPr id="159" name="Oval 4"/>
                <p:cNvSpPr>
                  <a:spLocks noChangeArrowheads="1"/>
                </p:cNvSpPr>
                <p:nvPr/>
              </p:nvSpPr>
              <p:spPr bwMode="auto">
                <a:xfrm>
                  <a:off x="4547" y="3089"/>
                  <a:ext cx="782" cy="785"/>
                </a:xfrm>
                <a:prstGeom prst="ellipse">
                  <a:avLst/>
                </a:prstGeom>
                <a:solidFill>
                  <a:srgbClr val="1F497D">
                    <a:lumMod val="60000"/>
                    <a:lumOff val="40000"/>
                  </a:srgbClr>
                </a:solidFill>
                <a:ln w="38100" algn="ctr">
                  <a:solidFill>
                    <a:sysClr val="window" lastClr="FFFFFF"/>
                  </a:solidFill>
                  <a:round/>
                  <a:headEnd/>
                  <a:tailEnd/>
                </a:ln>
                <a:effectLst>
                  <a:outerShdw dist="20000" dir="5400000" rotWithShape="0">
                    <a:srgbClr val="000000">
                      <a:alpha val="37999"/>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ndParaRPr>
                </a:p>
              </p:txBody>
            </p:sp>
            <p:sp>
              <p:nvSpPr>
                <p:cNvPr id="160" name="Oval 4"/>
                <p:cNvSpPr>
                  <a:spLocks noChangeArrowheads="1"/>
                </p:cNvSpPr>
                <p:nvPr/>
              </p:nvSpPr>
              <p:spPr bwMode="auto">
                <a:xfrm>
                  <a:off x="3107" y="2368"/>
                  <a:ext cx="883" cy="887"/>
                </a:xfrm>
                <a:prstGeom prst="ellipse">
                  <a:avLst/>
                </a:prstGeom>
                <a:solidFill>
                  <a:srgbClr val="4F81BD">
                    <a:lumMod val="75000"/>
                  </a:srgbClr>
                </a:solidFill>
                <a:ln w="38100" algn="ctr">
                  <a:solidFill>
                    <a:sysClr val="window" lastClr="FFFFFF"/>
                  </a:solidFill>
                  <a:round/>
                  <a:headEnd/>
                  <a:tailEnd/>
                </a:ln>
                <a:effectLst>
                  <a:outerShdw dist="20000" dir="5400000" rotWithShape="0">
                    <a:srgbClr val="000000">
                      <a:alpha val="37999"/>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ndParaRPr>
                </a:p>
              </p:txBody>
            </p:sp>
            <p:sp>
              <p:nvSpPr>
                <p:cNvPr id="161" name="Oval 4"/>
                <p:cNvSpPr>
                  <a:spLocks noChangeArrowheads="1"/>
                </p:cNvSpPr>
                <p:nvPr/>
              </p:nvSpPr>
              <p:spPr bwMode="auto">
                <a:xfrm>
                  <a:off x="1886" y="224"/>
                  <a:ext cx="687" cy="687"/>
                </a:xfrm>
                <a:prstGeom prst="ellipse">
                  <a:avLst/>
                </a:prstGeom>
                <a:solidFill>
                  <a:srgbClr val="1F497D">
                    <a:lumMod val="40000"/>
                    <a:lumOff val="60000"/>
                  </a:srgbClr>
                </a:solidFill>
                <a:ln w="38100" cap="rnd" cmpd="sng" algn="ctr">
                  <a:solidFill>
                    <a:sysClr val="window" lastClr="FFFFFF"/>
                  </a:solidFill>
                  <a:prstDash val="solid"/>
                  <a:headEnd/>
                  <a:tailEnd/>
                </a:ln>
                <a:effectLst>
                  <a:outerShdw blurRad="40000" dist="20000" dir="5400000">
                    <a:srgbClr val="000000">
                      <a:alpha val="38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62" name="Oval 4"/>
                <p:cNvSpPr>
                  <a:spLocks noChangeArrowheads="1"/>
                </p:cNvSpPr>
                <p:nvPr/>
              </p:nvSpPr>
              <p:spPr bwMode="auto">
                <a:xfrm>
                  <a:off x="474" y="488"/>
                  <a:ext cx="700" cy="705"/>
                </a:xfrm>
                <a:prstGeom prst="ellipse">
                  <a:avLst/>
                </a:prstGeom>
                <a:solidFill>
                  <a:srgbClr val="1F497D">
                    <a:lumMod val="60000"/>
                    <a:lumOff val="40000"/>
                  </a:srgbClr>
                </a:solidFill>
                <a:ln w="38100" cap="rnd" cmpd="sng" algn="ctr">
                  <a:solidFill>
                    <a:sysClr val="window" lastClr="FFFFFF"/>
                  </a:solidFill>
                  <a:prstDash val="solid"/>
                  <a:headEnd/>
                  <a:tailEnd/>
                </a:ln>
                <a:effectLst>
                  <a:outerShdw blurRad="40000" dist="20000" dir="5400000">
                    <a:srgbClr val="000000">
                      <a:alpha val="38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grpSp>
        </p:grpSp>
      </p:grpSp>
      <p:sp>
        <p:nvSpPr>
          <p:cNvPr id="206" name="TextBox 205"/>
          <p:cNvSpPr txBox="1"/>
          <p:nvPr/>
        </p:nvSpPr>
        <p:spPr>
          <a:xfrm>
            <a:off x="3874757" y="6059352"/>
            <a:ext cx="7612405" cy="461665"/>
          </a:xfrm>
          <a:prstGeom prst="rect">
            <a:avLst/>
          </a:prstGeom>
          <a:noFill/>
        </p:spPr>
        <p:txBody>
          <a:bodyPr wrap="none" rtlCol="0">
            <a:spAutoFit/>
          </a:bodyPr>
          <a:lstStyle/>
          <a:p>
            <a:r>
              <a:rPr lang="en-GB" sz="2400" b="1" dirty="0" smtClean="0"/>
              <a:t>Direct translation of human knowledge to machine-agents</a:t>
            </a:r>
            <a:endParaRPr lang="en-US" sz="2400" b="1" dirty="0"/>
          </a:p>
        </p:txBody>
      </p:sp>
    </p:spTree>
    <p:extLst>
      <p:ext uri="{BB962C8B-B14F-4D97-AF65-F5344CB8AC3E}">
        <p14:creationId xmlns:p14="http://schemas.microsoft.com/office/powerpoint/2010/main" val="754490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5"/>
                                        </p:tgtEl>
                                      </p:cBhvr>
                                    </p:animEffect>
                                    <p:set>
                                      <p:cBhvr>
                                        <p:cTn id="7" dur="1" fill="hold">
                                          <p:stCondLst>
                                            <p:cond delay="499"/>
                                          </p:stCondLst>
                                        </p:cTn>
                                        <p:tgtEl>
                                          <p:spTgt spid="65"/>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fade">
                                      <p:cBhvr>
                                        <p:cTn id="10" dur="500"/>
                                        <p:tgtEl>
                                          <p:spTgt spid="68"/>
                                        </p:tgtEl>
                                      </p:cBhvr>
                                    </p:animEffect>
                                  </p:childTnLst>
                                </p:cTn>
                              </p:par>
                              <p:par>
                                <p:cTn id="11" presetID="10" presetClass="exit" presetSubtype="0" fill="hold" grpId="0" nodeType="withEffect">
                                  <p:stCondLst>
                                    <p:cond delay="0"/>
                                  </p:stCondLst>
                                  <p:childTnLst>
                                    <p:animEffect transition="out" filter="fade">
                                      <p:cBhvr>
                                        <p:cTn id="12" dur="500"/>
                                        <p:tgtEl>
                                          <p:spTgt spid="69"/>
                                        </p:tgtEl>
                                      </p:cBhvr>
                                    </p:animEffect>
                                    <p:set>
                                      <p:cBhvr>
                                        <p:cTn id="13" dur="1" fill="hold">
                                          <p:stCondLst>
                                            <p:cond delay="499"/>
                                          </p:stCondLst>
                                        </p:cTn>
                                        <p:tgtEl>
                                          <p:spTgt spid="69"/>
                                        </p:tgtEl>
                                        <p:attrNameLst>
                                          <p:attrName>style.visibility</p:attrName>
                                        </p:attrNameLst>
                                      </p:cBhvr>
                                      <p:to>
                                        <p:strVal val="hidden"/>
                                      </p:to>
                                    </p:set>
                                  </p:childTnLst>
                                </p:cTn>
                              </p:par>
                              <p:par>
                                <p:cTn id="14" presetID="10"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500"/>
                                        <p:tgtEl>
                                          <p:spTgt spid="6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nodeType="withEffect">
                                  <p:stCondLst>
                                    <p:cond delay="0"/>
                                  </p:stCondLst>
                                  <p:childTnLst>
                                    <p:set>
                                      <p:cBhvr>
                                        <p:cTn id="21" dur="1" fill="hold">
                                          <p:stCondLst>
                                            <p:cond delay="0"/>
                                          </p:stCondLst>
                                        </p:cTn>
                                        <p:tgtEl>
                                          <p:spTgt spid="204"/>
                                        </p:tgtEl>
                                        <p:attrNameLst>
                                          <p:attrName>style.visibility</p:attrName>
                                        </p:attrNameLst>
                                      </p:cBhvr>
                                      <p:to>
                                        <p:strVal val="visible"/>
                                      </p:to>
                                    </p:set>
                                    <p:animEffect transition="in" filter="fade">
                                      <p:cBhvr>
                                        <p:cTn id="22" dur="500"/>
                                        <p:tgtEl>
                                          <p:spTgt spid="20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6"/>
                                        </p:tgtEl>
                                        <p:attrNameLst>
                                          <p:attrName>style.visibility</p:attrName>
                                        </p:attrNameLst>
                                      </p:cBhvr>
                                      <p:to>
                                        <p:strVal val="visible"/>
                                      </p:to>
                                    </p:set>
                                    <p:animEffect transition="in" filter="fade">
                                      <p:cBhvr>
                                        <p:cTn id="25" dur="500"/>
                                        <p:tgtEl>
                                          <p:spTgt spid="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6" grpId="0" animBg="1"/>
      <p:bldP spid="68" grpId="0" animBg="1"/>
      <p:bldP spid="69" grpId="0"/>
      <p:bldP spid="20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7173305" y="908720"/>
            <a:ext cx="2736304" cy="576064"/>
          </a:xfrm>
        </p:spPr>
        <p:txBody>
          <a:bodyPr vert="horz" lIns="91440" tIns="45720" rIns="91440" bIns="45720" rtlCol="0" anchor="ctr">
            <a:normAutofit fontScale="97500"/>
          </a:bodyPr>
          <a:lstStyle/>
          <a:p>
            <a:r>
              <a:rPr lang="en-GB" altLang="de-DE" sz="2800" b="1" dirty="0">
                <a:solidFill>
                  <a:prstClr val="black"/>
                </a:solidFill>
                <a:latin typeface="Calibri"/>
              </a:rPr>
              <a:t>Ontologies</a:t>
            </a:r>
          </a:p>
        </p:txBody>
      </p:sp>
      <p:cxnSp>
        <p:nvCxnSpPr>
          <p:cNvPr id="3" name="Straight Arrow Connector 2"/>
          <p:cNvCxnSpPr/>
          <p:nvPr/>
        </p:nvCxnSpPr>
        <p:spPr>
          <a:xfrm flipV="1">
            <a:off x="1631504" y="404664"/>
            <a:ext cx="8640960" cy="6336704"/>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6" name="Rectangle 2"/>
          <p:cNvSpPr txBox="1">
            <a:spLocks noChangeArrowheads="1"/>
          </p:cNvSpPr>
          <p:nvPr/>
        </p:nvSpPr>
        <p:spPr>
          <a:xfrm>
            <a:off x="4403812" y="4714713"/>
            <a:ext cx="2160240" cy="57606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de-DE" sz="2800" b="1" dirty="0">
                <a:solidFill>
                  <a:prstClr val="black"/>
                </a:solidFill>
                <a:latin typeface="Calibri"/>
              </a:rPr>
              <a:t>Thesauri</a:t>
            </a:r>
          </a:p>
        </p:txBody>
      </p:sp>
      <p:sp>
        <p:nvSpPr>
          <p:cNvPr id="7" name="Rectangle 2"/>
          <p:cNvSpPr txBox="1">
            <a:spLocks noChangeArrowheads="1"/>
          </p:cNvSpPr>
          <p:nvPr/>
        </p:nvSpPr>
        <p:spPr>
          <a:xfrm>
            <a:off x="1641570" y="4978813"/>
            <a:ext cx="2160240" cy="57606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de-DE" sz="2800" b="1" dirty="0">
                <a:solidFill>
                  <a:prstClr val="black"/>
                </a:solidFill>
                <a:latin typeface="Calibri"/>
              </a:rPr>
              <a:t>Glossaries</a:t>
            </a:r>
          </a:p>
        </p:txBody>
      </p:sp>
      <p:sp>
        <p:nvSpPr>
          <p:cNvPr id="9" name="Rectangle 2"/>
          <p:cNvSpPr txBox="1">
            <a:spLocks noChangeArrowheads="1"/>
          </p:cNvSpPr>
          <p:nvPr/>
        </p:nvSpPr>
        <p:spPr>
          <a:xfrm>
            <a:off x="3359696" y="3104964"/>
            <a:ext cx="4680520" cy="93610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de-DE" sz="2800" b="1" dirty="0">
                <a:solidFill>
                  <a:prstClr val="black"/>
                </a:solidFill>
                <a:latin typeface="Calibri"/>
              </a:rPr>
              <a:t>Controlled</a:t>
            </a:r>
          </a:p>
          <a:p>
            <a:pPr algn="l"/>
            <a:r>
              <a:rPr lang="en-GB" altLang="de-DE" sz="2800" b="1" dirty="0">
                <a:solidFill>
                  <a:prstClr val="black"/>
                </a:solidFill>
                <a:latin typeface="Calibri"/>
              </a:rPr>
              <a:t> vocabularies </a:t>
            </a:r>
          </a:p>
        </p:txBody>
      </p:sp>
      <p:sp>
        <p:nvSpPr>
          <p:cNvPr id="11" name="Rectangle 2"/>
          <p:cNvSpPr txBox="1">
            <a:spLocks noChangeArrowheads="1"/>
          </p:cNvSpPr>
          <p:nvPr/>
        </p:nvSpPr>
        <p:spPr>
          <a:xfrm>
            <a:off x="1641570" y="128777"/>
            <a:ext cx="4392488"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de-DE" sz="2400" b="1" dirty="0">
                <a:solidFill>
                  <a:srgbClr val="0070C0"/>
                </a:solidFill>
                <a:latin typeface="Calibri"/>
              </a:rPr>
              <a:t>A rough illustration of the semantic gradient</a:t>
            </a:r>
          </a:p>
        </p:txBody>
      </p:sp>
      <p:sp>
        <p:nvSpPr>
          <p:cNvPr id="12" name="Rectangle 2"/>
          <p:cNvSpPr txBox="1">
            <a:spLocks noChangeArrowheads="1"/>
          </p:cNvSpPr>
          <p:nvPr/>
        </p:nvSpPr>
        <p:spPr>
          <a:xfrm>
            <a:off x="2207568" y="6290938"/>
            <a:ext cx="4392488" cy="57606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de-DE" sz="2000" b="1" dirty="0">
                <a:solidFill>
                  <a:srgbClr val="0070C0"/>
                </a:solidFill>
                <a:latin typeface="Calibri"/>
              </a:rPr>
              <a:t>Weaker semantics</a:t>
            </a:r>
          </a:p>
        </p:txBody>
      </p:sp>
      <p:sp>
        <p:nvSpPr>
          <p:cNvPr id="13" name="Rectangle 2"/>
          <p:cNvSpPr txBox="1">
            <a:spLocks noChangeArrowheads="1"/>
          </p:cNvSpPr>
          <p:nvPr/>
        </p:nvSpPr>
        <p:spPr>
          <a:xfrm>
            <a:off x="7752184" y="116632"/>
            <a:ext cx="4392488" cy="57606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de-DE" sz="2000" b="1" dirty="0">
                <a:solidFill>
                  <a:srgbClr val="0070C0"/>
                </a:solidFill>
                <a:latin typeface="Calibri"/>
              </a:rPr>
              <a:t>Stronger semantics</a:t>
            </a:r>
          </a:p>
        </p:txBody>
      </p:sp>
      <p:sp>
        <p:nvSpPr>
          <p:cNvPr id="2" name="Rectangle 1"/>
          <p:cNvSpPr/>
          <p:nvPr/>
        </p:nvSpPr>
        <p:spPr>
          <a:xfrm>
            <a:off x="7581642" y="6278481"/>
            <a:ext cx="3086358" cy="738664"/>
          </a:xfrm>
          <a:prstGeom prst="rect">
            <a:avLst/>
          </a:prstGeom>
        </p:spPr>
        <p:txBody>
          <a:bodyPr wrap="none">
            <a:spAutoFit/>
          </a:bodyPr>
          <a:lstStyle/>
          <a:p>
            <a:r>
              <a:rPr lang="en-GB" sz="1400" dirty="0">
                <a:solidFill>
                  <a:prstClr val="black"/>
                </a:solidFill>
                <a:latin typeface="Calibri"/>
              </a:rPr>
              <a:t>Modified from McCreary D (2006) </a:t>
            </a:r>
          </a:p>
          <a:p>
            <a:r>
              <a:rPr lang="en-US" altLang="en-US" sz="1400" dirty="0">
                <a:solidFill>
                  <a:prstClr val="black"/>
                </a:solidFill>
                <a:latin typeface="Calibri"/>
              </a:rPr>
              <a:t>Patterns of Semantic Integration. CC 2.5</a:t>
            </a:r>
            <a:br>
              <a:rPr lang="en-US" altLang="en-US" sz="1400" dirty="0">
                <a:solidFill>
                  <a:prstClr val="black"/>
                </a:solidFill>
                <a:latin typeface="Calibri"/>
              </a:rPr>
            </a:br>
            <a:endParaRPr lang="en-GB" sz="1400" dirty="0">
              <a:solidFill>
                <a:prstClr val="black"/>
              </a:solidFill>
              <a:latin typeface="Calibri"/>
            </a:endParaRPr>
          </a:p>
        </p:txBody>
      </p:sp>
      <p:sp>
        <p:nvSpPr>
          <p:cNvPr id="14" name="Rectangle 2"/>
          <p:cNvSpPr txBox="1">
            <a:spLocks noChangeArrowheads="1"/>
          </p:cNvSpPr>
          <p:nvPr/>
        </p:nvSpPr>
        <p:spPr>
          <a:xfrm>
            <a:off x="7784663" y="2204864"/>
            <a:ext cx="2160240" cy="57606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de-DE" sz="2800" b="1" dirty="0">
                <a:solidFill>
                  <a:prstClr val="black"/>
                </a:solidFill>
                <a:latin typeface="Calibri"/>
              </a:rPr>
              <a:t>Taxonomies</a:t>
            </a:r>
          </a:p>
        </p:txBody>
      </p:sp>
      <p:sp>
        <p:nvSpPr>
          <p:cNvPr id="15" name="Rectangle 2"/>
          <p:cNvSpPr txBox="1">
            <a:spLocks noChangeArrowheads="1"/>
          </p:cNvSpPr>
          <p:nvPr/>
        </p:nvSpPr>
        <p:spPr>
          <a:xfrm>
            <a:off x="6240016" y="3212976"/>
            <a:ext cx="4680520" cy="93610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de-DE" sz="2800" b="1" dirty="0">
                <a:solidFill>
                  <a:prstClr val="black"/>
                </a:solidFill>
                <a:latin typeface="Calibri"/>
              </a:rPr>
              <a:t>Data models</a:t>
            </a:r>
          </a:p>
        </p:txBody>
      </p:sp>
      <p:sp>
        <p:nvSpPr>
          <p:cNvPr id="4" name="Rectangle 3"/>
          <p:cNvSpPr/>
          <p:nvPr/>
        </p:nvSpPr>
        <p:spPr>
          <a:xfrm>
            <a:off x="7104112" y="836712"/>
            <a:ext cx="1872208" cy="72008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5" name="Rectangle 4"/>
          <p:cNvSpPr/>
          <p:nvPr/>
        </p:nvSpPr>
        <p:spPr>
          <a:xfrm>
            <a:off x="4367808" y="876081"/>
            <a:ext cx="3187566" cy="1631216"/>
          </a:xfrm>
          <a:prstGeom prst="rect">
            <a:avLst/>
          </a:prstGeom>
        </p:spPr>
        <p:txBody>
          <a:bodyPr wrap="square">
            <a:spAutoFit/>
          </a:bodyPr>
          <a:lstStyle/>
          <a:p>
            <a:r>
              <a:rPr lang="en-GB" altLang="en-US" sz="2000" b="1" dirty="0">
                <a:solidFill>
                  <a:srgbClr val="FF0000"/>
                </a:solidFill>
                <a:latin typeface="Calibri" pitchFamily="34" charset="0"/>
              </a:rPr>
              <a:t>Aiming for a high</a:t>
            </a:r>
          </a:p>
          <a:p>
            <a:r>
              <a:rPr lang="en-GB" sz="2000" b="1" dirty="0">
                <a:solidFill>
                  <a:srgbClr val="FF0000"/>
                </a:solidFill>
                <a:latin typeface="Calibri" pitchFamily="34" charset="0"/>
              </a:rPr>
              <a:t>degree of expressivity,</a:t>
            </a:r>
            <a:br>
              <a:rPr lang="en-GB" sz="2000" b="1" dirty="0">
                <a:solidFill>
                  <a:srgbClr val="FF0000"/>
                </a:solidFill>
                <a:latin typeface="Calibri" pitchFamily="34" charset="0"/>
              </a:rPr>
            </a:br>
            <a:r>
              <a:rPr lang="en-GB" sz="2000" b="1" dirty="0">
                <a:solidFill>
                  <a:srgbClr val="FF0000"/>
                </a:solidFill>
                <a:latin typeface="Calibri" pitchFamily="34" charset="0"/>
              </a:rPr>
              <a:t>thus advanced querying</a:t>
            </a:r>
            <a:br>
              <a:rPr lang="en-GB" sz="2000" b="1" dirty="0">
                <a:solidFill>
                  <a:srgbClr val="FF0000"/>
                </a:solidFill>
                <a:latin typeface="Calibri" pitchFamily="34" charset="0"/>
              </a:rPr>
            </a:br>
            <a:r>
              <a:rPr lang="en-GB" sz="2000" b="1" dirty="0">
                <a:solidFill>
                  <a:srgbClr val="FF0000"/>
                </a:solidFill>
                <a:latin typeface="Calibri" pitchFamily="34" charset="0"/>
              </a:rPr>
              <a:t>and data mobilisation options</a:t>
            </a:r>
            <a:endParaRPr lang="en-GB" sz="2000" dirty="0">
              <a:solidFill>
                <a:srgbClr val="FF0000"/>
              </a:solidFill>
              <a:latin typeface="Calibri"/>
            </a:endParaRPr>
          </a:p>
        </p:txBody>
      </p:sp>
    </p:spTree>
    <p:extLst>
      <p:ext uri="{BB962C8B-B14F-4D97-AF65-F5344CB8AC3E}">
        <p14:creationId xmlns:p14="http://schemas.microsoft.com/office/powerpoint/2010/main" val="3660010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1919289" y="2708275"/>
            <a:ext cx="8518525" cy="1143000"/>
          </a:xfrm>
        </p:spPr>
        <p:txBody>
          <a:bodyPr rtlCol="0">
            <a:normAutofit fontScale="90000"/>
          </a:bodyPr>
          <a:lstStyle/>
          <a:p>
            <a:pPr>
              <a:defRPr/>
            </a:pPr>
            <a:r>
              <a:rPr lang="en-GB" altLang="de-DE" sz="4000" b="1" dirty="0"/>
              <a:t>Ontology</a:t>
            </a:r>
            <a:br>
              <a:rPr lang="en-GB" altLang="de-DE" sz="4000" b="1" dirty="0"/>
            </a:br>
            <a:r>
              <a:rPr lang="en-GB" altLang="de-DE" sz="4000" b="1" dirty="0"/>
              <a:t>	</a:t>
            </a:r>
            <a:endParaRPr lang="en-GB" altLang="de-DE" sz="2800" b="1" dirty="0"/>
          </a:p>
        </p:txBody>
      </p:sp>
      <p:sp>
        <p:nvSpPr>
          <p:cNvPr id="17411" name="Rectangle 3"/>
          <p:cNvSpPr>
            <a:spLocks noChangeArrowheads="1"/>
          </p:cNvSpPr>
          <p:nvPr/>
        </p:nvSpPr>
        <p:spPr bwMode="auto">
          <a:xfrm>
            <a:off x="2763839" y="3573463"/>
            <a:ext cx="6719887"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altLang="de-DE" sz="2800" b="1">
                <a:solidFill>
                  <a:srgbClr val="00AEED"/>
                </a:solidFill>
              </a:rPr>
              <a:t>~ def. A machine- and human-readable, </a:t>
            </a:r>
            <a:br>
              <a:rPr lang="en-GB" altLang="de-DE" sz="2800" b="1">
                <a:solidFill>
                  <a:srgbClr val="00AEED"/>
                </a:solidFill>
              </a:rPr>
            </a:br>
            <a:r>
              <a:rPr lang="en-GB" altLang="de-DE" sz="2800" b="1">
                <a:solidFill>
                  <a:srgbClr val="00AEED"/>
                </a:solidFill>
              </a:rPr>
              <a:t>logical representation of (knowledge about)</a:t>
            </a:r>
            <a:br>
              <a:rPr lang="en-GB" altLang="de-DE" sz="2800" b="1">
                <a:solidFill>
                  <a:srgbClr val="00AEED"/>
                </a:solidFill>
              </a:rPr>
            </a:br>
            <a:r>
              <a:rPr lang="en-GB" altLang="de-DE" sz="2800" b="1">
                <a:solidFill>
                  <a:srgbClr val="00AEED"/>
                </a:solidFill>
              </a:rPr>
              <a:t>real-world entities</a:t>
            </a:r>
            <a:br>
              <a:rPr lang="en-GB" altLang="de-DE" sz="2800" b="1">
                <a:solidFill>
                  <a:srgbClr val="00AEED"/>
                </a:solidFill>
              </a:rPr>
            </a:br>
            <a:endParaRPr lang="en-GB" altLang="de-DE" sz="2800" b="1">
              <a:solidFill>
                <a:srgbClr val="00AEED"/>
              </a:solidFill>
            </a:endParaRPr>
          </a:p>
        </p:txBody>
      </p:sp>
    </p:spTree>
    <p:extLst>
      <p:ext uri="{BB962C8B-B14F-4D97-AF65-F5344CB8AC3E}">
        <p14:creationId xmlns:p14="http://schemas.microsoft.com/office/powerpoint/2010/main" val="26135531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14395938" y="1570892"/>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1875692" y="2391508"/>
            <a:ext cx="13082954" cy="211015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smtClean="0"/>
              <a:t>			Global data systems need to understand human</a:t>
            </a:r>
            <a:br>
              <a:rPr lang="en-GB" sz="3600" b="1" dirty="0" smtClean="0"/>
            </a:br>
            <a:r>
              <a:rPr lang="en-GB" sz="3600" b="1" dirty="0" smtClean="0"/>
              <a:t>			understanding of debris and its links to policy 				frameworks</a:t>
            </a:r>
            <a:endParaRPr lang="en-US" sz="3600" b="1" dirty="0"/>
          </a:p>
        </p:txBody>
      </p:sp>
      <p:sp>
        <p:nvSpPr>
          <p:cNvPr id="24" name="TextBox 23"/>
          <p:cNvSpPr txBox="1"/>
          <p:nvPr/>
        </p:nvSpPr>
        <p:spPr>
          <a:xfrm>
            <a:off x="5744308" y="4806460"/>
            <a:ext cx="6447692" cy="1077218"/>
          </a:xfrm>
          <a:prstGeom prst="rect">
            <a:avLst/>
          </a:prstGeom>
          <a:noFill/>
        </p:spPr>
        <p:txBody>
          <a:bodyPr wrap="square" rtlCol="0">
            <a:spAutoFit/>
          </a:bodyPr>
          <a:lstStyle/>
          <a:p>
            <a:r>
              <a:rPr lang="en-GB" sz="3200" b="1" dirty="0" smtClean="0"/>
              <a:t>…and they need the ontologies to make them interoperable</a:t>
            </a:r>
            <a:endParaRPr lang="en-US" sz="3200" b="1" dirty="0"/>
          </a:p>
        </p:txBody>
      </p:sp>
    </p:spTree>
    <p:extLst>
      <p:ext uri="{BB962C8B-B14F-4D97-AF65-F5344CB8AC3E}">
        <p14:creationId xmlns:p14="http://schemas.microsoft.com/office/powerpoint/2010/main" val="326062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 Diagonal Corner Rectangle 15"/>
          <p:cNvSpPr/>
          <p:nvPr/>
        </p:nvSpPr>
        <p:spPr>
          <a:xfrm>
            <a:off x="6353995" y="6140282"/>
            <a:ext cx="4400144" cy="692486"/>
          </a:xfrm>
          <a:prstGeom prst="round2DiagRect">
            <a:avLst/>
          </a:prstGeom>
          <a:ln w="57150">
            <a:solidFill>
              <a:srgbClr val="00B0F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dirty="0" smtClean="0"/>
              <a:t>Federated, production-grade technologies and BPs for semantic development </a:t>
            </a:r>
            <a:endParaRPr lang="en-US" dirty="0"/>
          </a:p>
        </p:txBody>
      </p:sp>
      <p:pic>
        <p:nvPicPr>
          <p:cNvPr id="7174" name="Picture 12" descr="C:\Users\pbuttigi\Pictures\unep_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2804" y="1090862"/>
            <a:ext cx="14351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p:cNvSpPr/>
          <p:nvPr/>
        </p:nvSpPr>
        <p:spPr>
          <a:xfrm>
            <a:off x="-2346325" y="1"/>
            <a:ext cx="7740650" cy="936625"/>
          </a:xfrm>
          <a:prstGeom prst="roundRect">
            <a:avLst/>
          </a:prstGeom>
          <a:solidFill>
            <a:srgbClr val="00AEE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3" name="Rounded Rectangle 2"/>
          <p:cNvSpPr/>
          <p:nvPr/>
        </p:nvSpPr>
        <p:spPr>
          <a:xfrm rot="16200000">
            <a:off x="8239187" y="7062608"/>
            <a:ext cx="7740650" cy="936625"/>
          </a:xfrm>
          <a:prstGeom prst="roundRect">
            <a:avLst/>
          </a:prstGeom>
          <a:solidFill>
            <a:srgbClr val="00AEE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pic>
        <p:nvPicPr>
          <p:cNvPr id="7172" name="Picture 2" descr="C:\Users\pbuttigi\Pictures\SDGIO_logo.png"/>
          <p:cNvPicPr>
            <a:picLocks noChangeAspect="1" noChangeArrowheads="1"/>
          </p:cNvPicPr>
          <p:nvPr/>
        </p:nvPicPr>
        <p:blipFill>
          <a:blip r:embed="rId3" cstate="print">
            <a:extLst>
              <a:ext uri="{28A0092B-C50C-407E-A947-70E740481C1C}">
                <a14:useLocalDpi xmlns:a14="http://schemas.microsoft.com/office/drawing/2010/main" val="0"/>
              </a:ext>
            </a:extLst>
          </a:blip>
          <a:srcRect t="35986" b="36926"/>
          <a:stretch>
            <a:fillRect/>
          </a:stretch>
        </p:blipFill>
        <p:spPr bwMode="auto">
          <a:xfrm>
            <a:off x="3893373" y="1189735"/>
            <a:ext cx="3001903" cy="1085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40"/>
          <p:cNvSpPr txBox="1">
            <a:spLocks noChangeArrowheads="1"/>
          </p:cNvSpPr>
          <p:nvPr/>
        </p:nvSpPr>
        <p:spPr bwMode="auto">
          <a:xfrm>
            <a:off x="5642799" y="2259486"/>
            <a:ext cx="546502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dirty="0" smtClean="0">
                <a:solidFill>
                  <a:srgbClr val="00B0F0"/>
                </a:solidFill>
              </a:rPr>
              <a:t>A semantic interface for the </a:t>
            </a:r>
          </a:p>
          <a:p>
            <a:pPr eaLnBrk="1" hangingPunct="1">
              <a:spcBef>
                <a:spcPct val="0"/>
              </a:spcBef>
              <a:buFontTx/>
              <a:buNone/>
            </a:pPr>
            <a:r>
              <a:rPr lang="en-US" altLang="en-US" sz="2800" b="1" dirty="0" smtClean="0">
                <a:solidFill>
                  <a:srgbClr val="00B0F0"/>
                </a:solidFill>
              </a:rPr>
              <a:t>UN Sustainable </a:t>
            </a:r>
            <a:r>
              <a:rPr lang="en-US" altLang="en-US" sz="2800" b="1" dirty="0">
                <a:solidFill>
                  <a:srgbClr val="00B0F0"/>
                </a:solidFill>
              </a:rPr>
              <a:t>Development Goals</a:t>
            </a:r>
            <a:endParaRPr lang="en-GB" altLang="en-US" sz="2800" b="1" dirty="0">
              <a:solidFill>
                <a:srgbClr val="00B0F0"/>
              </a:solidFill>
            </a:endParaRPr>
          </a:p>
        </p:txBody>
      </p:sp>
      <p:sp>
        <p:nvSpPr>
          <p:cNvPr id="7175" name="Rectangle 3"/>
          <p:cNvSpPr>
            <a:spLocks noChangeArrowheads="1"/>
          </p:cNvSpPr>
          <p:nvPr/>
        </p:nvSpPr>
        <p:spPr bwMode="auto">
          <a:xfrm>
            <a:off x="6577836" y="3162772"/>
            <a:ext cx="65516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000" b="1">
                <a:hlinkClick r:id="rId4"/>
              </a:rPr>
              <a:t>github.com/SDG-InterfaceOntology/sdgio</a:t>
            </a:r>
            <a:r>
              <a:rPr lang="en-GB" altLang="en-US" sz="2000" b="1"/>
              <a:t> </a:t>
            </a:r>
          </a:p>
        </p:txBody>
      </p:sp>
      <p:sp>
        <p:nvSpPr>
          <p:cNvPr id="8" name="Text Box 40"/>
          <p:cNvSpPr txBox="1">
            <a:spLocks noChangeArrowheads="1"/>
          </p:cNvSpPr>
          <p:nvPr/>
        </p:nvSpPr>
        <p:spPr bwMode="auto">
          <a:xfrm>
            <a:off x="2118518" y="4578351"/>
            <a:ext cx="5468938"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800" b="1" dirty="0">
                <a:solidFill>
                  <a:srgbClr val="00B0F0"/>
                </a:solidFill>
              </a:rPr>
              <a:t>A community-driven ontology for the representation of environments</a:t>
            </a:r>
          </a:p>
        </p:txBody>
      </p:sp>
      <p:sp>
        <p:nvSpPr>
          <p:cNvPr id="9" name="Rectangle 3"/>
          <p:cNvSpPr>
            <a:spLocks noChangeArrowheads="1"/>
          </p:cNvSpPr>
          <p:nvPr/>
        </p:nvSpPr>
        <p:spPr bwMode="auto">
          <a:xfrm>
            <a:off x="3726998" y="5532438"/>
            <a:ext cx="65516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000" b="1">
                <a:hlinkClick r:id="rId5"/>
              </a:rPr>
              <a:t>https://github.com/EnvironmentOntology/envo</a:t>
            </a:r>
            <a:r>
              <a:rPr lang="en-GB" altLang="en-US" sz="2000" b="1"/>
              <a:t> </a:t>
            </a:r>
          </a:p>
        </p:txBody>
      </p:sp>
      <p:pic>
        <p:nvPicPr>
          <p:cNvPr id="10" name="Picture 1"/>
          <p:cNvPicPr>
            <a:picLocks noChangeAspect="1" noChangeArrowheads="1"/>
          </p:cNvPicPr>
          <p:nvPr/>
        </p:nvPicPr>
        <p:blipFill>
          <a:blip r:embed="rId6" cstate="print">
            <a:extLst>
              <a:ext uri="{28A0092B-C50C-407E-A947-70E740481C1C}">
                <a14:useLocalDpi xmlns:a14="http://schemas.microsoft.com/office/drawing/2010/main" val="0"/>
              </a:ext>
            </a:extLst>
          </a:blip>
          <a:srcRect r="23494"/>
          <a:stretch>
            <a:fillRect/>
          </a:stretch>
        </p:blipFill>
        <p:spPr bwMode="auto">
          <a:xfrm>
            <a:off x="397689" y="3239616"/>
            <a:ext cx="2156910" cy="1430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http://www.obofoundry.org/images/foundrylog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1689" y="5932488"/>
            <a:ext cx="776287"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a:spLocks noChangeArrowheads="1"/>
          </p:cNvSpPr>
          <p:nvPr/>
        </p:nvSpPr>
        <p:spPr bwMode="auto">
          <a:xfrm>
            <a:off x="972688" y="6396995"/>
            <a:ext cx="22320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dirty="0">
                <a:hlinkClick r:id="rId8"/>
              </a:rPr>
              <a:t>www.obofoundry.org</a:t>
            </a:r>
            <a:r>
              <a:rPr lang="en-GB" altLang="en-US" dirty="0"/>
              <a:t> </a:t>
            </a:r>
          </a:p>
        </p:txBody>
      </p:sp>
      <p:cxnSp>
        <p:nvCxnSpPr>
          <p:cNvPr id="7" name="Straight Connector 6"/>
          <p:cNvCxnSpPr/>
          <p:nvPr/>
        </p:nvCxnSpPr>
        <p:spPr>
          <a:xfrm>
            <a:off x="3409122" y="6581145"/>
            <a:ext cx="2941982" cy="0"/>
          </a:xfrm>
          <a:prstGeom prst="line">
            <a:avLst/>
          </a:prstGeom>
          <a:ln w="57150">
            <a:solidFill>
              <a:srgbClr val="00B0F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9877125"/>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TotalTime>
  <Words>889</Words>
  <Application>Microsoft Office PowerPoint</Application>
  <PresentationFormat>Widescreen</PresentationFormat>
  <Paragraphs>246</Paragraphs>
  <Slides>30</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30</vt:i4>
      </vt:variant>
    </vt:vector>
  </HeadingPairs>
  <TitlesOfParts>
    <vt:vector size="37" baseType="lpstr">
      <vt:lpstr>Arial</vt:lpstr>
      <vt:lpstr>Calibri</vt:lpstr>
      <vt:lpstr>Calibri Light</vt:lpstr>
      <vt:lpstr>Helvetica Neue</vt:lpstr>
      <vt:lpstr>Wingdings</vt:lpstr>
      <vt:lpstr>Office Theme</vt:lpstr>
      <vt:lpstr>Larissa-Design</vt:lpstr>
      <vt:lpstr>PowerPoint Presentation</vt:lpstr>
      <vt:lpstr>PowerPoint Presentation</vt:lpstr>
      <vt:lpstr>PowerPoint Presentation</vt:lpstr>
      <vt:lpstr>PowerPoint Presentation</vt:lpstr>
      <vt:lpstr>PowerPoint Presentation</vt:lpstr>
      <vt:lpstr>Ontologies</vt:lpstr>
      <vt:lpstr>Ontology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MPIMM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Pier Luigi Buttigieg</dc:creator>
  <cp:lastModifiedBy>Pier Luigi Buttigieg</cp:lastModifiedBy>
  <cp:revision>11</cp:revision>
  <dcterms:created xsi:type="dcterms:W3CDTF">2019-12-16T10:10:40Z</dcterms:created>
  <dcterms:modified xsi:type="dcterms:W3CDTF">2019-12-16T14:00:52Z</dcterms:modified>
</cp:coreProperties>
</file>