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6" r:id="rId5"/>
    <p:sldMasterId id="2147483703" r:id="rId6"/>
  </p:sldMasterIdLst>
  <p:notesMasterIdLst>
    <p:notesMasterId r:id="rId23"/>
  </p:notesMasterIdLst>
  <p:sldIdLst>
    <p:sldId id="256" r:id="rId7"/>
    <p:sldId id="2885" r:id="rId8"/>
    <p:sldId id="2884" r:id="rId9"/>
    <p:sldId id="2883" r:id="rId10"/>
    <p:sldId id="2891" r:id="rId11"/>
    <p:sldId id="2876" r:id="rId12"/>
    <p:sldId id="2877" r:id="rId13"/>
    <p:sldId id="2878" r:id="rId14"/>
    <p:sldId id="2887" r:id="rId15"/>
    <p:sldId id="389" r:id="rId16"/>
    <p:sldId id="321" r:id="rId17"/>
    <p:sldId id="2889" r:id="rId18"/>
    <p:sldId id="2890" r:id="rId19"/>
    <p:sldId id="2874" r:id="rId20"/>
    <p:sldId id="2869" r:id="rId21"/>
    <p:sldId id="2888" r:id="rId22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0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2069" userDrawn="1">
          <p15:clr>
            <a:srgbClr val="A4A3A4"/>
          </p15:clr>
        </p15:guide>
        <p15:guide id="4" orient="horz" pos="3067" userDrawn="1">
          <p15:clr>
            <a:srgbClr val="A4A3A4"/>
          </p15:clr>
        </p15:guide>
        <p15:guide id="5" orient="horz" pos="243" userDrawn="1">
          <p15:clr>
            <a:srgbClr val="A4A3A4"/>
          </p15:clr>
        </p15:guide>
        <p15:guide id="6" pos="51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DC8"/>
    <a:srgbClr val="4593B2"/>
    <a:srgbClr val="9EE5E3"/>
    <a:srgbClr val="005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285999-EEA2-A164-E1E0-1B322F937756}" v="10" dt="2019-12-12T12:08:00.324"/>
    <p1510:client id="{2FB85AE5-DA23-9A54-C3F1-2A75C98EAFB6}" v="69" dt="2019-12-11T15:23:13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825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>
        <p:guide orient="horz" pos="3680"/>
        <p:guide pos="325"/>
        <p:guide orient="horz" pos="2069"/>
        <p:guide orient="horz" pos="3067"/>
        <p:guide orient="horz" pos="243"/>
        <p:guide pos="51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1989C-EB02-4CB3-8304-FD08ECC82133}" type="datetimeFigureOut">
              <a:rPr lang="en-GB" smtClean="0"/>
              <a:t>14/12/2019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D5370-D6D5-42F4-886E-5E352121F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25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2" name="Google Shape;755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3" name="Google Shape;75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816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" name="Google Shape;8980;g6032361880_0_3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1" name="Google Shape;8981;g6032361880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5520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Google Shape;3936;g5fa6c4a5bc_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7" name="Google Shape;3937;g5fa6c4a5bc_4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7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33ffd0c1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330325"/>
            <a:ext cx="6386513" cy="3592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5" name="Google Shape;4845;g33ffd0c131_0_0:notes"/>
          <p:cNvSpPr txBox="1">
            <a:spLocks noGrp="1"/>
          </p:cNvSpPr>
          <p:nvPr>
            <p:ph type="body" idx="1"/>
          </p:nvPr>
        </p:nvSpPr>
        <p:spPr>
          <a:xfrm>
            <a:off x="661571" y="5123235"/>
            <a:ext cx="5292554" cy="419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846" name="Google Shape;4846;g33ffd0c131_0_0:notes"/>
          <p:cNvSpPr txBox="1">
            <a:spLocks noGrp="1"/>
          </p:cNvSpPr>
          <p:nvPr>
            <p:ph type="sldNum" idx="12"/>
          </p:nvPr>
        </p:nvSpPr>
        <p:spPr>
          <a:xfrm>
            <a:off x="3747368" y="10111553"/>
            <a:ext cx="2866677" cy="53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188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1200">
              <a:latin typeface="+mn-lt"/>
              <a:ea typeface="Helvetica Neue Condensed" panose="02000503000000020004" pitchFamily="2" charset="0"/>
              <a:cs typeface="Helvetica Neue Condensed" panose="02000503000000020004" pitchFamily="2" charset="0"/>
              <a:sym typeface="Helvetica" pitchFamily="2" charset="0"/>
            </a:endParaRPr>
          </a:p>
          <a:p>
            <a:r>
              <a:rPr lang="nb-NO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DB56338-FC13-4589-AA08-EC217C40C680}" type="slidenum">
              <a:rPr kumimoji="0" lang="nb-NO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094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1200">
              <a:latin typeface="+mn-lt"/>
              <a:ea typeface="Helvetica Neue Condensed" panose="02000503000000020004" pitchFamily="2" charset="0"/>
              <a:cs typeface="Helvetica Neue Condensed" panose="02000503000000020004" pitchFamily="2" charset="0"/>
              <a:sym typeface="Helvetica" pitchFamily="2" charset="0"/>
            </a:endParaRPr>
          </a:p>
          <a:p>
            <a:r>
              <a:rPr lang="nb-NO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DB56338-FC13-4589-AA08-EC217C40C680}" type="slidenum">
              <a:rPr kumimoji="0" lang="nb-NO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23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1200">
              <a:latin typeface="+mn-lt"/>
              <a:ea typeface="Helvetica Neue Condensed" panose="02000503000000020004" pitchFamily="2" charset="0"/>
              <a:cs typeface="Helvetica Neue Condensed" panose="02000503000000020004" pitchFamily="2" charset="0"/>
              <a:sym typeface="Helvetica" pitchFamily="2" charset="0"/>
            </a:endParaRPr>
          </a:p>
          <a:p>
            <a:r>
              <a:rPr lang="nb-NO"/>
              <a:t>Initial </a:t>
            </a:r>
            <a:r>
              <a:rPr lang="nb-NO" err="1"/>
              <a:t>discussion</a:t>
            </a:r>
            <a:r>
              <a:rPr lang="nb-NO"/>
              <a:t> – </a:t>
            </a:r>
            <a:r>
              <a:rPr lang="nb-NO" err="1"/>
              <a:t>revisit</a:t>
            </a:r>
            <a:r>
              <a:rPr lang="nb-NO"/>
              <a:t> at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DB56338-FC13-4589-AA08-EC217C40C680}" type="slidenum">
              <a:rPr kumimoji="0" lang="nb-NO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5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60739be18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5" name="Google Shape;4845;g60739be186_0_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846" name="Google Shape;4846;g60739be186_0_9:notes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005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60739be18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5" name="Google Shape;4845;g60739be186_0_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846" name="Google Shape;4846;g60739be186_0_9:notes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409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33ffd0c1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6850" y="1435100"/>
            <a:ext cx="6891338" cy="387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5" name="Google Shape;4845;g33ffd0c131_0_0:notes"/>
          <p:cNvSpPr txBox="1">
            <a:spLocks noGrp="1"/>
          </p:cNvSpPr>
          <p:nvPr>
            <p:ph type="body" idx="1"/>
          </p:nvPr>
        </p:nvSpPr>
        <p:spPr>
          <a:xfrm>
            <a:off x="649779" y="5527935"/>
            <a:ext cx="5198220" cy="4523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/>
          </a:p>
        </p:txBody>
      </p:sp>
      <p:sp>
        <p:nvSpPr>
          <p:cNvPr id="4846" name="Google Shape;4846;g33ffd0c131_0_0:notes"/>
          <p:cNvSpPr txBox="1">
            <a:spLocks noGrp="1"/>
          </p:cNvSpPr>
          <p:nvPr>
            <p:ph type="sldNum" idx="12"/>
          </p:nvPr>
        </p:nvSpPr>
        <p:spPr>
          <a:xfrm>
            <a:off x="3680576" y="10910296"/>
            <a:ext cx="2815581" cy="57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138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60739be18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5" name="Google Shape;4845;g60739be186_0_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846" name="Google Shape;4846;g60739be186_0_9:notes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005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60739be18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5" name="Google Shape;4845;g60739be186_0_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846" name="Google Shape;4846;g60739be186_0_9:notes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533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60739be18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5" name="Google Shape;4845;g60739be186_0_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846" name="Google Shape;4846;g60739be186_0_9:notes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737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33ffd0c1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330325"/>
            <a:ext cx="6386513" cy="3592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5" name="Google Shape;4845;g33ffd0c131_0_0:notes"/>
          <p:cNvSpPr txBox="1">
            <a:spLocks noGrp="1"/>
          </p:cNvSpPr>
          <p:nvPr>
            <p:ph type="body" idx="1"/>
          </p:nvPr>
        </p:nvSpPr>
        <p:spPr>
          <a:xfrm>
            <a:off x="661571" y="5123235"/>
            <a:ext cx="5292554" cy="419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846" name="Google Shape;4846;g33ffd0c131_0_0:notes"/>
          <p:cNvSpPr txBox="1">
            <a:spLocks noGrp="1"/>
          </p:cNvSpPr>
          <p:nvPr>
            <p:ph type="sldNum" idx="12"/>
          </p:nvPr>
        </p:nvSpPr>
        <p:spPr>
          <a:xfrm>
            <a:off x="3747368" y="10111553"/>
            <a:ext cx="2866677" cy="53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374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EA6C5-D456-FA42-9B12-138C16C6A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6B1C6A-24AD-D648-99E4-BECD075CF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D184C-B4A2-D848-A841-36E938FB6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D5583-2F10-FB4F-8218-9DE09FF0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8CB62-B308-6A4A-899C-C8E94635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547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1EA-DE06-EE44-9214-1781D1622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EEC0E-2D37-E740-91BB-14EFCC241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72800-28EC-4244-853A-58FD8576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23CBD-DAEC-E54B-A65B-CBBFBBFA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726EF-4902-3E4A-9B1C-BCD9E8C30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145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F4584F-E8E6-D249-8532-DC98123FA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05454-B449-EF49-8599-FBD0DA1A9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B89F0-3337-0341-B531-7CC0EE02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51FA9-E672-AC4C-995B-0442CFA70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D75B9-7A32-114F-8CD2-F2E7B5B4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656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eloverskrift" type="secHead">
  <p:cSld name="6_Deloverskrif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685" y="279137"/>
            <a:ext cx="11639890" cy="631180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0" y="3251200"/>
            <a:ext cx="6739467" cy="5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48000" tIns="45700" rIns="0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2692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70" y="0"/>
            <a:ext cx="122009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271686" y="267060"/>
            <a:ext cx="11648629" cy="632388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4;p1">
            <a:extLst>
              <a:ext uri="{FF2B5EF4-FFF2-40B4-BE49-F238E27FC236}">
                <a16:creationId xmlns:a16="http://schemas.microsoft.com/office/drawing/2014/main" id="{6D732E73-DE43-4F13-8196-C702A7785F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7114" y="617678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724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70" y="0"/>
            <a:ext cx="122009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 userDrawn="1"/>
        </p:nvSpPr>
        <p:spPr>
          <a:xfrm>
            <a:off x="271686" y="267060"/>
            <a:ext cx="11648629" cy="632388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4;p1">
            <a:extLst>
              <a:ext uri="{FF2B5EF4-FFF2-40B4-BE49-F238E27FC236}">
                <a16:creationId xmlns:a16="http://schemas.microsoft.com/office/drawing/2014/main" id="{6D732E73-DE43-4F13-8196-C702A7785F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7114" y="617678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0705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7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t="15687"/>
          <a:stretch/>
        </p:blipFill>
        <p:spPr>
          <a:xfrm>
            <a:off x="-8970" y="0"/>
            <a:ext cx="122009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271686" y="267060"/>
            <a:ext cx="11648629" cy="632388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4;p1">
            <a:extLst>
              <a:ext uri="{FF2B5EF4-FFF2-40B4-BE49-F238E27FC236}">
                <a16:creationId xmlns:a16="http://schemas.microsoft.com/office/drawing/2014/main" id="{6D732E73-DE43-4F13-8196-C702A7785F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7114" y="617678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9679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eloverskrift">
  <p:cSld name="7_Deloverskrift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6"/>
          <p:cNvSpPr/>
          <p:nvPr/>
        </p:nvSpPr>
        <p:spPr>
          <a:xfrm>
            <a:off x="-3320" y="1860331"/>
            <a:ext cx="12195321" cy="502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6"/>
          <p:cNvSpPr/>
          <p:nvPr/>
        </p:nvSpPr>
        <p:spPr>
          <a:xfrm rot="10800000">
            <a:off x="-4739" y="1849364"/>
            <a:ext cx="11451052" cy="662192"/>
          </a:xfrm>
          <a:prstGeom prst="rect">
            <a:avLst/>
          </a:prstGeom>
          <a:gradFill>
            <a:gsLst>
              <a:gs pos="0">
                <a:srgbClr val="70706F">
                  <a:alpha val="0"/>
                </a:srgbClr>
              </a:gs>
              <a:gs pos="7800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None/>
            </a:pPr>
            <a:endParaRPr sz="194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6"/>
          <p:cNvSpPr txBox="1">
            <a:spLocks noGrp="1"/>
          </p:cNvSpPr>
          <p:nvPr>
            <p:ph type="title"/>
          </p:nvPr>
        </p:nvSpPr>
        <p:spPr>
          <a:xfrm>
            <a:off x="495300" y="484570"/>
            <a:ext cx="10852150" cy="117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2" name="Google Shape;1062;p6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3" name="Google Shape;106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4" name="Google Shape;1064;p6"/>
          <p:cNvSpPr txBox="1">
            <a:spLocks noGrp="1"/>
          </p:cNvSpPr>
          <p:nvPr>
            <p:ph type="sldNum" idx="12"/>
          </p:nvPr>
        </p:nvSpPr>
        <p:spPr>
          <a:xfrm>
            <a:off x="89535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065" name="Google Shape;1065;p6"/>
          <p:cNvSpPr/>
          <p:nvPr/>
        </p:nvSpPr>
        <p:spPr>
          <a:xfrm rot="5400000">
            <a:off x="4735470" y="-583885"/>
            <a:ext cx="2741247" cy="12212188"/>
          </a:xfrm>
          <a:prstGeom prst="rect">
            <a:avLst/>
          </a:prstGeom>
          <a:gradFill>
            <a:gsLst>
              <a:gs pos="0">
                <a:srgbClr val="70706F">
                  <a:alpha val="0"/>
                </a:srgbClr>
              </a:gs>
              <a:gs pos="100000">
                <a:srgbClr val="3F3F3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None/>
            </a:pPr>
            <a:endParaRPr sz="194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6" name="Google Shape;1066;p6"/>
          <p:cNvGrpSpPr/>
          <p:nvPr/>
        </p:nvGrpSpPr>
        <p:grpSpPr>
          <a:xfrm>
            <a:off x="-2221508" y="4258852"/>
            <a:ext cx="10380062" cy="3551532"/>
            <a:chOff x="-2221508" y="4258852"/>
            <a:chExt cx="10380062" cy="3551532"/>
          </a:xfrm>
        </p:grpSpPr>
        <p:grpSp>
          <p:nvGrpSpPr>
            <p:cNvPr id="1067" name="Google Shape;1067;p6"/>
            <p:cNvGrpSpPr/>
            <p:nvPr/>
          </p:nvGrpSpPr>
          <p:grpSpPr>
            <a:xfrm>
              <a:off x="-2221508" y="4278398"/>
              <a:ext cx="8523117" cy="3102749"/>
              <a:chOff x="3198" y="1063"/>
              <a:chExt cx="3736" cy="1330"/>
            </a:xfrm>
          </p:grpSpPr>
          <p:grpSp>
            <p:nvGrpSpPr>
              <p:cNvPr id="1068" name="Google Shape;1068;p6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1069" name="Google Shape;1069;p6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6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6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6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6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6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6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6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6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6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6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6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6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6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6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6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6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6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6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6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6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6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6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2" name="Google Shape;1092;p6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6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6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6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6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6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6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6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6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6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p6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6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6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6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6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6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6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6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6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1" name="Google Shape;1111;p6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2" name="Google Shape;1112;p6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6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6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5" name="Google Shape;1115;p6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6" name="Google Shape;1116;p6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7" name="Google Shape;1117;p6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p6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9" name="Google Shape;1119;p6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p6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1" name="Google Shape;1121;p6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2" name="Google Shape;1122;p6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3" name="Google Shape;1123;p6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p6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5" name="Google Shape;1125;p6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6" name="Google Shape;1126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7" name="Google Shape;1127;p6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8" name="Google Shape;1128;p6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9" name="Google Shape;1129;p6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1" name="Google Shape;1131;p6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2" name="Google Shape;1132;p6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3" name="Google Shape;1133;p6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4" name="Google Shape;1134;p6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5" name="Google Shape;1135;p6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6" name="Google Shape;1136;p6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7" name="Google Shape;1137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8" name="Google Shape;1138;p6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6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6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6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6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6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4" name="Google Shape;1144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5" name="Google Shape;1145;p6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6" name="Google Shape;1146;p6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7" name="Google Shape;1147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8" name="Google Shape;1148;p6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9" name="Google Shape;1149;p6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6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6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6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6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6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6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6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6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9" name="Google Shape;1159;p6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1" name="Google Shape;1161;p6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6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6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6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6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6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0" name="Google Shape;1170;p6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1" name="Google Shape;1171;p6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3" name="Google Shape;1173;p6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6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6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7" name="Google Shape;1177;p6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8" name="Google Shape;1178;p6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9" name="Google Shape;1179;p6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0" name="Google Shape;1180;p6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1" name="Google Shape;1181;p6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2" name="Google Shape;1182;p6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3" name="Google Shape;1183;p6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4" name="Google Shape;1184;p6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5" name="Google Shape;1185;p6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6" name="Google Shape;1186;p6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7" name="Google Shape;1187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6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6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6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6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6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6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6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6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6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6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6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6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6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6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6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6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1" name="Google Shape;1211;p6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6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6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6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6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6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6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6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6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6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6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6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6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6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6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6" name="Google Shape;1246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7" name="Google Shape;1247;p6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6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6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6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6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6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6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4" name="Google Shape;1264;p6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5" name="Google Shape;1265;p6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6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7" name="Google Shape;1267;p6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8" name="Google Shape;1268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9" name="Google Shape;1269;p6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6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6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6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6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6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6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6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6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6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6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6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6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6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6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6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6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6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6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6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6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6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6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6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6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6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6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6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6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6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6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6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13" name="Google Shape;1313;p6"/>
            <p:cNvGrpSpPr/>
            <p:nvPr/>
          </p:nvGrpSpPr>
          <p:grpSpPr>
            <a:xfrm rot="10800000">
              <a:off x="-398214" y="4675699"/>
              <a:ext cx="8523117" cy="3102749"/>
              <a:chOff x="3198" y="1063"/>
              <a:chExt cx="3736" cy="1330"/>
            </a:xfrm>
          </p:grpSpPr>
          <p:grpSp>
            <p:nvGrpSpPr>
              <p:cNvPr id="1314" name="Google Shape;1314;p6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1315" name="Google Shape;1315;p6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6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6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6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6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6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6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6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3" name="Google Shape;1323;p6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4" name="Google Shape;1324;p6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6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6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6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6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6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6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6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6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6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6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6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6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6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6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6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0" name="Google Shape;1340;p6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p6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p6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p6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p6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45;p6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p6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47;p6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8" name="Google Shape;1348;p6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9" name="Google Shape;1349;p6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p6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1" name="Google Shape;1351;p6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2" name="Google Shape;1352;p6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3" name="Google Shape;1353;p6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4" name="Google Shape;1354;p6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p6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6" name="Google Shape;1356;p6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p6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8" name="Google Shape;1358;p6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9" name="Google Shape;1359;p6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0" name="Google Shape;1360;p6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1" name="Google Shape;1361;p6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2" name="Google Shape;1362;p6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6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4" name="Google Shape;1364;p6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p6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6" name="Google Shape;1366;p6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6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6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6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6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6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6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6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6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6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6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6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6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6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6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6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6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6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6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6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6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6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6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6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6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6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6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6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6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6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1" name="Google Shape;1401;p6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p6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6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6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6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6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6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6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6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6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6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6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6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6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1" name="Google Shape;1421;p6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3" name="Google Shape;1423;p6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4" name="Google Shape;1424;p6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5" name="Google Shape;1425;p6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6" name="Google Shape;1426;p6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7" name="Google Shape;1427;p6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8" name="Google Shape;1428;p6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9" name="Google Shape;1429;p6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0" name="Google Shape;1430;p6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1" name="Google Shape;1431;p6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2" name="Google Shape;1432;p6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3" name="Google Shape;1433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4" name="Google Shape;1434;p6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5" name="Google Shape;1435;p6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7" name="Google Shape;1437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8" name="Google Shape;1438;p6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9" name="Google Shape;1439;p6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0" name="Google Shape;1440;p6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1" name="Google Shape;1441;p6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2" name="Google Shape;1442;p6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3" name="Google Shape;1443;p6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4" name="Google Shape;1444;p6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6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6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6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6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6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6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6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6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6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0" name="Google Shape;1460;p6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1" name="Google Shape;1461;p6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2" name="Google Shape;1462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3" name="Google Shape;1463;p6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4" name="Google Shape;1464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5" name="Google Shape;1465;p6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6" name="Google Shape;1466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7" name="Google Shape;1467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8" name="Google Shape;1468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9" name="Google Shape;1469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0" name="Google Shape;1470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1" name="Google Shape;1471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2" name="Google Shape;1472;p6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3" name="Google Shape;1473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4" name="Google Shape;1474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5" name="Google Shape;1475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6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6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6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6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6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6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6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6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6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6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6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6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6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6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6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6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6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6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6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6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8" name="Google Shape;1508;p6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9" name="Google Shape;1509;p6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0" name="Google Shape;1510;p6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1" name="Google Shape;1511;p6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2" name="Google Shape;1512;p6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3" name="Google Shape;1513;p6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4" name="Google Shape;1514;p6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15" name="Google Shape;1515;p6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6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6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6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6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6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6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6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6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6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6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6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6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6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6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6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6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6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6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6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6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6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6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6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6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6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6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6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9" name="Google Shape;1559;p6"/>
            <p:cNvGrpSpPr/>
            <p:nvPr/>
          </p:nvGrpSpPr>
          <p:grpSpPr>
            <a:xfrm>
              <a:off x="-114771" y="4258852"/>
              <a:ext cx="8273325" cy="3551532"/>
              <a:chOff x="-114771" y="4258852"/>
              <a:chExt cx="8273325" cy="3551532"/>
            </a:xfrm>
          </p:grpSpPr>
          <p:sp>
            <p:nvSpPr>
              <p:cNvPr id="1560" name="Google Shape;1560;p6"/>
              <p:cNvSpPr/>
              <p:nvPr/>
            </p:nvSpPr>
            <p:spPr>
              <a:xfrm>
                <a:off x="6728714" y="5275821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6"/>
              <p:cNvSpPr/>
              <p:nvPr/>
            </p:nvSpPr>
            <p:spPr>
              <a:xfrm>
                <a:off x="5807952" y="5849039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6"/>
              <p:cNvSpPr/>
              <p:nvPr/>
            </p:nvSpPr>
            <p:spPr>
              <a:xfrm>
                <a:off x="3604379" y="5205175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6"/>
              <p:cNvSpPr/>
              <p:nvPr/>
            </p:nvSpPr>
            <p:spPr>
              <a:xfrm>
                <a:off x="1774550" y="4751828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6"/>
              <p:cNvSpPr/>
              <p:nvPr/>
            </p:nvSpPr>
            <p:spPr>
              <a:xfrm>
                <a:off x="1541569" y="6099506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6"/>
              <p:cNvSpPr/>
              <p:nvPr/>
            </p:nvSpPr>
            <p:spPr>
              <a:xfrm>
                <a:off x="-114771" y="7149454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6"/>
              <p:cNvSpPr/>
              <p:nvPr/>
            </p:nvSpPr>
            <p:spPr>
              <a:xfrm>
                <a:off x="831258" y="7695188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6"/>
              <p:cNvSpPr/>
              <p:nvPr/>
            </p:nvSpPr>
            <p:spPr>
              <a:xfrm>
                <a:off x="2037851" y="722944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"/>
              <p:cNvSpPr/>
              <p:nvPr/>
            </p:nvSpPr>
            <p:spPr>
              <a:xfrm>
                <a:off x="2440619" y="6342125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6"/>
              <p:cNvSpPr/>
              <p:nvPr/>
            </p:nvSpPr>
            <p:spPr>
              <a:xfrm>
                <a:off x="3354945" y="5602598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6"/>
              <p:cNvSpPr/>
              <p:nvPr/>
            </p:nvSpPr>
            <p:spPr>
              <a:xfrm>
                <a:off x="638803" y="548954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6"/>
              <p:cNvSpPr/>
              <p:nvPr/>
            </p:nvSpPr>
            <p:spPr>
              <a:xfrm>
                <a:off x="-56010" y="5517535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6"/>
              <p:cNvSpPr/>
              <p:nvPr/>
            </p:nvSpPr>
            <p:spPr>
              <a:xfrm>
                <a:off x="3675045" y="5890712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6"/>
              <p:cNvSpPr/>
              <p:nvPr/>
            </p:nvSpPr>
            <p:spPr>
              <a:xfrm>
                <a:off x="4929215" y="5442119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6"/>
              <p:cNvSpPr/>
              <p:nvPr/>
            </p:nvSpPr>
            <p:spPr>
              <a:xfrm>
                <a:off x="6408464" y="6673851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6"/>
              <p:cNvSpPr/>
              <p:nvPr/>
            </p:nvSpPr>
            <p:spPr>
              <a:xfrm>
                <a:off x="4648835" y="7057017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6"/>
              <p:cNvSpPr/>
              <p:nvPr/>
            </p:nvSpPr>
            <p:spPr>
              <a:xfrm>
                <a:off x="7339651" y="721181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6"/>
              <p:cNvSpPr/>
              <p:nvPr/>
            </p:nvSpPr>
            <p:spPr>
              <a:xfrm>
                <a:off x="6734124" y="6306393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6"/>
              <p:cNvSpPr/>
              <p:nvPr/>
            </p:nvSpPr>
            <p:spPr>
              <a:xfrm>
                <a:off x="8045904" y="6777637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6"/>
              <p:cNvSpPr/>
              <p:nvPr/>
            </p:nvSpPr>
            <p:spPr>
              <a:xfrm>
                <a:off x="857834" y="650281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6"/>
              <p:cNvSpPr/>
              <p:nvPr/>
            </p:nvSpPr>
            <p:spPr>
              <a:xfrm>
                <a:off x="5439693" y="4258852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81" name="Google Shape;1581;p6"/>
          <p:cNvGrpSpPr/>
          <p:nvPr/>
        </p:nvGrpSpPr>
        <p:grpSpPr>
          <a:xfrm>
            <a:off x="10731062" y="335430"/>
            <a:ext cx="965638" cy="686321"/>
            <a:chOff x="10328197" y="1523459"/>
            <a:chExt cx="1536700" cy="1092200"/>
          </a:xfrm>
        </p:grpSpPr>
        <p:sp>
          <p:nvSpPr>
            <p:cNvPr id="1582" name="Google Shape;1582;p6"/>
            <p:cNvSpPr/>
            <p:nvPr/>
          </p:nvSpPr>
          <p:spPr>
            <a:xfrm>
              <a:off x="10869535" y="2298159"/>
              <a:ext cx="211138" cy="317500"/>
            </a:xfrm>
            <a:custGeom>
              <a:avLst/>
              <a:gdLst/>
              <a:ahLst/>
              <a:cxnLst/>
              <a:rect l="l" t="t" r="r" b="b"/>
              <a:pathLst>
                <a:path w="109" h="164" extrusionOk="0">
                  <a:moveTo>
                    <a:pt x="20" y="137"/>
                  </a:moveTo>
                  <a:cubicBezTo>
                    <a:pt x="25" y="139"/>
                    <a:pt x="35" y="145"/>
                    <a:pt x="54" y="145"/>
                  </a:cubicBezTo>
                  <a:cubicBezTo>
                    <a:pt x="83" y="145"/>
                    <a:pt x="87" y="124"/>
                    <a:pt x="87" y="114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6" y="104"/>
                    <a:pt x="84" y="105"/>
                    <a:pt x="82" y="107"/>
                  </a:cubicBezTo>
                  <a:cubicBezTo>
                    <a:pt x="80" y="108"/>
                    <a:pt x="78" y="110"/>
                    <a:pt x="75" y="112"/>
                  </a:cubicBezTo>
                  <a:cubicBezTo>
                    <a:pt x="72" y="113"/>
                    <a:pt x="69" y="115"/>
                    <a:pt x="65" y="116"/>
                  </a:cubicBezTo>
                  <a:cubicBezTo>
                    <a:pt x="61" y="117"/>
                    <a:pt x="57" y="118"/>
                    <a:pt x="51" y="118"/>
                  </a:cubicBezTo>
                  <a:cubicBezTo>
                    <a:pt x="43" y="118"/>
                    <a:pt x="36" y="116"/>
                    <a:pt x="29" y="113"/>
                  </a:cubicBezTo>
                  <a:cubicBezTo>
                    <a:pt x="23" y="110"/>
                    <a:pt x="17" y="107"/>
                    <a:pt x="13" y="102"/>
                  </a:cubicBezTo>
                  <a:cubicBezTo>
                    <a:pt x="9" y="97"/>
                    <a:pt x="5" y="91"/>
                    <a:pt x="3" y="84"/>
                  </a:cubicBezTo>
                  <a:cubicBezTo>
                    <a:pt x="1" y="77"/>
                    <a:pt x="0" y="69"/>
                    <a:pt x="0" y="61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2" y="23"/>
                    <a:pt x="17" y="17"/>
                  </a:cubicBezTo>
                  <a:cubicBezTo>
                    <a:pt x="23" y="12"/>
                    <a:pt x="30" y="8"/>
                    <a:pt x="38" y="5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73" y="0"/>
                    <a:pt x="82" y="1"/>
                    <a:pt x="90" y="2"/>
                  </a:cubicBezTo>
                  <a:cubicBezTo>
                    <a:pt x="98" y="4"/>
                    <a:pt x="104" y="6"/>
                    <a:pt x="109" y="8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131"/>
                    <a:pt x="103" y="164"/>
                    <a:pt x="54" y="164"/>
                  </a:cubicBezTo>
                  <a:cubicBezTo>
                    <a:pt x="27" y="164"/>
                    <a:pt x="15" y="156"/>
                    <a:pt x="10" y="154"/>
                  </a:cubicBezTo>
                  <a:lnTo>
                    <a:pt x="20" y="137"/>
                  </a:lnTo>
                  <a:close/>
                  <a:moveTo>
                    <a:pt x="87" y="23"/>
                  </a:moveTo>
                  <a:cubicBezTo>
                    <a:pt x="86" y="22"/>
                    <a:pt x="83" y="22"/>
                    <a:pt x="80" y="21"/>
                  </a:cubicBezTo>
                  <a:cubicBezTo>
                    <a:pt x="76" y="20"/>
                    <a:pt x="71" y="19"/>
                    <a:pt x="64" y="19"/>
                  </a:cubicBezTo>
                  <a:cubicBezTo>
                    <a:pt x="58" y="19"/>
                    <a:pt x="52" y="20"/>
                    <a:pt x="47" y="22"/>
                  </a:cubicBezTo>
                  <a:cubicBezTo>
                    <a:pt x="42" y="24"/>
                    <a:pt x="37" y="27"/>
                    <a:pt x="34" y="31"/>
                  </a:cubicBezTo>
                  <a:cubicBezTo>
                    <a:pt x="30" y="35"/>
                    <a:pt x="27" y="39"/>
                    <a:pt x="25" y="44"/>
                  </a:cubicBezTo>
                  <a:cubicBezTo>
                    <a:pt x="23" y="49"/>
                    <a:pt x="22" y="55"/>
                    <a:pt x="22" y="61"/>
                  </a:cubicBezTo>
                  <a:cubicBezTo>
                    <a:pt x="22" y="66"/>
                    <a:pt x="23" y="71"/>
                    <a:pt x="24" y="75"/>
                  </a:cubicBezTo>
                  <a:cubicBezTo>
                    <a:pt x="25" y="80"/>
                    <a:pt x="27" y="84"/>
                    <a:pt x="30" y="87"/>
                  </a:cubicBezTo>
                  <a:cubicBezTo>
                    <a:pt x="33" y="91"/>
                    <a:pt x="36" y="94"/>
                    <a:pt x="40" y="96"/>
                  </a:cubicBezTo>
                  <a:cubicBezTo>
                    <a:pt x="44" y="98"/>
                    <a:pt x="49" y="98"/>
                    <a:pt x="55" y="98"/>
                  </a:cubicBezTo>
                  <a:cubicBezTo>
                    <a:pt x="60" y="98"/>
                    <a:pt x="65" y="98"/>
                    <a:pt x="69" y="96"/>
                  </a:cubicBezTo>
                  <a:cubicBezTo>
                    <a:pt x="73" y="94"/>
                    <a:pt x="77" y="92"/>
                    <a:pt x="79" y="90"/>
                  </a:cubicBezTo>
                  <a:cubicBezTo>
                    <a:pt x="82" y="87"/>
                    <a:pt x="84" y="84"/>
                    <a:pt x="85" y="80"/>
                  </a:cubicBezTo>
                  <a:cubicBezTo>
                    <a:pt x="86" y="77"/>
                    <a:pt x="87" y="74"/>
                    <a:pt x="87" y="70"/>
                  </a:cubicBezTo>
                  <a:lnTo>
                    <a:pt x="87" y="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11134647" y="2298159"/>
              <a:ext cx="198438" cy="227013"/>
            </a:xfrm>
            <a:custGeom>
              <a:avLst/>
              <a:gdLst/>
              <a:ahLst/>
              <a:cxnLst/>
              <a:rect l="l" t="t" r="r" b="b"/>
              <a:pathLst>
                <a:path w="103" h="117" extrusionOk="0">
                  <a:moveTo>
                    <a:pt x="0" y="28"/>
                  </a:moveTo>
                  <a:cubicBezTo>
                    <a:pt x="0" y="23"/>
                    <a:pt x="0" y="18"/>
                    <a:pt x="0" y="14"/>
                  </a:cubicBezTo>
                  <a:cubicBezTo>
                    <a:pt x="0" y="11"/>
                    <a:pt x="0" y="8"/>
                    <a:pt x="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5" y="16"/>
                    <a:pt x="27" y="13"/>
                  </a:cubicBezTo>
                  <a:cubicBezTo>
                    <a:pt x="29" y="11"/>
                    <a:pt x="31" y="9"/>
                    <a:pt x="35" y="7"/>
                  </a:cubicBezTo>
                  <a:cubicBezTo>
                    <a:pt x="38" y="5"/>
                    <a:pt x="41" y="3"/>
                    <a:pt x="45" y="2"/>
                  </a:cubicBezTo>
                  <a:cubicBezTo>
                    <a:pt x="50" y="1"/>
                    <a:pt x="54" y="0"/>
                    <a:pt x="59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100" y="22"/>
                    <a:pt x="103" y="34"/>
                    <a:pt x="103" y="48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81" y="117"/>
                    <a:pt x="81" y="117"/>
                    <a:pt x="81" y="117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39"/>
                    <a:pt x="79" y="32"/>
                    <a:pt x="74" y="27"/>
                  </a:cubicBezTo>
                  <a:cubicBezTo>
                    <a:pt x="70" y="22"/>
                    <a:pt x="63" y="19"/>
                    <a:pt x="55" y="19"/>
                  </a:cubicBezTo>
                  <a:cubicBezTo>
                    <a:pt x="49" y="19"/>
                    <a:pt x="43" y="21"/>
                    <a:pt x="39" y="23"/>
                  </a:cubicBezTo>
                  <a:cubicBezTo>
                    <a:pt x="35" y="26"/>
                    <a:pt x="32" y="29"/>
                    <a:pt x="29" y="33"/>
                  </a:cubicBezTo>
                  <a:cubicBezTo>
                    <a:pt x="26" y="37"/>
                    <a:pt x="25" y="42"/>
                    <a:pt x="23" y="48"/>
                  </a:cubicBezTo>
                  <a:cubicBezTo>
                    <a:pt x="22" y="53"/>
                    <a:pt x="22" y="58"/>
                    <a:pt x="22" y="64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11383885" y="2306097"/>
              <a:ext cx="42863" cy="2190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11466435" y="2244184"/>
              <a:ext cx="168275" cy="285750"/>
            </a:xfrm>
            <a:custGeom>
              <a:avLst/>
              <a:gdLst/>
              <a:ahLst/>
              <a:cxnLst/>
              <a:rect l="l" t="t" r="r" b="b"/>
              <a:pathLst>
                <a:path w="87" h="148" extrusionOk="0">
                  <a:moveTo>
                    <a:pt x="20" y="51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2" y="114"/>
                    <a:pt x="44" y="121"/>
                    <a:pt x="46" y="124"/>
                  </a:cubicBezTo>
                  <a:cubicBezTo>
                    <a:pt x="49" y="127"/>
                    <a:pt x="53" y="129"/>
                    <a:pt x="59" y="129"/>
                  </a:cubicBezTo>
                  <a:cubicBezTo>
                    <a:pt x="63" y="129"/>
                    <a:pt x="66" y="129"/>
                    <a:pt x="69" y="127"/>
                  </a:cubicBezTo>
                  <a:cubicBezTo>
                    <a:pt x="72" y="126"/>
                    <a:pt x="75" y="124"/>
                    <a:pt x="77" y="121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3" y="139"/>
                    <a:pt x="78" y="143"/>
                    <a:pt x="73" y="145"/>
                  </a:cubicBezTo>
                  <a:cubicBezTo>
                    <a:pt x="68" y="147"/>
                    <a:pt x="62" y="148"/>
                    <a:pt x="55" y="148"/>
                  </a:cubicBezTo>
                  <a:cubicBezTo>
                    <a:pt x="43" y="148"/>
                    <a:pt x="34" y="145"/>
                    <a:pt x="29" y="138"/>
                  </a:cubicBezTo>
                  <a:cubicBezTo>
                    <a:pt x="23" y="131"/>
                    <a:pt x="20" y="121"/>
                    <a:pt x="20" y="107"/>
                  </a:cubicBezTo>
                  <a:lnTo>
                    <a:pt x="20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6"/>
            <p:cNvSpPr/>
            <p:nvPr/>
          </p:nvSpPr>
          <p:spPr>
            <a:xfrm>
              <a:off x="11648997" y="2296572"/>
              <a:ext cx="215900" cy="233363"/>
            </a:xfrm>
            <a:custGeom>
              <a:avLst/>
              <a:gdLst/>
              <a:ahLst/>
              <a:cxnLst/>
              <a:rect l="l" t="t" r="r" b="b"/>
              <a:pathLst>
                <a:path w="112" h="121" extrusionOk="0">
                  <a:moveTo>
                    <a:pt x="109" y="101"/>
                  </a:moveTo>
                  <a:cubicBezTo>
                    <a:pt x="108" y="102"/>
                    <a:pt x="106" y="104"/>
                    <a:pt x="103" y="107"/>
                  </a:cubicBezTo>
                  <a:cubicBezTo>
                    <a:pt x="101" y="109"/>
                    <a:pt x="97" y="111"/>
                    <a:pt x="93" y="113"/>
                  </a:cubicBezTo>
                  <a:cubicBezTo>
                    <a:pt x="89" y="115"/>
                    <a:pt x="84" y="117"/>
                    <a:pt x="78" y="119"/>
                  </a:cubicBezTo>
                  <a:cubicBezTo>
                    <a:pt x="73" y="120"/>
                    <a:pt x="66" y="121"/>
                    <a:pt x="59" y="121"/>
                  </a:cubicBezTo>
                  <a:cubicBezTo>
                    <a:pt x="50" y="121"/>
                    <a:pt x="42" y="120"/>
                    <a:pt x="35" y="117"/>
                  </a:cubicBezTo>
                  <a:cubicBezTo>
                    <a:pt x="28" y="114"/>
                    <a:pt x="21" y="110"/>
                    <a:pt x="16" y="104"/>
                  </a:cubicBezTo>
                  <a:cubicBezTo>
                    <a:pt x="11" y="99"/>
                    <a:pt x="7" y="92"/>
                    <a:pt x="4" y="85"/>
                  </a:cubicBezTo>
                  <a:cubicBezTo>
                    <a:pt x="1" y="77"/>
                    <a:pt x="0" y="69"/>
                    <a:pt x="0" y="60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1" y="23"/>
                    <a:pt x="16" y="18"/>
                  </a:cubicBezTo>
                  <a:cubicBezTo>
                    <a:pt x="21" y="12"/>
                    <a:pt x="27" y="8"/>
                    <a:pt x="34" y="5"/>
                  </a:cubicBezTo>
                  <a:cubicBezTo>
                    <a:pt x="41" y="2"/>
                    <a:pt x="48" y="0"/>
                    <a:pt x="57" y="0"/>
                  </a:cubicBezTo>
                  <a:cubicBezTo>
                    <a:pt x="66" y="0"/>
                    <a:pt x="75" y="2"/>
                    <a:pt x="82" y="6"/>
                  </a:cubicBezTo>
                  <a:cubicBezTo>
                    <a:pt x="89" y="10"/>
                    <a:pt x="95" y="15"/>
                    <a:pt x="99" y="21"/>
                  </a:cubicBezTo>
                  <a:cubicBezTo>
                    <a:pt x="103" y="27"/>
                    <a:pt x="107" y="34"/>
                    <a:pt x="109" y="42"/>
                  </a:cubicBezTo>
                  <a:cubicBezTo>
                    <a:pt x="111" y="50"/>
                    <a:pt x="112" y="59"/>
                    <a:pt x="11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72"/>
                    <a:pt x="24" y="77"/>
                    <a:pt x="26" y="81"/>
                  </a:cubicBezTo>
                  <a:cubicBezTo>
                    <a:pt x="28" y="85"/>
                    <a:pt x="30" y="89"/>
                    <a:pt x="34" y="92"/>
                  </a:cubicBezTo>
                  <a:cubicBezTo>
                    <a:pt x="37" y="95"/>
                    <a:pt x="41" y="98"/>
                    <a:pt x="46" y="100"/>
                  </a:cubicBezTo>
                  <a:cubicBezTo>
                    <a:pt x="50" y="101"/>
                    <a:pt x="55" y="102"/>
                    <a:pt x="59" y="102"/>
                  </a:cubicBezTo>
                  <a:cubicBezTo>
                    <a:pt x="69" y="102"/>
                    <a:pt x="77" y="101"/>
                    <a:pt x="83" y="97"/>
                  </a:cubicBezTo>
                  <a:cubicBezTo>
                    <a:pt x="89" y="94"/>
                    <a:pt x="94" y="91"/>
                    <a:pt x="97" y="88"/>
                  </a:cubicBezTo>
                  <a:lnTo>
                    <a:pt x="109" y="101"/>
                  </a:lnTo>
                  <a:close/>
                  <a:moveTo>
                    <a:pt x="89" y="51"/>
                  </a:moveTo>
                  <a:cubicBezTo>
                    <a:pt x="89" y="42"/>
                    <a:pt x="86" y="35"/>
                    <a:pt x="80" y="28"/>
                  </a:cubicBezTo>
                  <a:cubicBezTo>
                    <a:pt x="74" y="22"/>
                    <a:pt x="67" y="19"/>
                    <a:pt x="57" y="19"/>
                  </a:cubicBezTo>
                  <a:cubicBezTo>
                    <a:pt x="51" y="19"/>
                    <a:pt x="47" y="20"/>
                    <a:pt x="42" y="22"/>
                  </a:cubicBezTo>
                  <a:cubicBezTo>
                    <a:pt x="38" y="24"/>
                    <a:pt x="35" y="26"/>
                    <a:pt x="32" y="29"/>
                  </a:cubicBezTo>
                  <a:cubicBezTo>
                    <a:pt x="29" y="32"/>
                    <a:pt x="27" y="35"/>
                    <a:pt x="25" y="39"/>
                  </a:cubicBezTo>
                  <a:cubicBezTo>
                    <a:pt x="23" y="43"/>
                    <a:pt x="22" y="47"/>
                    <a:pt x="22" y="51"/>
                  </a:cubicBezTo>
                  <a:lnTo>
                    <a:pt x="89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6"/>
            <p:cNvSpPr/>
            <p:nvPr/>
          </p:nvSpPr>
          <p:spPr>
            <a:xfrm>
              <a:off x="11383885" y="2236247"/>
              <a:ext cx="42863" cy="396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10602835" y="2296572"/>
              <a:ext cx="233363" cy="233363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60" y="121"/>
                  </a:moveTo>
                  <a:cubicBezTo>
                    <a:pt x="52" y="121"/>
                    <a:pt x="43" y="119"/>
                    <a:pt x="36" y="116"/>
                  </a:cubicBezTo>
                  <a:cubicBezTo>
                    <a:pt x="29" y="113"/>
                    <a:pt x="22" y="109"/>
                    <a:pt x="17" y="103"/>
                  </a:cubicBezTo>
                  <a:cubicBezTo>
                    <a:pt x="12" y="98"/>
                    <a:pt x="8" y="91"/>
                    <a:pt x="5" y="84"/>
                  </a:cubicBezTo>
                  <a:cubicBezTo>
                    <a:pt x="2" y="77"/>
                    <a:pt x="0" y="69"/>
                    <a:pt x="0" y="61"/>
                  </a:cubicBezTo>
                  <a:cubicBezTo>
                    <a:pt x="0" y="52"/>
                    <a:pt x="2" y="44"/>
                    <a:pt x="5" y="37"/>
                  </a:cubicBezTo>
                  <a:cubicBezTo>
                    <a:pt x="8" y="30"/>
                    <a:pt x="12" y="23"/>
                    <a:pt x="17" y="18"/>
                  </a:cubicBezTo>
                  <a:cubicBezTo>
                    <a:pt x="22" y="12"/>
                    <a:pt x="29" y="8"/>
                    <a:pt x="36" y="5"/>
                  </a:cubicBezTo>
                  <a:cubicBezTo>
                    <a:pt x="43" y="2"/>
                    <a:pt x="52" y="0"/>
                    <a:pt x="60" y="0"/>
                  </a:cubicBezTo>
                  <a:cubicBezTo>
                    <a:pt x="69" y="0"/>
                    <a:pt x="77" y="2"/>
                    <a:pt x="84" y="5"/>
                  </a:cubicBezTo>
                  <a:cubicBezTo>
                    <a:pt x="92" y="8"/>
                    <a:pt x="98" y="12"/>
                    <a:pt x="103" y="18"/>
                  </a:cubicBezTo>
                  <a:cubicBezTo>
                    <a:pt x="109" y="23"/>
                    <a:pt x="113" y="30"/>
                    <a:pt x="116" y="37"/>
                  </a:cubicBezTo>
                  <a:cubicBezTo>
                    <a:pt x="119" y="44"/>
                    <a:pt x="121" y="52"/>
                    <a:pt x="121" y="61"/>
                  </a:cubicBezTo>
                  <a:cubicBezTo>
                    <a:pt x="121" y="69"/>
                    <a:pt x="119" y="77"/>
                    <a:pt x="116" y="84"/>
                  </a:cubicBezTo>
                  <a:cubicBezTo>
                    <a:pt x="113" y="91"/>
                    <a:pt x="109" y="98"/>
                    <a:pt x="103" y="103"/>
                  </a:cubicBezTo>
                  <a:cubicBezTo>
                    <a:pt x="98" y="109"/>
                    <a:pt x="92" y="113"/>
                    <a:pt x="84" y="116"/>
                  </a:cubicBezTo>
                  <a:cubicBezTo>
                    <a:pt x="77" y="119"/>
                    <a:pt x="69" y="121"/>
                    <a:pt x="60" y="121"/>
                  </a:cubicBezTo>
                  <a:close/>
                  <a:moveTo>
                    <a:pt x="60" y="102"/>
                  </a:moveTo>
                  <a:cubicBezTo>
                    <a:pt x="66" y="102"/>
                    <a:pt x="72" y="101"/>
                    <a:pt x="76" y="98"/>
                  </a:cubicBezTo>
                  <a:cubicBezTo>
                    <a:pt x="81" y="96"/>
                    <a:pt x="85" y="93"/>
                    <a:pt x="88" y="89"/>
                  </a:cubicBezTo>
                  <a:cubicBezTo>
                    <a:pt x="92" y="85"/>
                    <a:pt x="94" y="81"/>
                    <a:pt x="96" y="76"/>
                  </a:cubicBezTo>
                  <a:cubicBezTo>
                    <a:pt x="97" y="71"/>
                    <a:pt x="98" y="66"/>
                    <a:pt x="98" y="61"/>
                  </a:cubicBezTo>
                  <a:cubicBezTo>
                    <a:pt x="98" y="56"/>
                    <a:pt x="97" y="50"/>
                    <a:pt x="96" y="45"/>
                  </a:cubicBezTo>
                  <a:cubicBezTo>
                    <a:pt x="94" y="41"/>
                    <a:pt x="92" y="36"/>
                    <a:pt x="88" y="32"/>
                  </a:cubicBezTo>
                  <a:cubicBezTo>
                    <a:pt x="85" y="28"/>
                    <a:pt x="81" y="25"/>
                    <a:pt x="76" y="23"/>
                  </a:cubicBezTo>
                  <a:cubicBezTo>
                    <a:pt x="72" y="20"/>
                    <a:pt x="66" y="19"/>
                    <a:pt x="60" y="19"/>
                  </a:cubicBezTo>
                  <a:cubicBezTo>
                    <a:pt x="54" y="19"/>
                    <a:pt x="49" y="20"/>
                    <a:pt x="44" y="23"/>
                  </a:cubicBezTo>
                  <a:cubicBezTo>
                    <a:pt x="40" y="25"/>
                    <a:pt x="36" y="28"/>
                    <a:pt x="32" y="32"/>
                  </a:cubicBezTo>
                  <a:cubicBezTo>
                    <a:pt x="29" y="36"/>
                    <a:pt x="27" y="40"/>
                    <a:pt x="25" y="45"/>
                  </a:cubicBezTo>
                  <a:cubicBezTo>
                    <a:pt x="23" y="50"/>
                    <a:pt x="22" y="55"/>
                    <a:pt x="22" y="61"/>
                  </a:cubicBezTo>
                  <a:cubicBezTo>
                    <a:pt x="22" y="66"/>
                    <a:pt x="23" y="71"/>
                    <a:pt x="25" y="76"/>
                  </a:cubicBezTo>
                  <a:cubicBezTo>
                    <a:pt x="27" y="81"/>
                    <a:pt x="29" y="85"/>
                    <a:pt x="33" y="89"/>
                  </a:cubicBezTo>
                  <a:cubicBezTo>
                    <a:pt x="36" y="93"/>
                    <a:pt x="40" y="96"/>
                    <a:pt x="45" y="98"/>
                  </a:cubicBezTo>
                  <a:cubicBezTo>
                    <a:pt x="49" y="101"/>
                    <a:pt x="54" y="102"/>
                    <a:pt x="60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10328197" y="2239422"/>
              <a:ext cx="249238" cy="290513"/>
            </a:xfrm>
            <a:custGeom>
              <a:avLst/>
              <a:gdLst/>
              <a:ahLst/>
              <a:cxnLst/>
              <a:rect l="l" t="t" r="r" b="b"/>
              <a:pathLst>
                <a:path w="129" h="151" extrusionOk="0">
                  <a:moveTo>
                    <a:pt x="129" y="122"/>
                  </a:moveTo>
                  <a:cubicBezTo>
                    <a:pt x="128" y="125"/>
                    <a:pt x="125" y="128"/>
                    <a:pt x="122" y="131"/>
                  </a:cubicBezTo>
                  <a:cubicBezTo>
                    <a:pt x="118" y="134"/>
                    <a:pt x="114" y="138"/>
                    <a:pt x="110" y="140"/>
                  </a:cubicBezTo>
                  <a:cubicBezTo>
                    <a:pt x="105" y="143"/>
                    <a:pt x="99" y="146"/>
                    <a:pt x="93" y="148"/>
                  </a:cubicBezTo>
                  <a:cubicBezTo>
                    <a:pt x="87" y="150"/>
                    <a:pt x="80" y="151"/>
                    <a:pt x="73" y="151"/>
                  </a:cubicBezTo>
                  <a:cubicBezTo>
                    <a:pt x="62" y="151"/>
                    <a:pt x="52" y="149"/>
                    <a:pt x="43" y="145"/>
                  </a:cubicBezTo>
                  <a:cubicBezTo>
                    <a:pt x="35" y="142"/>
                    <a:pt x="27" y="136"/>
                    <a:pt x="21" y="130"/>
                  </a:cubicBezTo>
                  <a:cubicBezTo>
                    <a:pt x="14" y="123"/>
                    <a:pt x="9" y="115"/>
                    <a:pt x="6" y="106"/>
                  </a:cubicBezTo>
                  <a:cubicBezTo>
                    <a:pt x="2" y="97"/>
                    <a:pt x="0" y="87"/>
                    <a:pt x="0" y="76"/>
                  </a:cubicBezTo>
                  <a:cubicBezTo>
                    <a:pt x="0" y="65"/>
                    <a:pt x="2" y="55"/>
                    <a:pt x="6" y="46"/>
                  </a:cubicBezTo>
                  <a:cubicBezTo>
                    <a:pt x="9" y="37"/>
                    <a:pt x="14" y="29"/>
                    <a:pt x="21" y="22"/>
                  </a:cubicBezTo>
                  <a:cubicBezTo>
                    <a:pt x="27" y="15"/>
                    <a:pt x="35" y="9"/>
                    <a:pt x="43" y="5"/>
                  </a:cubicBezTo>
                  <a:cubicBezTo>
                    <a:pt x="52" y="2"/>
                    <a:pt x="62" y="0"/>
                    <a:pt x="73" y="0"/>
                  </a:cubicBezTo>
                  <a:cubicBezTo>
                    <a:pt x="81" y="0"/>
                    <a:pt x="88" y="0"/>
                    <a:pt x="94" y="2"/>
                  </a:cubicBezTo>
                  <a:cubicBezTo>
                    <a:pt x="100" y="4"/>
                    <a:pt x="105" y="7"/>
                    <a:pt x="110" y="9"/>
                  </a:cubicBezTo>
                  <a:cubicBezTo>
                    <a:pt x="114" y="12"/>
                    <a:pt x="118" y="15"/>
                    <a:pt x="121" y="19"/>
                  </a:cubicBezTo>
                  <a:cubicBezTo>
                    <a:pt x="124" y="22"/>
                    <a:pt x="127" y="25"/>
                    <a:pt x="129" y="28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3" y="38"/>
                    <a:pt x="111" y="36"/>
                    <a:pt x="108" y="33"/>
                  </a:cubicBezTo>
                  <a:cubicBezTo>
                    <a:pt x="106" y="30"/>
                    <a:pt x="103" y="28"/>
                    <a:pt x="100" y="26"/>
                  </a:cubicBezTo>
                  <a:cubicBezTo>
                    <a:pt x="96" y="24"/>
                    <a:pt x="93" y="22"/>
                    <a:pt x="88" y="20"/>
                  </a:cubicBezTo>
                  <a:cubicBezTo>
                    <a:pt x="84" y="19"/>
                    <a:pt x="79" y="18"/>
                    <a:pt x="73" y="18"/>
                  </a:cubicBezTo>
                  <a:cubicBezTo>
                    <a:pt x="65" y="18"/>
                    <a:pt x="58" y="20"/>
                    <a:pt x="52" y="23"/>
                  </a:cubicBezTo>
                  <a:cubicBezTo>
                    <a:pt x="46" y="26"/>
                    <a:pt x="40" y="30"/>
                    <a:pt x="36" y="35"/>
                  </a:cubicBezTo>
                  <a:cubicBezTo>
                    <a:pt x="31" y="40"/>
                    <a:pt x="28" y="46"/>
                    <a:pt x="26" y="53"/>
                  </a:cubicBezTo>
                  <a:cubicBezTo>
                    <a:pt x="23" y="60"/>
                    <a:pt x="22" y="68"/>
                    <a:pt x="22" y="75"/>
                  </a:cubicBezTo>
                  <a:cubicBezTo>
                    <a:pt x="22" y="83"/>
                    <a:pt x="24" y="90"/>
                    <a:pt x="26" y="97"/>
                  </a:cubicBezTo>
                  <a:cubicBezTo>
                    <a:pt x="28" y="104"/>
                    <a:pt x="32" y="110"/>
                    <a:pt x="36" y="115"/>
                  </a:cubicBezTo>
                  <a:cubicBezTo>
                    <a:pt x="40" y="120"/>
                    <a:pt x="46" y="124"/>
                    <a:pt x="52" y="127"/>
                  </a:cubicBezTo>
                  <a:cubicBezTo>
                    <a:pt x="58" y="130"/>
                    <a:pt x="65" y="131"/>
                    <a:pt x="73" y="131"/>
                  </a:cubicBezTo>
                  <a:cubicBezTo>
                    <a:pt x="79" y="131"/>
                    <a:pt x="85" y="131"/>
                    <a:pt x="89" y="129"/>
                  </a:cubicBezTo>
                  <a:cubicBezTo>
                    <a:pt x="94" y="127"/>
                    <a:pt x="98" y="125"/>
                    <a:pt x="101" y="123"/>
                  </a:cubicBezTo>
                  <a:cubicBezTo>
                    <a:pt x="105" y="121"/>
                    <a:pt x="107" y="118"/>
                    <a:pt x="109" y="116"/>
                  </a:cubicBezTo>
                  <a:cubicBezTo>
                    <a:pt x="111" y="114"/>
                    <a:pt x="113" y="112"/>
                    <a:pt x="115" y="110"/>
                  </a:cubicBezTo>
                  <a:lnTo>
                    <a:pt x="129" y="1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10593310" y="1523459"/>
              <a:ext cx="1004888" cy="407988"/>
            </a:xfrm>
            <a:custGeom>
              <a:avLst/>
              <a:gdLst/>
              <a:ahLst/>
              <a:cxnLst/>
              <a:rect l="l" t="t" r="r" b="b"/>
              <a:pathLst>
                <a:path w="520" h="211" extrusionOk="0">
                  <a:moveTo>
                    <a:pt x="409" y="123"/>
                  </a:moveTo>
                  <a:cubicBezTo>
                    <a:pt x="409" y="97"/>
                    <a:pt x="409" y="97"/>
                    <a:pt x="409" y="97"/>
                  </a:cubicBezTo>
                  <a:cubicBezTo>
                    <a:pt x="409" y="84"/>
                    <a:pt x="399" y="74"/>
                    <a:pt x="387" y="74"/>
                  </a:cubicBezTo>
                  <a:cubicBezTo>
                    <a:pt x="374" y="74"/>
                    <a:pt x="364" y="84"/>
                    <a:pt x="364" y="97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51" y="133"/>
                    <a:pt x="336" y="136"/>
                    <a:pt x="321" y="139"/>
                  </a:cubicBezTo>
                  <a:cubicBezTo>
                    <a:pt x="321" y="22"/>
                    <a:pt x="321" y="22"/>
                    <a:pt x="321" y="22"/>
                  </a:cubicBezTo>
                  <a:cubicBezTo>
                    <a:pt x="321" y="10"/>
                    <a:pt x="311" y="0"/>
                    <a:pt x="298" y="0"/>
                  </a:cubicBezTo>
                  <a:cubicBezTo>
                    <a:pt x="286" y="0"/>
                    <a:pt x="276" y="10"/>
                    <a:pt x="276" y="22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5" y="150"/>
                    <a:pt x="274" y="150"/>
                    <a:pt x="272" y="151"/>
                  </a:cubicBezTo>
                  <a:cubicBezTo>
                    <a:pt x="258" y="154"/>
                    <a:pt x="245" y="157"/>
                    <a:pt x="232" y="160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32" y="49"/>
                    <a:pt x="222" y="39"/>
                    <a:pt x="210" y="39"/>
                  </a:cubicBezTo>
                  <a:cubicBezTo>
                    <a:pt x="198" y="39"/>
                    <a:pt x="188" y="49"/>
                    <a:pt x="188" y="61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72" y="173"/>
                    <a:pt x="158" y="176"/>
                    <a:pt x="144" y="178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15"/>
                    <a:pt x="134" y="105"/>
                    <a:pt x="122" y="105"/>
                  </a:cubicBezTo>
                  <a:cubicBezTo>
                    <a:pt x="110" y="105"/>
                    <a:pt x="100" y="115"/>
                    <a:pt x="100" y="127"/>
                  </a:cubicBezTo>
                  <a:cubicBezTo>
                    <a:pt x="100" y="184"/>
                    <a:pt x="100" y="184"/>
                    <a:pt x="100" y="184"/>
                  </a:cubicBezTo>
                  <a:cubicBezTo>
                    <a:pt x="50" y="190"/>
                    <a:pt x="21" y="188"/>
                    <a:pt x="18" y="179"/>
                  </a:cubicBezTo>
                  <a:cubicBezTo>
                    <a:pt x="11" y="164"/>
                    <a:pt x="57" y="143"/>
                    <a:pt x="70" y="136"/>
                  </a:cubicBezTo>
                  <a:cubicBezTo>
                    <a:pt x="70" y="136"/>
                    <a:pt x="70" y="135"/>
                    <a:pt x="70" y="135"/>
                  </a:cubicBezTo>
                  <a:cubicBezTo>
                    <a:pt x="70" y="135"/>
                    <a:pt x="69" y="135"/>
                    <a:pt x="69" y="135"/>
                  </a:cubicBezTo>
                  <a:cubicBezTo>
                    <a:pt x="56" y="140"/>
                    <a:pt x="0" y="163"/>
                    <a:pt x="7" y="183"/>
                  </a:cubicBezTo>
                  <a:cubicBezTo>
                    <a:pt x="14" y="205"/>
                    <a:pt x="100" y="211"/>
                    <a:pt x="279" y="167"/>
                  </a:cubicBezTo>
                  <a:cubicBezTo>
                    <a:pt x="429" y="130"/>
                    <a:pt x="498" y="123"/>
                    <a:pt x="505" y="137"/>
                  </a:cubicBezTo>
                  <a:cubicBezTo>
                    <a:pt x="510" y="149"/>
                    <a:pt x="473" y="172"/>
                    <a:pt x="437" y="188"/>
                  </a:cubicBezTo>
                  <a:cubicBezTo>
                    <a:pt x="436" y="189"/>
                    <a:pt x="436" y="190"/>
                    <a:pt x="436" y="191"/>
                  </a:cubicBezTo>
                  <a:cubicBezTo>
                    <a:pt x="437" y="192"/>
                    <a:pt x="438" y="193"/>
                    <a:pt x="439" y="192"/>
                  </a:cubicBezTo>
                  <a:cubicBezTo>
                    <a:pt x="452" y="187"/>
                    <a:pt x="520" y="158"/>
                    <a:pt x="517" y="134"/>
                  </a:cubicBezTo>
                  <a:cubicBezTo>
                    <a:pt x="514" y="118"/>
                    <a:pt x="478" y="113"/>
                    <a:pt x="409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10786985" y="1955259"/>
              <a:ext cx="84138" cy="84138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0" y="5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8" y="3"/>
                    <a:pt x="13" y="4"/>
                    <a:pt x="0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10956847" y="1923509"/>
              <a:ext cx="84138" cy="177800"/>
            </a:xfrm>
            <a:custGeom>
              <a:avLst/>
              <a:gdLst/>
              <a:ahLst/>
              <a:cxnLst/>
              <a:rect l="l" t="t" r="r" b="b"/>
              <a:pathLst>
                <a:path w="44" h="92" extrusionOk="0">
                  <a:moveTo>
                    <a:pt x="0" y="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0" y="92"/>
                    <a:pt x="22" y="92"/>
                  </a:cubicBezTo>
                  <a:cubicBezTo>
                    <a:pt x="34" y="92"/>
                    <a:pt x="44" y="82"/>
                    <a:pt x="44" y="7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9" y="4"/>
                    <a:pt x="14" y="7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11126710" y="1885409"/>
              <a:ext cx="87313" cy="144463"/>
            </a:xfrm>
            <a:custGeom>
              <a:avLst/>
              <a:gdLst/>
              <a:ahLst/>
              <a:cxnLst/>
              <a:rect l="l" t="t" r="r" b="b"/>
              <a:pathLst>
                <a:path w="45" h="75" extrusionOk="0">
                  <a:moveTo>
                    <a:pt x="3" y="10"/>
                  </a:moveTo>
                  <a:cubicBezTo>
                    <a:pt x="2" y="10"/>
                    <a:pt x="1" y="10"/>
                    <a:pt x="0" y="1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5"/>
                    <a:pt x="10" y="75"/>
                    <a:pt x="22" y="75"/>
                  </a:cubicBezTo>
                  <a:cubicBezTo>
                    <a:pt x="35" y="75"/>
                    <a:pt x="45" y="65"/>
                    <a:pt x="45" y="53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8" y="6"/>
                    <a:pt x="3" y="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11296572" y="1848897"/>
              <a:ext cx="87313" cy="109538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0" y="9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7"/>
                    <a:pt x="10" y="57"/>
                    <a:pt x="23" y="57"/>
                  </a:cubicBezTo>
                  <a:cubicBezTo>
                    <a:pt x="35" y="57"/>
                    <a:pt x="45" y="47"/>
                    <a:pt x="45" y="35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7" y="6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5" name="Google Shape;1595;p6"/>
          <p:cNvSpPr txBox="1">
            <a:spLocks noGrp="1"/>
          </p:cNvSpPr>
          <p:nvPr>
            <p:ph type="body" idx="1"/>
          </p:nvPr>
        </p:nvSpPr>
        <p:spPr>
          <a:xfrm>
            <a:off x="495300" y="2016192"/>
            <a:ext cx="11201400" cy="54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275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eloverskrift">
  <p:cSld name="8_Deloverskrift"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7"/>
          <p:cNvSpPr/>
          <p:nvPr/>
        </p:nvSpPr>
        <p:spPr>
          <a:xfrm>
            <a:off x="6875" y="1849361"/>
            <a:ext cx="12185125" cy="505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7"/>
          <p:cNvSpPr/>
          <p:nvPr/>
        </p:nvSpPr>
        <p:spPr>
          <a:xfrm rot="10800000">
            <a:off x="-4739" y="1849364"/>
            <a:ext cx="11451052" cy="662192"/>
          </a:xfrm>
          <a:prstGeom prst="rect">
            <a:avLst/>
          </a:prstGeom>
          <a:gradFill>
            <a:gsLst>
              <a:gs pos="0">
                <a:srgbClr val="70706F">
                  <a:alpha val="0"/>
                </a:srgbClr>
              </a:gs>
              <a:gs pos="7800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None/>
            </a:pPr>
            <a:endParaRPr sz="194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7"/>
          <p:cNvSpPr txBox="1">
            <a:spLocks noGrp="1"/>
          </p:cNvSpPr>
          <p:nvPr>
            <p:ph type="title"/>
          </p:nvPr>
        </p:nvSpPr>
        <p:spPr>
          <a:xfrm>
            <a:off x="495300" y="484570"/>
            <a:ext cx="10852150" cy="117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0" name="Google Shape;1600;p7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1" name="Google Shape;160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2" name="Google Shape;1602;p7"/>
          <p:cNvSpPr txBox="1">
            <a:spLocks noGrp="1"/>
          </p:cNvSpPr>
          <p:nvPr>
            <p:ph type="sldNum" idx="12"/>
          </p:nvPr>
        </p:nvSpPr>
        <p:spPr>
          <a:xfrm>
            <a:off x="89535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603" name="Google Shape;1603;p7"/>
          <p:cNvSpPr/>
          <p:nvPr/>
        </p:nvSpPr>
        <p:spPr>
          <a:xfrm rot="5400000">
            <a:off x="4735470" y="-583885"/>
            <a:ext cx="2741247" cy="12212188"/>
          </a:xfrm>
          <a:prstGeom prst="rect">
            <a:avLst/>
          </a:prstGeom>
          <a:gradFill>
            <a:gsLst>
              <a:gs pos="0">
                <a:srgbClr val="70706F">
                  <a:alpha val="0"/>
                </a:srgbClr>
              </a:gs>
              <a:gs pos="100000">
                <a:srgbClr val="3F3F3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None/>
            </a:pPr>
            <a:endParaRPr sz="194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4" name="Google Shape;1604;p7"/>
          <p:cNvGrpSpPr/>
          <p:nvPr/>
        </p:nvGrpSpPr>
        <p:grpSpPr>
          <a:xfrm>
            <a:off x="-2221508" y="4258852"/>
            <a:ext cx="10380062" cy="3551532"/>
            <a:chOff x="-2221508" y="4258852"/>
            <a:chExt cx="10380062" cy="3551532"/>
          </a:xfrm>
        </p:grpSpPr>
        <p:grpSp>
          <p:nvGrpSpPr>
            <p:cNvPr id="1605" name="Google Shape;1605;p7"/>
            <p:cNvGrpSpPr/>
            <p:nvPr/>
          </p:nvGrpSpPr>
          <p:grpSpPr>
            <a:xfrm>
              <a:off x="-2221508" y="4278398"/>
              <a:ext cx="8523117" cy="3102749"/>
              <a:chOff x="3198" y="1063"/>
              <a:chExt cx="3736" cy="1330"/>
            </a:xfrm>
          </p:grpSpPr>
          <p:grpSp>
            <p:nvGrpSpPr>
              <p:cNvPr id="1606" name="Google Shape;1606;p7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1607" name="Google Shape;1607;p7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7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7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7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7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7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7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7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7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7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7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7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7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7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7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7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7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7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7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7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7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7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7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7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7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7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7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7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7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6" name="Google Shape;1636;p7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7" name="Google Shape;1637;p7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7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7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7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7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7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7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7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7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7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7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7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7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7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7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7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3" name="Google Shape;1653;p7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4" name="Google Shape;1654;p7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5" name="Google Shape;1655;p7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6" name="Google Shape;1656;p7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Google Shape;1657;p7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8" name="Google Shape;1658;p7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9" name="Google Shape;1659;p7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0" name="Google Shape;1660;p7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1" name="Google Shape;1661;p7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2" name="Google Shape;1662;p7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3" name="Google Shape;1663;p7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4" name="Google Shape;1664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5" name="Google Shape;1665;p7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6" name="Google Shape;1666;p7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7" name="Google Shape;1667;p7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8" name="Google Shape;1668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9" name="Google Shape;1669;p7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0" name="Google Shape;1670;p7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1" name="Google Shape;1671;p7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2" name="Google Shape;1672;p7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3" name="Google Shape;1673;p7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4" name="Google Shape;1674;p7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5" name="Google Shape;1675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6" name="Google Shape;1676;p7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7" name="Google Shape;1677;p7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8" name="Google Shape;1678;p7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9" name="Google Shape;1679;p7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0" name="Google Shape;1680;p7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1" name="Google Shape;1681;p7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2" name="Google Shape;1682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3" name="Google Shape;1683;p7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4" name="Google Shape;1684;p7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7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7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7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7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7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7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7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7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7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7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7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7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0" name="Google Shape;1700;p7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1" name="Google Shape;1701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2" name="Google Shape;1702;p7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3" name="Google Shape;1703;p7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4" name="Google Shape;1704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5" name="Google Shape;1705;p7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6" name="Google Shape;1706;p7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7" name="Google Shape;1707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8" name="Google Shape;1708;p7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9" name="Google Shape;1709;p7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0" name="Google Shape;1710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1" name="Google Shape;1711;p7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2" name="Google Shape;1712;p7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3" name="Google Shape;1713;p7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4" name="Google Shape;1714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5" name="Google Shape;1715;p7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7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7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7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7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7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7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7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7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7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7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7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7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7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7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7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7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7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7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7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7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7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7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7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7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8" name="Google Shape;1748;p7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9" name="Google Shape;1749;p7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0" name="Google Shape;1750;p7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1" name="Google Shape;1751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2" name="Google Shape;1752;p7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3" name="Google Shape;1753;p7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4" name="Google Shape;1754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5" name="Google Shape;1755;p7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6" name="Google Shape;1756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7" name="Google Shape;1757;p7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8" name="Google Shape;1758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9" name="Google Shape;1759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0" name="Google Shape;1760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1" name="Google Shape;1761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2" name="Google Shape;1762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3" name="Google Shape;1763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4" name="Google Shape;1764;p7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5" name="Google Shape;1765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6" name="Google Shape;1766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7" name="Google Shape;1767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8" name="Google Shape;1768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9" name="Google Shape;1769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0" name="Google Shape;1770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1" name="Google Shape;1771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2" name="Google Shape;1772;p7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3" name="Google Shape;1773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4" name="Google Shape;1774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5" name="Google Shape;1775;p7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6" name="Google Shape;1776;p7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7" name="Google Shape;1777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8" name="Google Shape;1778;p7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9" name="Google Shape;1779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0" name="Google Shape;1780;p7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1" name="Google Shape;1781;p7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2" name="Google Shape;1782;p7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3" name="Google Shape;1783;p7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4" name="Google Shape;1784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5" name="Google Shape;1785;p7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6" name="Google Shape;1786;p7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7" name="Google Shape;1787;p7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8" name="Google Shape;1788;p7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9" name="Google Shape;1789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0" name="Google Shape;1790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1" name="Google Shape;1791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2" name="Google Shape;1792;p7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3" name="Google Shape;1793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4" name="Google Shape;1794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5" name="Google Shape;1795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6" name="Google Shape;1796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7" name="Google Shape;1797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8" name="Google Shape;1798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9" name="Google Shape;1799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0" name="Google Shape;1800;p7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1" name="Google Shape;1801;p7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2" name="Google Shape;1802;p7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3" name="Google Shape;1803;p7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4" name="Google Shape;1804;p7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5" name="Google Shape;1805;p7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6" name="Google Shape;1806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07" name="Google Shape;1807;p7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7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7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7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7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7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7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7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7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7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7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7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7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7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7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7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7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7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7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7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7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7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7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7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7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7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7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7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7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7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7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7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1" name="Google Shape;1851;p7"/>
            <p:cNvGrpSpPr/>
            <p:nvPr/>
          </p:nvGrpSpPr>
          <p:grpSpPr>
            <a:xfrm rot="10800000">
              <a:off x="-398214" y="4675699"/>
              <a:ext cx="8523117" cy="3102749"/>
              <a:chOff x="3198" y="1063"/>
              <a:chExt cx="3736" cy="1330"/>
            </a:xfrm>
          </p:grpSpPr>
          <p:grpSp>
            <p:nvGrpSpPr>
              <p:cNvPr id="1852" name="Google Shape;1852;p7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1853" name="Google Shape;1853;p7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4" name="Google Shape;1854;p7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5" name="Google Shape;1855;p7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6" name="Google Shape;1856;p7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7" name="Google Shape;1857;p7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8" name="Google Shape;1858;p7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9" name="Google Shape;1859;p7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0" name="Google Shape;1860;p7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1" name="Google Shape;1861;p7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2" name="Google Shape;1862;p7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3" name="Google Shape;1863;p7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4" name="Google Shape;1864;p7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5" name="Google Shape;1865;p7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6" name="Google Shape;1866;p7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7" name="Google Shape;1867;p7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8" name="Google Shape;1868;p7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9" name="Google Shape;1869;p7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0" name="Google Shape;1870;p7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1" name="Google Shape;1871;p7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2" name="Google Shape;1872;p7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3" name="Google Shape;1873;p7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4" name="Google Shape;1874;p7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5" name="Google Shape;1875;p7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6" name="Google Shape;1876;p7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7" name="Google Shape;1877;p7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8" name="Google Shape;1878;p7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9" name="Google Shape;1879;p7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0" name="Google Shape;1880;p7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1" name="Google Shape;1881;p7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2" name="Google Shape;1882;p7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3" name="Google Shape;1883;p7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4" name="Google Shape;1884;p7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5" name="Google Shape;1885;p7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6" name="Google Shape;1886;p7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7" name="Google Shape;1887;p7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8" name="Google Shape;1888;p7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9" name="Google Shape;1889;p7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0" name="Google Shape;1890;p7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1" name="Google Shape;1891;p7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2" name="Google Shape;1892;p7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3" name="Google Shape;1893;p7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4" name="Google Shape;1894;p7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5" name="Google Shape;1895;p7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6" name="Google Shape;1896;p7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7" name="Google Shape;1897;p7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8" name="Google Shape;1898;p7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9" name="Google Shape;1899;p7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0" name="Google Shape;1900;p7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1" name="Google Shape;1901;p7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2" name="Google Shape;1902;p7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3" name="Google Shape;1903;p7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4" name="Google Shape;1904;p7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5" name="Google Shape;1905;p7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6" name="Google Shape;1906;p7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7" name="Google Shape;1907;p7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8" name="Google Shape;1908;p7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9" name="Google Shape;1909;p7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0" name="Google Shape;1910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1" name="Google Shape;1911;p7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2" name="Google Shape;1912;p7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3" name="Google Shape;1913;p7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4" name="Google Shape;1914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5" name="Google Shape;1915;p7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6" name="Google Shape;1916;p7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7" name="Google Shape;1917;p7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8" name="Google Shape;1918;p7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9" name="Google Shape;1919;p7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0" name="Google Shape;1920;p7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1" name="Google Shape;1921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2" name="Google Shape;1922;p7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3" name="Google Shape;1923;p7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4" name="Google Shape;1924;p7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5" name="Google Shape;1925;p7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6" name="Google Shape;1926;p7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7" name="Google Shape;1927;p7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8" name="Google Shape;1928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9" name="Google Shape;1929;p7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0" name="Google Shape;1930;p7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1" name="Google Shape;1931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2" name="Google Shape;1932;p7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3" name="Google Shape;1933;p7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4" name="Google Shape;1934;p7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5" name="Google Shape;1935;p7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6" name="Google Shape;1936;p7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7" name="Google Shape;1937;p7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8" name="Google Shape;1938;p7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9" name="Google Shape;1939;p7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0" name="Google Shape;1940;p7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1" name="Google Shape;1941;p7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2" name="Google Shape;1942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3" name="Google Shape;1943;p7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4" name="Google Shape;1944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5" name="Google Shape;1945;p7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6" name="Google Shape;1946;p7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7" name="Google Shape;1947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8" name="Google Shape;1948;p7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9" name="Google Shape;1949;p7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0" name="Google Shape;1950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1" name="Google Shape;1951;p7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2" name="Google Shape;1952;p7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3" name="Google Shape;1953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4" name="Google Shape;1954;p7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5" name="Google Shape;1955;p7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6" name="Google Shape;1956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7" name="Google Shape;1957;p7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8" name="Google Shape;1958;p7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9" name="Google Shape;1959;p7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0" name="Google Shape;1960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1" name="Google Shape;1961;p7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2" name="Google Shape;1962;p7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3" name="Google Shape;1963;p7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4" name="Google Shape;1964;p7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5" name="Google Shape;1965;p7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6" name="Google Shape;1966;p7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7" name="Google Shape;1967;p7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8" name="Google Shape;1968;p7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9" name="Google Shape;1969;p7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0" name="Google Shape;1970;p7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1" name="Google Shape;1971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2" name="Google Shape;1972;p7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3" name="Google Shape;1973;p7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4" name="Google Shape;1974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5" name="Google Shape;1975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6" name="Google Shape;1976;p7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7" name="Google Shape;1977;p7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8" name="Google Shape;1978;p7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9" name="Google Shape;1979;p7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0" name="Google Shape;1980;p7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1" name="Google Shape;1981;p7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2" name="Google Shape;1982;p7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3" name="Google Shape;1983;p7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4" name="Google Shape;1984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5" name="Google Shape;1985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6" name="Google Shape;1986;p7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7" name="Google Shape;1987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8" name="Google Shape;1988;p7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9" name="Google Shape;1989;p7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0" name="Google Shape;1990;p7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1" name="Google Shape;1991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2" name="Google Shape;1992;p7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3" name="Google Shape;1993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4" name="Google Shape;1994;p7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5" name="Google Shape;1995;p7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6" name="Google Shape;1996;p7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7" name="Google Shape;1997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8" name="Google Shape;1998;p7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9" name="Google Shape;1999;p7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0" name="Google Shape;2000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1" name="Google Shape;2001;p7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2" name="Google Shape;2002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3" name="Google Shape;2003;p7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4" name="Google Shape;2004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5" name="Google Shape;2005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6" name="Google Shape;2006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7" name="Google Shape;2007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8" name="Google Shape;2008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9" name="Google Shape;2009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0" name="Google Shape;2010;p7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1" name="Google Shape;2011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2" name="Google Shape;2012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3" name="Google Shape;2013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4" name="Google Shape;2014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5" name="Google Shape;2015;p7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6" name="Google Shape;2016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7" name="Google Shape;2017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8" name="Google Shape;2018;p7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9" name="Google Shape;2019;p7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0" name="Google Shape;2020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1" name="Google Shape;2021;p7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2" name="Google Shape;2022;p7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3" name="Google Shape;2023;p7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4" name="Google Shape;2024;p7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5" name="Google Shape;2025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6" name="Google Shape;2026;p7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7" name="Google Shape;2027;p7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8" name="Google Shape;2028;p7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9" name="Google Shape;2029;p7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0" name="Google Shape;2030;p7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1" name="Google Shape;2031;p7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2" name="Google Shape;2032;p7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3" name="Google Shape;2033;p7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4" name="Google Shape;2034;p7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5" name="Google Shape;2035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6" name="Google Shape;2036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7" name="Google Shape;2037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8" name="Google Shape;2038;p7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9" name="Google Shape;2039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0" name="Google Shape;2040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1" name="Google Shape;2041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2" name="Google Shape;2042;p7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3" name="Google Shape;2043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4" name="Google Shape;2044;p7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5" name="Google Shape;2045;p7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6" name="Google Shape;2046;p7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7" name="Google Shape;2047;p7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8" name="Google Shape;2048;p7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9" name="Google Shape;2049;p7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0" name="Google Shape;2050;p7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1" name="Google Shape;2051;p7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2" name="Google Shape;2052;p7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53" name="Google Shape;2053;p7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7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7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7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7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7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7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7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7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7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7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7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7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7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7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7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7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7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7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7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7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7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7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7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7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7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7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7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7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7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7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7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7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7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97" name="Google Shape;2097;p7"/>
            <p:cNvGrpSpPr/>
            <p:nvPr/>
          </p:nvGrpSpPr>
          <p:grpSpPr>
            <a:xfrm>
              <a:off x="-114771" y="4258852"/>
              <a:ext cx="8273325" cy="3551532"/>
              <a:chOff x="-114771" y="4258852"/>
              <a:chExt cx="8273325" cy="3551532"/>
            </a:xfrm>
          </p:grpSpPr>
          <p:sp>
            <p:nvSpPr>
              <p:cNvPr id="2098" name="Google Shape;2098;p7"/>
              <p:cNvSpPr/>
              <p:nvPr/>
            </p:nvSpPr>
            <p:spPr>
              <a:xfrm>
                <a:off x="6728714" y="5275821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7"/>
              <p:cNvSpPr/>
              <p:nvPr/>
            </p:nvSpPr>
            <p:spPr>
              <a:xfrm>
                <a:off x="5807952" y="5849039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7"/>
              <p:cNvSpPr/>
              <p:nvPr/>
            </p:nvSpPr>
            <p:spPr>
              <a:xfrm>
                <a:off x="3604379" y="5205175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7"/>
              <p:cNvSpPr/>
              <p:nvPr/>
            </p:nvSpPr>
            <p:spPr>
              <a:xfrm>
                <a:off x="1774550" y="4751828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7"/>
              <p:cNvSpPr/>
              <p:nvPr/>
            </p:nvSpPr>
            <p:spPr>
              <a:xfrm>
                <a:off x="1541569" y="6099506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7"/>
              <p:cNvSpPr/>
              <p:nvPr/>
            </p:nvSpPr>
            <p:spPr>
              <a:xfrm>
                <a:off x="-114771" y="7149454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7"/>
              <p:cNvSpPr/>
              <p:nvPr/>
            </p:nvSpPr>
            <p:spPr>
              <a:xfrm>
                <a:off x="831258" y="7695188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7"/>
              <p:cNvSpPr/>
              <p:nvPr/>
            </p:nvSpPr>
            <p:spPr>
              <a:xfrm>
                <a:off x="2037851" y="722944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7"/>
              <p:cNvSpPr/>
              <p:nvPr/>
            </p:nvSpPr>
            <p:spPr>
              <a:xfrm>
                <a:off x="2440619" y="6342125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7"/>
              <p:cNvSpPr/>
              <p:nvPr/>
            </p:nvSpPr>
            <p:spPr>
              <a:xfrm>
                <a:off x="3354945" y="5602598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7"/>
              <p:cNvSpPr/>
              <p:nvPr/>
            </p:nvSpPr>
            <p:spPr>
              <a:xfrm>
                <a:off x="638803" y="548954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7"/>
              <p:cNvSpPr/>
              <p:nvPr/>
            </p:nvSpPr>
            <p:spPr>
              <a:xfrm>
                <a:off x="-56010" y="5517535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7"/>
              <p:cNvSpPr/>
              <p:nvPr/>
            </p:nvSpPr>
            <p:spPr>
              <a:xfrm>
                <a:off x="3675045" y="5890712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7"/>
              <p:cNvSpPr/>
              <p:nvPr/>
            </p:nvSpPr>
            <p:spPr>
              <a:xfrm>
                <a:off x="4929215" y="5442119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7"/>
              <p:cNvSpPr/>
              <p:nvPr/>
            </p:nvSpPr>
            <p:spPr>
              <a:xfrm>
                <a:off x="6408464" y="6673851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7"/>
              <p:cNvSpPr/>
              <p:nvPr/>
            </p:nvSpPr>
            <p:spPr>
              <a:xfrm>
                <a:off x="4648835" y="7057017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7"/>
              <p:cNvSpPr/>
              <p:nvPr/>
            </p:nvSpPr>
            <p:spPr>
              <a:xfrm>
                <a:off x="7339651" y="721181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7"/>
              <p:cNvSpPr/>
              <p:nvPr/>
            </p:nvSpPr>
            <p:spPr>
              <a:xfrm>
                <a:off x="6734124" y="6306393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7"/>
              <p:cNvSpPr/>
              <p:nvPr/>
            </p:nvSpPr>
            <p:spPr>
              <a:xfrm>
                <a:off x="8045904" y="6777637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7"/>
              <p:cNvSpPr/>
              <p:nvPr/>
            </p:nvSpPr>
            <p:spPr>
              <a:xfrm>
                <a:off x="857834" y="650281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7"/>
              <p:cNvSpPr/>
              <p:nvPr/>
            </p:nvSpPr>
            <p:spPr>
              <a:xfrm>
                <a:off x="5439693" y="4258852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9" name="Google Shape;2119;p7"/>
          <p:cNvGrpSpPr/>
          <p:nvPr/>
        </p:nvGrpSpPr>
        <p:grpSpPr>
          <a:xfrm>
            <a:off x="10731062" y="335430"/>
            <a:ext cx="965638" cy="686321"/>
            <a:chOff x="10328197" y="1523459"/>
            <a:chExt cx="1536700" cy="1092200"/>
          </a:xfrm>
        </p:grpSpPr>
        <p:sp>
          <p:nvSpPr>
            <p:cNvPr id="2120" name="Google Shape;2120;p7"/>
            <p:cNvSpPr/>
            <p:nvPr/>
          </p:nvSpPr>
          <p:spPr>
            <a:xfrm>
              <a:off x="10869535" y="2298159"/>
              <a:ext cx="211138" cy="317500"/>
            </a:xfrm>
            <a:custGeom>
              <a:avLst/>
              <a:gdLst/>
              <a:ahLst/>
              <a:cxnLst/>
              <a:rect l="l" t="t" r="r" b="b"/>
              <a:pathLst>
                <a:path w="109" h="164" extrusionOk="0">
                  <a:moveTo>
                    <a:pt x="20" y="137"/>
                  </a:moveTo>
                  <a:cubicBezTo>
                    <a:pt x="25" y="139"/>
                    <a:pt x="35" y="145"/>
                    <a:pt x="54" y="145"/>
                  </a:cubicBezTo>
                  <a:cubicBezTo>
                    <a:pt x="83" y="145"/>
                    <a:pt x="87" y="124"/>
                    <a:pt x="87" y="114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6" y="104"/>
                    <a:pt x="84" y="105"/>
                    <a:pt x="82" y="107"/>
                  </a:cubicBezTo>
                  <a:cubicBezTo>
                    <a:pt x="80" y="108"/>
                    <a:pt x="78" y="110"/>
                    <a:pt x="75" y="112"/>
                  </a:cubicBezTo>
                  <a:cubicBezTo>
                    <a:pt x="72" y="113"/>
                    <a:pt x="69" y="115"/>
                    <a:pt x="65" y="116"/>
                  </a:cubicBezTo>
                  <a:cubicBezTo>
                    <a:pt x="61" y="117"/>
                    <a:pt x="57" y="118"/>
                    <a:pt x="51" y="118"/>
                  </a:cubicBezTo>
                  <a:cubicBezTo>
                    <a:pt x="43" y="118"/>
                    <a:pt x="36" y="116"/>
                    <a:pt x="29" y="113"/>
                  </a:cubicBezTo>
                  <a:cubicBezTo>
                    <a:pt x="23" y="110"/>
                    <a:pt x="17" y="107"/>
                    <a:pt x="13" y="102"/>
                  </a:cubicBezTo>
                  <a:cubicBezTo>
                    <a:pt x="9" y="97"/>
                    <a:pt x="5" y="91"/>
                    <a:pt x="3" y="84"/>
                  </a:cubicBezTo>
                  <a:cubicBezTo>
                    <a:pt x="1" y="77"/>
                    <a:pt x="0" y="69"/>
                    <a:pt x="0" y="61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2" y="23"/>
                    <a:pt x="17" y="17"/>
                  </a:cubicBezTo>
                  <a:cubicBezTo>
                    <a:pt x="23" y="12"/>
                    <a:pt x="30" y="8"/>
                    <a:pt x="38" y="5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73" y="0"/>
                    <a:pt x="82" y="1"/>
                    <a:pt x="90" y="2"/>
                  </a:cubicBezTo>
                  <a:cubicBezTo>
                    <a:pt x="98" y="4"/>
                    <a:pt x="104" y="6"/>
                    <a:pt x="109" y="8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131"/>
                    <a:pt x="103" y="164"/>
                    <a:pt x="54" y="164"/>
                  </a:cubicBezTo>
                  <a:cubicBezTo>
                    <a:pt x="27" y="164"/>
                    <a:pt x="15" y="156"/>
                    <a:pt x="10" y="154"/>
                  </a:cubicBezTo>
                  <a:lnTo>
                    <a:pt x="20" y="137"/>
                  </a:lnTo>
                  <a:close/>
                  <a:moveTo>
                    <a:pt x="87" y="23"/>
                  </a:moveTo>
                  <a:cubicBezTo>
                    <a:pt x="86" y="22"/>
                    <a:pt x="83" y="22"/>
                    <a:pt x="80" y="21"/>
                  </a:cubicBezTo>
                  <a:cubicBezTo>
                    <a:pt x="76" y="20"/>
                    <a:pt x="71" y="19"/>
                    <a:pt x="64" y="19"/>
                  </a:cubicBezTo>
                  <a:cubicBezTo>
                    <a:pt x="58" y="19"/>
                    <a:pt x="52" y="20"/>
                    <a:pt x="47" y="22"/>
                  </a:cubicBezTo>
                  <a:cubicBezTo>
                    <a:pt x="42" y="24"/>
                    <a:pt x="37" y="27"/>
                    <a:pt x="34" y="31"/>
                  </a:cubicBezTo>
                  <a:cubicBezTo>
                    <a:pt x="30" y="35"/>
                    <a:pt x="27" y="39"/>
                    <a:pt x="25" y="44"/>
                  </a:cubicBezTo>
                  <a:cubicBezTo>
                    <a:pt x="23" y="49"/>
                    <a:pt x="22" y="55"/>
                    <a:pt x="22" y="61"/>
                  </a:cubicBezTo>
                  <a:cubicBezTo>
                    <a:pt x="22" y="66"/>
                    <a:pt x="23" y="71"/>
                    <a:pt x="24" y="75"/>
                  </a:cubicBezTo>
                  <a:cubicBezTo>
                    <a:pt x="25" y="80"/>
                    <a:pt x="27" y="84"/>
                    <a:pt x="30" y="87"/>
                  </a:cubicBezTo>
                  <a:cubicBezTo>
                    <a:pt x="33" y="91"/>
                    <a:pt x="36" y="94"/>
                    <a:pt x="40" y="96"/>
                  </a:cubicBezTo>
                  <a:cubicBezTo>
                    <a:pt x="44" y="98"/>
                    <a:pt x="49" y="98"/>
                    <a:pt x="55" y="98"/>
                  </a:cubicBezTo>
                  <a:cubicBezTo>
                    <a:pt x="60" y="98"/>
                    <a:pt x="65" y="98"/>
                    <a:pt x="69" y="96"/>
                  </a:cubicBezTo>
                  <a:cubicBezTo>
                    <a:pt x="73" y="94"/>
                    <a:pt x="77" y="92"/>
                    <a:pt x="79" y="90"/>
                  </a:cubicBezTo>
                  <a:cubicBezTo>
                    <a:pt x="82" y="87"/>
                    <a:pt x="84" y="84"/>
                    <a:pt x="85" y="80"/>
                  </a:cubicBezTo>
                  <a:cubicBezTo>
                    <a:pt x="86" y="77"/>
                    <a:pt x="87" y="74"/>
                    <a:pt x="87" y="70"/>
                  </a:cubicBezTo>
                  <a:lnTo>
                    <a:pt x="87" y="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7"/>
            <p:cNvSpPr/>
            <p:nvPr/>
          </p:nvSpPr>
          <p:spPr>
            <a:xfrm>
              <a:off x="11134647" y="2298159"/>
              <a:ext cx="198438" cy="227013"/>
            </a:xfrm>
            <a:custGeom>
              <a:avLst/>
              <a:gdLst/>
              <a:ahLst/>
              <a:cxnLst/>
              <a:rect l="l" t="t" r="r" b="b"/>
              <a:pathLst>
                <a:path w="103" h="117" extrusionOk="0">
                  <a:moveTo>
                    <a:pt x="0" y="28"/>
                  </a:moveTo>
                  <a:cubicBezTo>
                    <a:pt x="0" y="23"/>
                    <a:pt x="0" y="18"/>
                    <a:pt x="0" y="14"/>
                  </a:cubicBezTo>
                  <a:cubicBezTo>
                    <a:pt x="0" y="11"/>
                    <a:pt x="0" y="8"/>
                    <a:pt x="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5" y="16"/>
                    <a:pt x="27" y="13"/>
                  </a:cubicBezTo>
                  <a:cubicBezTo>
                    <a:pt x="29" y="11"/>
                    <a:pt x="31" y="9"/>
                    <a:pt x="35" y="7"/>
                  </a:cubicBezTo>
                  <a:cubicBezTo>
                    <a:pt x="38" y="5"/>
                    <a:pt x="41" y="3"/>
                    <a:pt x="45" y="2"/>
                  </a:cubicBezTo>
                  <a:cubicBezTo>
                    <a:pt x="50" y="1"/>
                    <a:pt x="54" y="0"/>
                    <a:pt x="59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100" y="22"/>
                    <a:pt x="103" y="34"/>
                    <a:pt x="103" y="48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81" y="117"/>
                    <a:pt x="81" y="117"/>
                    <a:pt x="81" y="117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39"/>
                    <a:pt x="79" y="32"/>
                    <a:pt x="74" y="27"/>
                  </a:cubicBezTo>
                  <a:cubicBezTo>
                    <a:pt x="70" y="22"/>
                    <a:pt x="63" y="19"/>
                    <a:pt x="55" y="19"/>
                  </a:cubicBezTo>
                  <a:cubicBezTo>
                    <a:pt x="49" y="19"/>
                    <a:pt x="43" y="21"/>
                    <a:pt x="39" y="23"/>
                  </a:cubicBezTo>
                  <a:cubicBezTo>
                    <a:pt x="35" y="26"/>
                    <a:pt x="32" y="29"/>
                    <a:pt x="29" y="33"/>
                  </a:cubicBezTo>
                  <a:cubicBezTo>
                    <a:pt x="26" y="37"/>
                    <a:pt x="25" y="42"/>
                    <a:pt x="23" y="48"/>
                  </a:cubicBezTo>
                  <a:cubicBezTo>
                    <a:pt x="22" y="53"/>
                    <a:pt x="22" y="58"/>
                    <a:pt x="22" y="64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7"/>
            <p:cNvSpPr/>
            <p:nvPr/>
          </p:nvSpPr>
          <p:spPr>
            <a:xfrm>
              <a:off x="11383885" y="2306097"/>
              <a:ext cx="42863" cy="2190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7"/>
            <p:cNvSpPr/>
            <p:nvPr/>
          </p:nvSpPr>
          <p:spPr>
            <a:xfrm>
              <a:off x="11466435" y="2244184"/>
              <a:ext cx="168275" cy="285750"/>
            </a:xfrm>
            <a:custGeom>
              <a:avLst/>
              <a:gdLst/>
              <a:ahLst/>
              <a:cxnLst/>
              <a:rect l="l" t="t" r="r" b="b"/>
              <a:pathLst>
                <a:path w="87" h="148" extrusionOk="0">
                  <a:moveTo>
                    <a:pt x="20" y="51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2" y="114"/>
                    <a:pt x="44" y="121"/>
                    <a:pt x="46" y="124"/>
                  </a:cubicBezTo>
                  <a:cubicBezTo>
                    <a:pt x="49" y="127"/>
                    <a:pt x="53" y="129"/>
                    <a:pt x="59" y="129"/>
                  </a:cubicBezTo>
                  <a:cubicBezTo>
                    <a:pt x="63" y="129"/>
                    <a:pt x="66" y="129"/>
                    <a:pt x="69" y="127"/>
                  </a:cubicBezTo>
                  <a:cubicBezTo>
                    <a:pt x="72" y="126"/>
                    <a:pt x="75" y="124"/>
                    <a:pt x="77" y="121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3" y="139"/>
                    <a:pt x="78" y="143"/>
                    <a:pt x="73" y="145"/>
                  </a:cubicBezTo>
                  <a:cubicBezTo>
                    <a:pt x="68" y="147"/>
                    <a:pt x="62" y="148"/>
                    <a:pt x="55" y="148"/>
                  </a:cubicBezTo>
                  <a:cubicBezTo>
                    <a:pt x="43" y="148"/>
                    <a:pt x="34" y="145"/>
                    <a:pt x="29" y="138"/>
                  </a:cubicBezTo>
                  <a:cubicBezTo>
                    <a:pt x="23" y="131"/>
                    <a:pt x="20" y="121"/>
                    <a:pt x="20" y="107"/>
                  </a:cubicBezTo>
                  <a:lnTo>
                    <a:pt x="20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7"/>
            <p:cNvSpPr/>
            <p:nvPr/>
          </p:nvSpPr>
          <p:spPr>
            <a:xfrm>
              <a:off x="11648997" y="2296572"/>
              <a:ext cx="215900" cy="233363"/>
            </a:xfrm>
            <a:custGeom>
              <a:avLst/>
              <a:gdLst/>
              <a:ahLst/>
              <a:cxnLst/>
              <a:rect l="l" t="t" r="r" b="b"/>
              <a:pathLst>
                <a:path w="112" h="121" extrusionOk="0">
                  <a:moveTo>
                    <a:pt x="109" y="101"/>
                  </a:moveTo>
                  <a:cubicBezTo>
                    <a:pt x="108" y="102"/>
                    <a:pt x="106" y="104"/>
                    <a:pt x="103" y="107"/>
                  </a:cubicBezTo>
                  <a:cubicBezTo>
                    <a:pt x="101" y="109"/>
                    <a:pt x="97" y="111"/>
                    <a:pt x="93" y="113"/>
                  </a:cubicBezTo>
                  <a:cubicBezTo>
                    <a:pt x="89" y="115"/>
                    <a:pt x="84" y="117"/>
                    <a:pt x="78" y="119"/>
                  </a:cubicBezTo>
                  <a:cubicBezTo>
                    <a:pt x="73" y="120"/>
                    <a:pt x="66" y="121"/>
                    <a:pt x="59" y="121"/>
                  </a:cubicBezTo>
                  <a:cubicBezTo>
                    <a:pt x="50" y="121"/>
                    <a:pt x="42" y="120"/>
                    <a:pt x="35" y="117"/>
                  </a:cubicBezTo>
                  <a:cubicBezTo>
                    <a:pt x="28" y="114"/>
                    <a:pt x="21" y="110"/>
                    <a:pt x="16" y="104"/>
                  </a:cubicBezTo>
                  <a:cubicBezTo>
                    <a:pt x="11" y="99"/>
                    <a:pt x="7" y="92"/>
                    <a:pt x="4" y="85"/>
                  </a:cubicBezTo>
                  <a:cubicBezTo>
                    <a:pt x="1" y="77"/>
                    <a:pt x="0" y="69"/>
                    <a:pt x="0" y="60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1" y="23"/>
                    <a:pt x="16" y="18"/>
                  </a:cubicBezTo>
                  <a:cubicBezTo>
                    <a:pt x="21" y="12"/>
                    <a:pt x="27" y="8"/>
                    <a:pt x="34" y="5"/>
                  </a:cubicBezTo>
                  <a:cubicBezTo>
                    <a:pt x="41" y="2"/>
                    <a:pt x="48" y="0"/>
                    <a:pt x="57" y="0"/>
                  </a:cubicBezTo>
                  <a:cubicBezTo>
                    <a:pt x="66" y="0"/>
                    <a:pt x="75" y="2"/>
                    <a:pt x="82" y="6"/>
                  </a:cubicBezTo>
                  <a:cubicBezTo>
                    <a:pt x="89" y="10"/>
                    <a:pt x="95" y="15"/>
                    <a:pt x="99" y="21"/>
                  </a:cubicBezTo>
                  <a:cubicBezTo>
                    <a:pt x="103" y="27"/>
                    <a:pt x="107" y="34"/>
                    <a:pt x="109" y="42"/>
                  </a:cubicBezTo>
                  <a:cubicBezTo>
                    <a:pt x="111" y="50"/>
                    <a:pt x="112" y="59"/>
                    <a:pt x="11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72"/>
                    <a:pt x="24" y="77"/>
                    <a:pt x="26" y="81"/>
                  </a:cubicBezTo>
                  <a:cubicBezTo>
                    <a:pt x="28" y="85"/>
                    <a:pt x="30" y="89"/>
                    <a:pt x="34" y="92"/>
                  </a:cubicBezTo>
                  <a:cubicBezTo>
                    <a:pt x="37" y="95"/>
                    <a:pt x="41" y="98"/>
                    <a:pt x="46" y="100"/>
                  </a:cubicBezTo>
                  <a:cubicBezTo>
                    <a:pt x="50" y="101"/>
                    <a:pt x="55" y="102"/>
                    <a:pt x="59" y="102"/>
                  </a:cubicBezTo>
                  <a:cubicBezTo>
                    <a:pt x="69" y="102"/>
                    <a:pt x="77" y="101"/>
                    <a:pt x="83" y="97"/>
                  </a:cubicBezTo>
                  <a:cubicBezTo>
                    <a:pt x="89" y="94"/>
                    <a:pt x="94" y="91"/>
                    <a:pt x="97" y="88"/>
                  </a:cubicBezTo>
                  <a:lnTo>
                    <a:pt x="109" y="101"/>
                  </a:lnTo>
                  <a:close/>
                  <a:moveTo>
                    <a:pt x="89" y="51"/>
                  </a:moveTo>
                  <a:cubicBezTo>
                    <a:pt x="89" y="42"/>
                    <a:pt x="86" y="35"/>
                    <a:pt x="80" y="28"/>
                  </a:cubicBezTo>
                  <a:cubicBezTo>
                    <a:pt x="74" y="22"/>
                    <a:pt x="67" y="19"/>
                    <a:pt x="57" y="19"/>
                  </a:cubicBezTo>
                  <a:cubicBezTo>
                    <a:pt x="51" y="19"/>
                    <a:pt x="47" y="20"/>
                    <a:pt x="42" y="22"/>
                  </a:cubicBezTo>
                  <a:cubicBezTo>
                    <a:pt x="38" y="24"/>
                    <a:pt x="35" y="26"/>
                    <a:pt x="32" y="29"/>
                  </a:cubicBezTo>
                  <a:cubicBezTo>
                    <a:pt x="29" y="32"/>
                    <a:pt x="27" y="35"/>
                    <a:pt x="25" y="39"/>
                  </a:cubicBezTo>
                  <a:cubicBezTo>
                    <a:pt x="23" y="43"/>
                    <a:pt x="22" y="47"/>
                    <a:pt x="22" y="51"/>
                  </a:cubicBezTo>
                  <a:lnTo>
                    <a:pt x="89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7"/>
            <p:cNvSpPr/>
            <p:nvPr/>
          </p:nvSpPr>
          <p:spPr>
            <a:xfrm>
              <a:off x="11383885" y="2236247"/>
              <a:ext cx="42863" cy="396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7"/>
            <p:cNvSpPr/>
            <p:nvPr/>
          </p:nvSpPr>
          <p:spPr>
            <a:xfrm>
              <a:off x="10602835" y="2296572"/>
              <a:ext cx="233363" cy="233363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60" y="121"/>
                  </a:moveTo>
                  <a:cubicBezTo>
                    <a:pt x="52" y="121"/>
                    <a:pt x="43" y="119"/>
                    <a:pt x="36" y="116"/>
                  </a:cubicBezTo>
                  <a:cubicBezTo>
                    <a:pt x="29" y="113"/>
                    <a:pt x="22" y="109"/>
                    <a:pt x="17" y="103"/>
                  </a:cubicBezTo>
                  <a:cubicBezTo>
                    <a:pt x="12" y="98"/>
                    <a:pt x="8" y="91"/>
                    <a:pt x="5" y="84"/>
                  </a:cubicBezTo>
                  <a:cubicBezTo>
                    <a:pt x="2" y="77"/>
                    <a:pt x="0" y="69"/>
                    <a:pt x="0" y="61"/>
                  </a:cubicBezTo>
                  <a:cubicBezTo>
                    <a:pt x="0" y="52"/>
                    <a:pt x="2" y="44"/>
                    <a:pt x="5" y="37"/>
                  </a:cubicBezTo>
                  <a:cubicBezTo>
                    <a:pt x="8" y="30"/>
                    <a:pt x="12" y="23"/>
                    <a:pt x="17" y="18"/>
                  </a:cubicBezTo>
                  <a:cubicBezTo>
                    <a:pt x="22" y="12"/>
                    <a:pt x="29" y="8"/>
                    <a:pt x="36" y="5"/>
                  </a:cubicBezTo>
                  <a:cubicBezTo>
                    <a:pt x="43" y="2"/>
                    <a:pt x="52" y="0"/>
                    <a:pt x="60" y="0"/>
                  </a:cubicBezTo>
                  <a:cubicBezTo>
                    <a:pt x="69" y="0"/>
                    <a:pt x="77" y="2"/>
                    <a:pt x="84" y="5"/>
                  </a:cubicBezTo>
                  <a:cubicBezTo>
                    <a:pt x="92" y="8"/>
                    <a:pt x="98" y="12"/>
                    <a:pt x="103" y="18"/>
                  </a:cubicBezTo>
                  <a:cubicBezTo>
                    <a:pt x="109" y="23"/>
                    <a:pt x="113" y="30"/>
                    <a:pt x="116" y="37"/>
                  </a:cubicBezTo>
                  <a:cubicBezTo>
                    <a:pt x="119" y="44"/>
                    <a:pt x="121" y="52"/>
                    <a:pt x="121" y="61"/>
                  </a:cubicBezTo>
                  <a:cubicBezTo>
                    <a:pt x="121" y="69"/>
                    <a:pt x="119" y="77"/>
                    <a:pt x="116" y="84"/>
                  </a:cubicBezTo>
                  <a:cubicBezTo>
                    <a:pt x="113" y="91"/>
                    <a:pt x="109" y="98"/>
                    <a:pt x="103" y="103"/>
                  </a:cubicBezTo>
                  <a:cubicBezTo>
                    <a:pt x="98" y="109"/>
                    <a:pt x="92" y="113"/>
                    <a:pt x="84" y="116"/>
                  </a:cubicBezTo>
                  <a:cubicBezTo>
                    <a:pt x="77" y="119"/>
                    <a:pt x="69" y="121"/>
                    <a:pt x="60" y="121"/>
                  </a:cubicBezTo>
                  <a:close/>
                  <a:moveTo>
                    <a:pt x="60" y="102"/>
                  </a:moveTo>
                  <a:cubicBezTo>
                    <a:pt x="66" y="102"/>
                    <a:pt x="72" y="101"/>
                    <a:pt x="76" y="98"/>
                  </a:cubicBezTo>
                  <a:cubicBezTo>
                    <a:pt x="81" y="96"/>
                    <a:pt x="85" y="93"/>
                    <a:pt x="88" y="89"/>
                  </a:cubicBezTo>
                  <a:cubicBezTo>
                    <a:pt x="92" y="85"/>
                    <a:pt x="94" y="81"/>
                    <a:pt x="96" y="76"/>
                  </a:cubicBezTo>
                  <a:cubicBezTo>
                    <a:pt x="97" y="71"/>
                    <a:pt x="98" y="66"/>
                    <a:pt x="98" y="61"/>
                  </a:cubicBezTo>
                  <a:cubicBezTo>
                    <a:pt x="98" y="56"/>
                    <a:pt x="97" y="50"/>
                    <a:pt x="96" y="45"/>
                  </a:cubicBezTo>
                  <a:cubicBezTo>
                    <a:pt x="94" y="41"/>
                    <a:pt x="92" y="36"/>
                    <a:pt x="88" y="32"/>
                  </a:cubicBezTo>
                  <a:cubicBezTo>
                    <a:pt x="85" y="28"/>
                    <a:pt x="81" y="25"/>
                    <a:pt x="76" y="23"/>
                  </a:cubicBezTo>
                  <a:cubicBezTo>
                    <a:pt x="72" y="20"/>
                    <a:pt x="66" y="19"/>
                    <a:pt x="60" y="19"/>
                  </a:cubicBezTo>
                  <a:cubicBezTo>
                    <a:pt x="54" y="19"/>
                    <a:pt x="49" y="20"/>
                    <a:pt x="44" y="23"/>
                  </a:cubicBezTo>
                  <a:cubicBezTo>
                    <a:pt x="40" y="25"/>
                    <a:pt x="36" y="28"/>
                    <a:pt x="32" y="32"/>
                  </a:cubicBezTo>
                  <a:cubicBezTo>
                    <a:pt x="29" y="36"/>
                    <a:pt x="27" y="40"/>
                    <a:pt x="25" y="45"/>
                  </a:cubicBezTo>
                  <a:cubicBezTo>
                    <a:pt x="23" y="50"/>
                    <a:pt x="22" y="55"/>
                    <a:pt x="22" y="61"/>
                  </a:cubicBezTo>
                  <a:cubicBezTo>
                    <a:pt x="22" y="66"/>
                    <a:pt x="23" y="71"/>
                    <a:pt x="25" y="76"/>
                  </a:cubicBezTo>
                  <a:cubicBezTo>
                    <a:pt x="27" y="81"/>
                    <a:pt x="29" y="85"/>
                    <a:pt x="33" y="89"/>
                  </a:cubicBezTo>
                  <a:cubicBezTo>
                    <a:pt x="36" y="93"/>
                    <a:pt x="40" y="96"/>
                    <a:pt x="45" y="98"/>
                  </a:cubicBezTo>
                  <a:cubicBezTo>
                    <a:pt x="49" y="101"/>
                    <a:pt x="54" y="102"/>
                    <a:pt x="60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7"/>
            <p:cNvSpPr/>
            <p:nvPr/>
          </p:nvSpPr>
          <p:spPr>
            <a:xfrm>
              <a:off x="10328197" y="2239422"/>
              <a:ext cx="249238" cy="290513"/>
            </a:xfrm>
            <a:custGeom>
              <a:avLst/>
              <a:gdLst/>
              <a:ahLst/>
              <a:cxnLst/>
              <a:rect l="l" t="t" r="r" b="b"/>
              <a:pathLst>
                <a:path w="129" h="151" extrusionOk="0">
                  <a:moveTo>
                    <a:pt x="129" y="122"/>
                  </a:moveTo>
                  <a:cubicBezTo>
                    <a:pt x="128" y="125"/>
                    <a:pt x="125" y="128"/>
                    <a:pt x="122" y="131"/>
                  </a:cubicBezTo>
                  <a:cubicBezTo>
                    <a:pt x="118" y="134"/>
                    <a:pt x="114" y="138"/>
                    <a:pt x="110" y="140"/>
                  </a:cubicBezTo>
                  <a:cubicBezTo>
                    <a:pt x="105" y="143"/>
                    <a:pt x="99" y="146"/>
                    <a:pt x="93" y="148"/>
                  </a:cubicBezTo>
                  <a:cubicBezTo>
                    <a:pt x="87" y="150"/>
                    <a:pt x="80" y="151"/>
                    <a:pt x="73" y="151"/>
                  </a:cubicBezTo>
                  <a:cubicBezTo>
                    <a:pt x="62" y="151"/>
                    <a:pt x="52" y="149"/>
                    <a:pt x="43" y="145"/>
                  </a:cubicBezTo>
                  <a:cubicBezTo>
                    <a:pt x="35" y="142"/>
                    <a:pt x="27" y="136"/>
                    <a:pt x="21" y="130"/>
                  </a:cubicBezTo>
                  <a:cubicBezTo>
                    <a:pt x="14" y="123"/>
                    <a:pt x="9" y="115"/>
                    <a:pt x="6" y="106"/>
                  </a:cubicBezTo>
                  <a:cubicBezTo>
                    <a:pt x="2" y="97"/>
                    <a:pt x="0" y="87"/>
                    <a:pt x="0" y="76"/>
                  </a:cubicBezTo>
                  <a:cubicBezTo>
                    <a:pt x="0" y="65"/>
                    <a:pt x="2" y="55"/>
                    <a:pt x="6" y="46"/>
                  </a:cubicBezTo>
                  <a:cubicBezTo>
                    <a:pt x="9" y="37"/>
                    <a:pt x="14" y="29"/>
                    <a:pt x="21" y="22"/>
                  </a:cubicBezTo>
                  <a:cubicBezTo>
                    <a:pt x="27" y="15"/>
                    <a:pt x="35" y="9"/>
                    <a:pt x="43" y="5"/>
                  </a:cubicBezTo>
                  <a:cubicBezTo>
                    <a:pt x="52" y="2"/>
                    <a:pt x="62" y="0"/>
                    <a:pt x="73" y="0"/>
                  </a:cubicBezTo>
                  <a:cubicBezTo>
                    <a:pt x="81" y="0"/>
                    <a:pt x="88" y="0"/>
                    <a:pt x="94" y="2"/>
                  </a:cubicBezTo>
                  <a:cubicBezTo>
                    <a:pt x="100" y="4"/>
                    <a:pt x="105" y="7"/>
                    <a:pt x="110" y="9"/>
                  </a:cubicBezTo>
                  <a:cubicBezTo>
                    <a:pt x="114" y="12"/>
                    <a:pt x="118" y="15"/>
                    <a:pt x="121" y="19"/>
                  </a:cubicBezTo>
                  <a:cubicBezTo>
                    <a:pt x="124" y="22"/>
                    <a:pt x="127" y="25"/>
                    <a:pt x="129" y="28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3" y="38"/>
                    <a:pt x="111" y="36"/>
                    <a:pt x="108" y="33"/>
                  </a:cubicBezTo>
                  <a:cubicBezTo>
                    <a:pt x="106" y="30"/>
                    <a:pt x="103" y="28"/>
                    <a:pt x="100" y="26"/>
                  </a:cubicBezTo>
                  <a:cubicBezTo>
                    <a:pt x="96" y="24"/>
                    <a:pt x="93" y="22"/>
                    <a:pt x="88" y="20"/>
                  </a:cubicBezTo>
                  <a:cubicBezTo>
                    <a:pt x="84" y="19"/>
                    <a:pt x="79" y="18"/>
                    <a:pt x="73" y="18"/>
                  </a:cubicBezTo>
                  <a:cubicBezTo>
                    <a:pt x="65" y="18"/>
                    <a:pt x="58" y="20"/>
                    <a:pt x="52" y="23"/>
                  </a:cubicBezTo>
                  <a:cubicBezTo>
                    <a:pt x="46" y="26"/>
                    <a:pt x="40" y="30"/>
                    <a:pt x="36" y="35"/>
                  </a:cubicBezTo>
                  <a:cubicBezTo>
                    <a:pt x="31" y="40"/>
                    <a:pt x="28" y="46"/>
                    <a:pt x="26" y="53"/>
                  </a:cubicBezTo>
                  <a:cubicBezTo>
                    <a:pt x="23" y="60"/>
                    <a:pt x="22" y="68"/>
                    <a:pt x="22" y="75"/>
                  </a:cubicBezTo>
                  <a:cubicBezTo>
                    <a:pt x="22" y="83"/>
                    <a:pt x="24" y="90"/>
                    <a:pt x="26" y="97"/>
                  </a:cubicBezTo>
                  <a:cubicBezTo>
                    <a:pt x="28" y="104"/>
                    <a:pt x="32" y="110"/>
                    <a:pt x="36" y="115"/>
                  </a:cubicBezTo>
                  <a:cubicBezTo>
                    <a:pt x="40" y="120"/>
                    <a:pt x="46" y="124"/>
                    <a:pt x="52" y="127"/>
                  </a:cubicBezTo>
                  <a:cubicBezTo>
                    <a:pt x="58" y="130"/>
                    <a:pt x="65" y="131"/>
                    <a:pt x="73" y="131"/>
                  </a:cubicBezTo>
                  <a:cubicBezTo>
                    <a:pt x="79" y="131"/>
                    <a:pt x="85" y="131"/>
                    <a:pt x="89" y="129"/>
                  </a:cubicBezTo>
                  <a:cubicBezTo>
                    <a:pt x="94" y="127"/>
                    <a:pt x="98" y="125"/>
                    <a:pt x="101" y="123"/>
                  </a:cubicBezTo>
                  <a:cubicBezTo>
                    <a:pt x="105" y="121"/>
                    <a:pt x="107" y="118"/>
                    <a:pt x="109" y="116"/>
                  </a:cubicBezTo>
                  <a:cubicBezTo>
                    <a:pt x="111" y="114"/>
                    <a:pt x="113" y="112"/>
                    <a:pt x="115" y="110"/>
                  </a:cubicBezTo>
                  <a:lnTo>
                    <a:pt x="129" y="1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7"/>
            <p:cNvSpPr/>
            <p:nvPr/>
          </p:nvSpPr>
          <p:spPr>
            <a:xfrm>
              <a:off x="10593310" y="1523459"/>
              <a:ext cx="1004888" cy="407988"/>
            </a:xfrm>
            <a:custGeom>
              <a:avLst/>
              <a:gdLst/>
              <a:ahLst/>
              <a:cxnLst/>
              <a:rect l="l" t="t" r="r" b="b"/>
              <a:pathLst>
                <a:path w="520" h="211" extrusionOk="0">
                  <a:moveTo>
                    <a:pt x="409" y="123"/>
                  </a:moveTo>
                  <a:cubicBezTo>
                    <a:pt x="409" y="97"/>
                    <a:pt x="409" y="97"/>
                    <a:pt x="409" y="97"/>
                  </a:cubicBezTo>
                  <a:cubicBezTo>
                    <a:pt x="409" y="84"/>
                    <a:pt x="399" y="74"/>
                    <a:pt x="387" y="74"/>
                  </a:cubicBezTo>
                  <a:cubicBezTo>
                    <a:pt x="374" y="74"/>
                    <a:pt x="364" y="84"/>
                    <a:pt x="364" y="97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51" y="133"/>
                    <a:pt x="336" y="136"/>
                    <a:pt x="321" y="139"/>
                  </a:cubicBezTo>
                  <a:cubicBezTo>
                    <a:pt x="321" y="22"/>
                    <a:pt x="321" y="22"/>
                    <a:pt x="321" y="22"/>
                  </a:cubicBezTo>
                  <a:cubicBezTo>
                    <a:pt x="321" y="10"/>
                    <a:pt x="311" y="0"/>
                    <a:pt x="298" y="0"/>
                  </a:cubicBezTo>
                  <a:cubicBezTo>
                    <a:pt x="286" y="0"/>
                    <a:pt x="276" y="10"/>
                    <a:pt x="276" y="22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5" y="150"/>
                    <a:pt x="274" y="150"/>
                    <a:pt x="272" y="151"/>
                  </a:cubicBezTo>
                  <a:cubicBezTo>
                    <a:pt x="258" y="154"/>
                    <a:pt x="245" y="157"/>
                    <a:pt x="232" y="160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32" y="49"/>
                    <a:pt x="222" y="39"/>
                    <a:pt x="210" y="39"/>
                  </a:cubicBezTo>
                  <a:cubicBezTo>
                    <a:pt x="198" y="39"/>
                    <a:pt x="188" y="49"/>
                    <a:pt x="188" y="61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72" y="173"/>
                    <a:pt x="158" y="176"/>
                    <a:pt x="144" y="178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15"/>
                    <a:pt x="134" y="105"/>
                    <a:pt x="122" y="105"/>
                  </a:cubicBezTo>
                  <a:cubicBezTo>
                    <a:pt x="110" y="105"/>
                    <a:pt x="100" y="115"/>
                    <a:pt x="100" y="127"/>
                  </a:cubicBezTo>
                  <a:cubicBezTo>
                    <a:pt x="100" y="184"/>
                    <a:pt x="100" y="184"/>
                    <a:pt x="100" y="184"/>
                  </a:cubicBezTo>
                  <a:cubicBezTo>
                    <a:pt x="50" y="190"/>
                    <a:pt x="21" y="188"/>
                    <a:pt x="18" y="179"/>
                  </a:cubicBezTo>
                  <a:cubicBezTo>
                    <a:pt x="11" y="164"/>
                    <a:pt x="57" y="143"/>
                    <a:pt x="70" y="136"/>
                  </a:cubicBezTo>
                  <a:cubicBezTo>
                    <a:pt x="70" y="136"/>
                    <a:pt x="70" y="135"/>
                    <a:pt x="70" y="135"/>
                  </a:cubicBezTo>
                  <a:cubicBezTo>
                    <a:pt x="70" y="135"/>
                    <a:pt x="69" y="135"/>
                    <a:pt x="69" y="135"/>
                  </a:cubicBezTo>
                  <a:cubicBezTo>
                    <a:pt x="56" y="140"/>
                    <a:pt x="0" y="163"/>
                    <a:pt x="7" y="183"/>
                  </a:cubicBezTo>
                  <a:cubicBezTo>
                    <a:pt x="14" y="205"/>
                    <a:pt x="100" y="211"/>
                    <a:pt x="279" y="167"/>
                  </a:cubicBezTo>
                  <a:cubicBezTo>
                    <a:pt x="429" y="130"/>
                    <a:pt x="498" y="123"/>
                    <a:pt x="505" y="137"/>
                  </a:cubicBezTo>
                  <a:cubicBezTo>
                    <a:pt x="510" y="149"/>
                    <a:pt x="473" y="172"/>
                    <a:pt x="437" y="188"/>
                  </a:cubicBezTo>
                  <a:cubicBezTo>
                    <a:pt x="436" y="189"/>
                    <a:pt x="436" y="190"/>
                    <a:pt x="436" y="191"/>
                  </a:cubicBezTo>
                  <a:cubicBezTo>
                    <a:pt x="437" y="192"/>
                    <a:pt x="438" y="193"/>
                    <a:pt x="439" y="192"/>
                  </a:cubicBezTo>
                  <a:cubicBezTo>
                    <a:pt x="452" y="187"/>
                    <a:pt x="520" y="158"/>
                    <a:pt x="517" y="134"/>
                  </a:cubicBezTo>
                  <a:cubicBezTo>
                    <a:pt x="514" y="118"/>
                    <a:pt x="478" y="113"/>
                    <a:pt x="409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7"/>
            <p:cNvSpPr/>
            <p:nvPr/>
          </p:nvSpPr>
          <p:spPr>
            <a:xfrm>
              <a:off x="10786985" y="1955259"/>
              <a:ext cx="84138" cy="84138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0" y="5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8" y="3"/>
                    <a:pt x="13" y="4"/>
                    <a:pt x="0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7"/>
            <p:cNvSpPr/>
            <p:nvPr/>
          </p:nvSpPr>
          <p:spPr>
            <a:xfrm>
              <a:off x="10956847" y="1923509"/>
              <a:ext cx="84138" cy="177800"/>
            </a:xfrm>
            <a:custGeom>
              <a:avLst/>
              <a:gdLst/>
              <a:ahLst/>
              <a:cxnLst/>
              <a:rect l="l" t="t" r="r" b="b"/>
              <a:pathLst>
                <a:path w="44" h="92" extrusionOk="0">
                  <a:moveTo>
                    <a:pt x="0" y="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0" y="92"/>
                    <a:pt x="22" y="92"/>
                  </a:cubicBezTo>
                  <a:cubicBezTo>
                    <a:pt x="34" y="92"/>
                    <a:pt x="44" y="82"/>
                    <a:pt x="44" y="7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9" y="4"/>
                    <a:pt x="14" y="7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7"/>
            <p:cNvSpPr/>
            <p:nvPr/>
          </p:nvSpPr>
          <p:spPr>
            <a:xfrm>
              <a:off x="11126710" y="1885409"/>
              <a:ext cx="87313" cy="144463"/>
            </a:xfrm>
            <a:custGeom>
              <a:avLst/>
              <a:gdLst/>
              <a:ahLst/>
              <a:cxnLst/>
              <a:rect l="l" t="t" r="r" b="b"/>
              <a:pathLst>
                <a:path w="45" h="75" extrusionOk="0">
                  <a:moveTo>
                    <a:pt x="3" y="10"/>
                  </a:moveTo>
                  <a:cubicBezTo>
                    <a:pt x="2" y="10"/>
                    <a:pt x="1" y="10"/>
                    <a:pt x="0" y="1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5"/>
                    <a:pt x="10" y="75"/>
                    <a:pt x="22" y="75"/>
                  </a:cubicBezTo>
                  <a:cubicBezTo>
                    <a:pt x="35" y="75"/>
                    <a:pt x="45" y="65"/>
                    <a:pt x="45" y="53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8" y="6"/>
                    <a:pt x="3" y="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7"/>
            <p:cNvSpPr/>
            <p:nvPr/>
          </p:nvSpPr>
          <p:spPr>
            <a:xfrm>
              <a:off x="11296572" y="1848897"/>
              <a:ext cx="87313" cy="109538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0" y="9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7"/>
                    <a:pt x="10" y="57"/>
                    <a:pt x="23" y="57"/>
                  </a:cubicBezTo>
                  <a:cubicBezTo>
                    <a:pt x="35" y="57"/>
                    <a:pt x="45" y="47"/>
                    <a:pt x="45" y="35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7" y="6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3" name="Google Shape;2133;p7"/>
          <p:cNvSpPr txBox="1">
            <a:spLocks noGrp="1"/>
          </p:cNvSpPr>
          <p:nvPr>
            <p:ph type="body" idx="1"/>
          </p:nvPr>
        </p:nvSpPr>
        <p:spPr>
          <a:xfrm>
            <a:off x="495300" y="2016192"/>
            <a:ext cx="11201400" cy="54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737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eloverskrift">
  <p:cSld name="5_Deloverskrift"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Google Shape;2135;p8"/>
          <p:cNvSpPr/>
          <p:nvPr/>
        </p:nvSpPr>
        <p:spPr>
          <a:xfrm>
            <a:off x="-9625" y="1848052"/>
            <a:ext cx="12221814" cy="503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8"/>
          <p:cNvSpPr/>
          <p:nvPr/>
        </p:nvSpPr>
        <p:spPr>
          <a:xfrm rot="10800000">
            <a:off x="-4739" y="1849364"/>
            <a:ext cx="11451052" cy="662192"/>
          </a:xfrm>
          <a:prstGeom prst="rect">
            <a:avLst/>
          </a:prstGeom>
          <a:gradFill>
            <a:gsLst>
              <a:gs pos="0">
                <a:srgbClr val="70706F">
                  <a:alpha val="0"/>
                </a:srgbClr>
              </a:gs>
              <a:gs pos="7800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None/>
            </a:pPr>
            <a:endParaRPr sz="194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8"/>
          <p:cNvSpPr txBox="1">
            <a:spLocks noGrp="1"/>
          </p:cNvSpPr>
          <p:nvPr>
            <p:ph type="title"/>
          </p:nvPr>
        </p:nvSpPr>
        <p:spPr>
          <a:xfrm>
            <a:off x="495300" y="484570"/>
            <a:ext cx="10852150" cy="117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8" name="Google Shape;2138;p8"/>
          <p:cNvSpPr txBox="1">
            <a:spLocks noGrp="1"/>
          </p:cNvSpPr>
          <p:nvPr>
            <p:ph type="body" idx="1"/>
          </p:nvPr>
        </p:nvSpPr>
        <p:spPr>
          <a:xfrm>
            <a:off x="495300" y="2016192"/>
            <a:ext cx="11201400" cy="54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9" name="Google Shape;2139;p8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0" name="Google Shape;214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1" name="Google Shape;2141;p8"/>
          <p:cNvSpPr txBox="1">
            <a:spLocks noGrp="1"/>
          </p:cNvSpPr>
          <p:nvPr>
            <p:ph type="sldNum" idx="12"/>
          </p:nvPr>
        </p:nvSpPr>
        <p:spPr>
          <a:xfrm>
            <a:off x="89535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2142" name="Google Shape;2142;p8"/>
          <p:cNvSpPr/>
          <p:nvPr/>
        </p:nvSpPr>
        <p:spPr>
          <a:xfrm rot="5400000">
            <a:off x="4735470" y="-583885"/>
            <a:ext cx="2741247" cy="12212188"/>
          </a:xfrm>
          <a:prstGeom prst="rect">
            <a:avLst/>
          </a:prstGeom>
          <a:gradFill>
            <a:gsLst>
              <a:gs pos="0">
                <a:srgbClr val="70706F">
                  <a:alpha val="0"/>
                </a:srgbClr>
              </a:gs>
              <a:gs pos="100000">
                <a:srgbClr val="3F3F3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None/>
            </a:pPr>
            <a:endParaRPr sz="194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3" name="Google Shape;2143;p8"/>
          <p:cNvGrpSpPr/>
          <p:nvPr/>
        </p:nvGrpSpPr>
        <p:grpSpPr>
          <a:xfrm>
            <a:off x="-2221508" y="4258852"/>
            <a:ext cx="10380062" cy="3551532"/>
            <a:chOff x="-2221508" y="4258852"/>
            <a:chExt cx="10380062" cy="3551532"/>
          </a:xfrm>
        </p:grpSpPr>
        <p:grpSp>
          <p:nvGrpSpPr>
            <p:cNvPr id="2144" name="Google Shape;2144;p8"/>
            <p:cNvGrpSpPr/>
            <p:nvPr/>
          </p:nvGrpSpPr>
          <p:grpSpPr>
            <a:xfrm>
              <a:off x="-2221508" y="4278398"/>
              <a:ext cx="8523117" cy="3102749"/>
              <a:chOff x="3198" y="1063"/>
              <a:chExt cx="3736" cy="1330"/>
            </a:xfrm>
          </p:grpSpPr>
          <p:grpSp>
            <p:nvGrpSpPr>
              <p:cNvPr id="2145" name="Google Shape;2145;p8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2146" name="Google Shape;2146;p8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8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8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8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8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8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8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8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8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8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8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8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8" name="Google Shape;2158;p8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9" name="Google Shape;2159;p8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0" name="Google Shape;2160;p8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1" name="Google Shape;2161;p8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2" name="Google Shape;2162;p8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3" name="Google Shape;2163;p8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4" name="Google Shape;2164;p8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5" name="Google Shape;2165;p8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6" name="Google Shape;2166;p8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7" name="Google Shape;2167;p8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8" name="Google Shape;2168;p8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9" name="Google Shape;2169;p8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0" name="Google Shape;2170;p8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1" name="Google Shape;2171;p8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2" name="Google Shape;2172;p8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3" name="Google Shape;2173;p8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4" name="Google Shape;2174;p8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5" name="Google Shape;2175;p8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6" name="Google Shape;2176;p8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7" name="Google Shape;2177;p8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8" name="Google Shape;2178;p8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9" name="Google Shape;2179;p8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0" name="Google Shape;2180;p8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1" name="Google Shape;2181;p8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2" name="Google Shape;2182;p8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3" name="Google Shape;2183;p8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4" name="Google Shape;2184;p8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5" name="Google Shape;2185;p8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6" name="Google Shape;2186;p8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7" name="Google Shape;2187;p8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8" name="Google Shape;2188;p8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9" name="Google Shape;2189;p8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0" name="Google Shape;2190;p8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1" name="Google Shape;2191;p8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8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8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8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8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8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8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8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8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8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1" name="Google Shape;2201;p8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2" name="Google Shape;2202;p8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3" name="Google Shape;2203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4" name="Google Shape;2204;p8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5" name="Google Shape;2205;p8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6" name="Google Shape;2206;p8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7" name="Google Shape;2207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8" name="Google Shape;2208;p8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9" name="Google Shape;2209;p8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0" name="Google Shape;2210;p8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1" name="Google Shape;2211;p8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2" name="Google Shape;2212;p8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8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4" name="Google Shape;2214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5" name="Google Shape;2215;p8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6" name="Google Shape;2216;p8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7" name="Google Shape;2217;p8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8" name="Google Shape;2218;p8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9" name="Google Shape;2219;p8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0" name="Google Shape;2220;p8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1" name="Google Shape;2221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2" name="Google Shape;2222;p8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3" name="Google Shape;2223;p8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4" name="Google Shape;2224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5" name="Google Shape;2225;p8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8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8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8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8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8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8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8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8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8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8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8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8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8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8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8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8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8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8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8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8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8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8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8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8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8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8" name="Google Shape;2258;p8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9" name="Google Shape;2259;p8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0" name="Google Shape;2260;p8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1" name="Google Shape;2261;p8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2" name="Google Shape;2262;p8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3" name="Google Shape;2263;p8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8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6" name="Google Shape;2266;p8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7" name="Google Shape;2267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8" name="Google Shape;2268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8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8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8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8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8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8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8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8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8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8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8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8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8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8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8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8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8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8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8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8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3" name="Google Shape;2303;p8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4" name="Google Shape;2304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8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8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8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8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8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0" name="Google Shape;2320;p8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1" name="Google Shape;2321;p8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2" name="Google Shape;2322;p8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3" name="Google Shape;2323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4" name="Google Shape;2324;p8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5" name="Google Shape;2325;p8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6" name="Google Shape;2326;p8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7" name="Google Shape;2327;p8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8" name="Google Shape;2328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9" name="Google Shape;2329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0" name="Google Shape;2330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1" name="Google Shape;2331;p8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2" name="Google Shape;2332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3" name="Google Shape;2333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4" name="Google Shape;2334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5" name="Google Shape;2335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6" name="Google Shape;2336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7" name="Google Shape;2337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8" name="Google Shape;2338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9" name="Google Shape;2339;p8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0" name="Google Shape;2340;p8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1" name="Google Shape;2341;p8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2" name="Google Shape;2342;p8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3" name="Google Shape;2343;p8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4" name="Google Shape;2344;p8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5" name="Google Shape;2345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46" name="Google Shape;2346;p8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8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8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8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8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8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8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8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8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8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8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8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8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8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8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8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8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8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8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8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8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8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8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8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8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8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8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8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8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8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Google Shape;2387;p8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8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0" name="Google Shape;2390;p8"/>
            <p:cNvGrpSpPr/>
            <p:nvPr/>
          </p:nvGrpSpPr>
          <p:grpSpPr>
            <a:xfrm rot="10800000">
              <a:off x="-398214" y="4675699"/>
              <a:ext cx="8523117" cy="3102749"/>
              <a:chOff x="3198" y="1063"/>
              <a:chExt cx="3736" cy="1330"/>
            </a:xfrm>
          </p:grpSpPr>
          <p:grpSp>
            <p:nvGrpSpPr>
              <p:cNvPr id="2391" name="Google Shape;2391;p8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2392" name="Google Shape;2392;p8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8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8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8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8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8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8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8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8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8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8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8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8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8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8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8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8" name="Google Shape;2408;p8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9" name="Google Shape;2409;p8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0" name="Google Shape;2410;p8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1" name="Google Shape;2411;p8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2" name="Google Shape;2412;p8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3" name="Google Shape;2413;p8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4" name="Google Shape;2414;p8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5" name="Google Shape;2415;p8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6" name="Google Shape;2416;p8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7" name="Google Shape;2417;p8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8" name="Google Shape;2418;p8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9" name="Google Shape;2419;p8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0" name="Google Shape;2420;p8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1" name="Google Shape;2421;p8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2" name="Google Shape;2422;p8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3" name="Google Shape;2423;p8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8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8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8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8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8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8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8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8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8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8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8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8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8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8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8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8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8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8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8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8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8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8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8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8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8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8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8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8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8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8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6" name="Google Shape;2456;p8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7" name="Google Shape;2457;p8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8" name="Google Shape;2458;p8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8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0" name="Google Shape;2460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1" name="Google Shape;2461;p8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2" name="Google Shape;2462;p8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3" name="Google Shape;2463;p8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4" name="Google Shape;2464;p8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5" name="Google Shape;2465;p8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6" name="Google Shape;2466;p8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7" name="Google Shape;2467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8" name="Google Shape;2468;p8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9" name="Google Shape;2469;p8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0" name="Google Shape;2470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8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8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8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8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8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8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8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8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8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8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8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8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8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8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8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8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8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8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8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8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8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8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8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8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8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8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8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5" name="Google Shape;2505;p8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6" name="Google Shape;2506;p8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8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8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8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8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8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8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8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8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8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8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8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8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2" name="Google Shape;2522;p8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3" name="Google Shape;2523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4" name="Google Shape;2524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5" name="Google Shape;2525;p8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6" name="Google Shape;2526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7" name="Google Shape;2527;p8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8" name="Google Shape;2528;p8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9" name="Google Shape;2529;p8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0" name="Google Shape;2530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1" name="Google Shape;2531;p8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2" name="Google Shape;2532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3" name="Google Shape;2533;p8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4" name="Google Shape;2534;p8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5" name="Google Shape;2535;p8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6" name="Google Shape;2536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7" name="Google Shape;2537;p8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8" name="Google Shape;2538;p8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9" name="Google Shape;2539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0" name="Google Shape;2540;p8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1" name="Google Shape;2541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2" name="Google Shape;2542;p8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3" name="Google Shape;2543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4" name="Google Shape;2544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5" name="Google Shape;2545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8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8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8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8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8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8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8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8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8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8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8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8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8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8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8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8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8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8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0" name="Google Shape;2580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1" name="Google Shape;2581;p8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8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8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8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8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8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8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8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8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8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gradFill>
                  <a:gsLst>
                    <a:gs pos="0">
                      <a:srgbClr val="70706F">
                        <a:alpha val="0"/>
                      </a:srgbClr>
                    </a:gs>
                    <a:gs pos="96386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92" name="Google Shape;2592;p8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8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8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8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8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8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8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8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8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8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8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8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8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8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8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8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8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8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8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8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8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8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8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8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8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8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8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8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8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8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8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8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8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8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gradFill>
                <a:gsLst>
                  <a:gs pos="0">
                    <a:srgbClr val="70706F">
                      <a:alpha val="0"/>
                    </a:srgbClr>
                  </a:gs>
                  <a:gs pos="96386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36" name="Google Shape;2636;p8"/>
            <p:cNvGrpSpPr/>
            <p:nvPr/>
          </p:nvGrpSpPr>
          <p:grpSpPr>
            <a:xfrm>
              <a:off x="-114771" y="4258852"/>
              <a:ext cx="8273325" cy="3551532"/>
              <a:chOff x="-114771" y="4258852"/>
              <a:chExt cx="8273325" cy="3551532"/>
            </a:xfrm>
          </p:grpSpPr>
          <p:sp>
            <p:nvSpPr>
              <p:cNvPr id="2637" name="Google Shape;2637;p8"/>
              <p:cNvSpPr/>
              <p:nvPr/>
            </p:nvSpPr>
            <p:spPr>
              <a:xfrm>
                <a:off x="6728714" y="5275821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8"/>
              <p:cNvSpPr/>
              <p:nvPr/>
            </p:nvSpPr>
            <p:spPr>
              <a:xfrm>
                <a:off x="5807952" y="5849039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8"/>
              <p:cNvSpPr/>
              <p:nvPr/>
            </p:nvSpPr>
            <p:spPr>
              <a:xfrm>
                <a:off x="3604379" y="5205175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8"/>
              <p:cNvSpPr/>
              <p:nvPr/>
            </p:nvSpPr>
            <p:spPr>
              <a:xfrm>
                <a:off x="1774550" y="4751828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8"/>
              <p:cNvSpPr/>
              <p:nvPr/>
            </p:nvSpPr>
            <p:spPr>
              <a:xfrm>
                <a:off x="1541569" y="6099506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8"/>
              <p:cNvSpPr/>
              <p:nvPr/>
            </p:nvSpPr>
            <p:spPr>
              <a:xfrm>
                <a:off x="-114771" y="7149454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8"/>
              <p:cNvSpPr/>
              <p:nvPr/>
            </p:nvSpPr>
            <p:spPr>
              <a:xfrm>
                <a:off x="831258" y="7695188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8"/>
              <p:cNvSpPr/>
              <p:nvPr/>
            </p:nvSpPr>
            <p:spPr>
              <a:xfrm>
                <a:off x="2037851" y="722944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8"/>
              <p:cNvSpPr/>
              <p:nvPr/>
            </p:nvSpPr>
            <p:spPr>
              <a:xfrm>
                <a:off x="2440619" y="6342125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8"/>
              <p:cNvSpPr/>
              <p:nvPr/>
            </p:nvSpPr>
            <p:spPr>
              <a:xfrm>
                <a:off x="3354945" y="5602598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8"/>
              <p:cNvSpPr/>
              <p:nvPr/>
            </p:nvSpPr>
            <p:spPr>
              <a:xfrm>
                <a:off x="638803" y="548954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8"/>
              <p:cNvSpPr/>
              <p:nvPr/>
            </p:nvSpPr>
            <p:spPr>
              <a:xfrm>
                <a:off x="-56010" y="5517535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8"/>
              <p:cNvSpPr/>
              <p:nvPr/>
            </p:nvSpPr>
            <p:spPr>
              <a:xfrm>
                <a:off x="3675045" y="5890712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8"/>
              <p:cNvSpPr/>
              <p:nvPr/>
            </p:nvSpPr>
            <p:spPr>
              <a:xfrm>
                <a:off x="4929215" y="5442119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1" name="Google Shape;2651;p8"/>
              <p:cNvSpPr/>
              <p:nvPr/>
            </p:nvSpPr>
            <p:spPr>
              <a:xfrm>
                <a:off x="6408464" y="6673851"/>
                <a:ext cx="188797" cy="193062"/>
              </a:xfrm>
              <a:prstGeom prst="ellipse">
                <a:avLst/>
              </a:prstGeom>
              <a:solidFill>
                <a:schemeClr val="lt1"/>
              </a:solidFill>
              <a:ln w="8255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2" name="Google Shape;2652;p8"/>
              <p:cNvSpPr/>
              <p:nvPr/>
            </p:nvSpPr>
            <p:spPr>
              <a:xfrm>
                <a:off x="4648835" y="7057017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3" name="Google Shape;2653;p8"/>
              <p:cNvSpPr/>
              <p:nvPr/>
            </p:nvSpPr>
            <p:spPr>
              <a:xfrm>
                <a:off x="7339651" y="721181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8"/>
              <p:cNvSpPr/>
              <p:nvPr/>
            </p:nvSpPr>
            <p:spPr>
              <a:xfrm>
                <a:off x="6734124" y="6306393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5" name="Google Shape;2655;p8"/>
              <p:cNvSpPr/>
              <p:nvPr/>
            </p:nvSpPr>
            <p:spPr>
              <a:xfrm>
                <a:off x="8045904" y="6777637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6" name="Google Shape;2656;p8"/>
              <p:cNvSpPr/>
              <p:nvPr/>
            </p:nvSpPr>
            <p:spPr>
              <a:xfrm>
                <a:off x="857834" y="6502811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8"/>
              <p:cNvSpPr/>
              <p:nvPr/>
            </p:nvSpPr>
            <p:spPr>
              <a:xfrm>
                <a:off x="5439693" y="4258852"/>
                <a:ext cx="112650" cy="115196"/>
              </a:xfrm>
              <a:prstGeom prst="ellipse">
                <a:avLst/>
              </a:prstGeom>
              <a:solidFill>
                <a:schemeClr val="lt1"/>
              </a:solidFill>
              <a:ln w="63500" cap="flat" cmpd="dbl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58" name="Google Shape;2658;p8"/>
          <p:cNvGrpSpPr/>
          <p:nvPr/>
        </p:nvGrpSpPr>
        <p:grpSpPr>
          <a:xfrm>
            <a:off x="10731062" y="335430"/>
            <a:ext cx="965638" cy="686321"/>
            <a:chOff x="10328197" y="1523459"/>
            <a:chExt cx="1536700" cy="1092200"/>
          </a:xfrm>
        </p:grpSpPr>
        <p:sp>
          <p:nvSpPr>
            <p:cNvPr id="2659" name="Google Shape;2659;p8"/>
            <p:cNvSpPr/>
            <p:nvPr/>
          </p:nvSpPr>
          <p:spPr>
            <a:xfrm>
              <a:off x="10869535" y="2298159"/>
              <a:ext cx="211138" cy="317500"/>
            </a:xfrm>
            <a:custGeom>
              <a:avLst/>
              <a:gdLst/>
              <a:ahLst/>
              <a:cxnLst/>
              <a:rect l="l" t="t" r="r" b="b"/>
              <a:pathLst>
                <a:path w="109" h="164" extrusionOk="0">
                  <a:moveTo>
                    <a:pt x="20" y="137"/>
                  </a:moveTo>
                  <a:cubicBezTo>
                    <a:pt x="25" y="139"/>
                    <a:pt x="35" y="145"/>
                    <a:pt x="54" y="145"/>
                  </a:cubicBezTo>
                  <a:cubicBezTo>
                    <a:pt x="83" y="145"/>
                    <a:pt x="87" y="124"/>
                    <a:pt x="87" y="114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6" y="104"/>
                    <a:pt x="84" y="105"/>
                    <a:pt x="82" y="107"/>
                  </a:cubicBezTo>
                  <a:cubicBezTo>
                    <a:pt x="80" y="108"/>
                    <a:pt x="78" y="110"/>
                    <a:pt x="75" y="112"/>
                  </a:cubicBezTo>
                  <a:cubicBezTo>
                    <a:pt x="72" y="113"/>
                    <a:pt x="69" y="115"/>
                    <a:pt x="65" y="116"/>
                  </a:cubicBezTo>
                  <a:cubicBezTo>
                    <a:pt x="61" y="117"/>
                    <a:pt x="57" y="118"/>
                    <a:pt x="51" y="118"/>
                  </a:cubicBezTo>
                  <a:cubicBezTo>
                    <a:pt x="43" y="118"/>
                    <a:pt x="36" y="116"/>
                    <a:pt x="29" y="113"/>
                  </a:cubicBezTo>
                  <a:cubicBezTo>
                    <a:pt x="23" y="110"/>
                    <a:pt x="17" y="107"/>
                    <a:pt x="13" y="102"/>
                  </a:cubicBezTo>
                  <a:cubicBezTo>
                    <a:pt x="9" y="97"/>
                    <a:pt x="5" y="91"/>
                    <a:pt x="3" y="84"/>
                  </a:cubicBezTo>
                  <a:cubicBezTo>
                    <a:pt x="1" y="77"/>
                    <a:pt x="0" y="69"/>
                    <a:pt x="0" y="61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2" y="23"/>
                    <a:pt x="17" y="17"/>
                  </a:cubicBezTo>
                  <a:cubicBezTo>
                    <a:pt x="23" y="12"/>
                    <a:pt x="30" y="8"/>
                    <a:pt x="38" y="5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73" y="0"/>
                    <a:pt x="82" y="1"/>
                    <a:pt x="90" y="2"/>
                  </a:cubicBezTo>
                  <a:cubicBezTo>
                    <a:pt x="98" y="4"/>
                    <a:pt x="104" y="6"/>
                    <a:pt x="109" y="8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131"/>
                    <a:pt x="103" y="164"/>
                    <a:pt x="54" y="164"/>
                  </a:cubicBezTo>
                  <a:cubicBezTo>
                    <a:pt x="27" y="164"/>
                    <a:pt x="15" y="156"/>
                    <a:pt x="10" y="154"/>
                  </a:cubicBezTo>
                  <a:lnTo>
                    <a:pt x="20" y="137"/>
                  </a:lnTo>
                  <a:close/>
                  <a:moveTo>
                    <a:pt x="87" y="23"/>
                  </a:moveTo>
                  <a:cubicBezTo>
                    <a:pt x="86" y="22"/>
                    <a:pt x="83" y="22"/>
                    <a:pt x="80" y="21"/>
                  </a:cubicBezTo>
                  <a:cubicBezTo>
                    <a:pt x="76" y="20"/>
                    <a:pt x="71" y="19"/>
                    <a:pt x="64" y="19"/>
                  </a:cubicBezTo>
                  <a:cubicBezTo>
                    <a:pt x="58" y="19"/>
                    <a:pt x="52" y="20"/>
                    <a:pt x="47" y="22"/>
                  </a:cubicBezTo>
                  <a:cubicBezTo>
                    <a:pt x="42" y="24"/>
                    <a:pt x="37" y="27"/>
                    <a:pt x="34" y="31"/>
                  </a:cubicBezTo>
                  <a:cubicBezTo>
                    <a:pt x="30" y="35"/>
                    <a:pt x="27" y="39"/>
                    <a:pt x="25" y="44"/>
                  </a:cubicBezTo>
                  <a:cubicBezTo>
                    <a:pt x="23" y="49"/>
                    <a:pt x="22" y="55"/>
                    <a:pt x="22" y="61"/>
                  </a:cubicBezTo>
                  <a:cubicBezTo>
                    <a:pt x="22" y="66"/>
                    <a:pt x="23" y="71"/>
                    <a:pt x="24" y="75"/>
                  </a:cubicBezTo>
                  <a:cubicBezTo>
                    <a:pt x="25" y="80"/>
                    <a:pt x="27" y="84"/>
                    <a:pt x="30" y="87"/>
                  </a:cubicBezTo>
                  <a:cubicBezTo>
                    <a:pt x="33" y="91"/>
                    <a:pt x="36" y="94"/>
                    <a:pt x="40" y="96"/>
                  </a:cubicBezTo>
                  <a:cubicBezTo>
                    <a:pt x="44" y="98"/>
                    <a:pt x="49" y="98"/>
                    <a:pt x="55" y="98"/>
                  </a:cubicBezTo>
                  <a:cubicBezTo>
                    <a:pt x="60" y="98"/>
                    <a:pt x="65" y="98"/>
                    <a:pt x="69" y="96"/>
                  </a:cubicBezTo>
                  <a:cubicBezTo>
                    <a:pt x="73" y="94"/>
                    <a:pt x="77" y="92"/>
                    <a:pt x="79" y="90"/>
                  </a:cubicBezTo>
                  <a:cubicBezTo>
                    <a:pt x="82" y="87"/>
                    <a:pt x="84" y="84"/>
                    <a:pt x="85" y="80"/>
                  </a:cubicBezTo>
                  <a:cubicBezTo>
                    <a:pt x="86" y="77"/>
                    <a:pt x="87" y="74"/>
                    <a:pt x="87" y="70"/>
                  </a:cubicBezTo>
                  <a:lnTo>
                    <a:pt x="87" y="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11134647" y="2298159"/>
              <a:ext cx="198438" cy="227013"/>
            </a:xfrm>
            <a:custGeom>
              <a:avLst/>
              <a:gdLst/>
              <a:ahLst/>
              <a:cxnLst/>
              <a:rect l="l" t="t" r="r" b="b"/>
              <a:pathLst>
                <a:path w="103" h="117" extrusionOk="0">
                  <a:moveTo>
                    <a:pt x="0" y="28"/>
                  </a:moveTo>
                  <a:cubicBezTo>
                    <a:pt x="0" y="23"/>
                    <a:pt x="0" y="18"/>
                    <a:pt x="0" y="14"/>
                  </a:cubicBezTo>
                  <a:cubicBezTo>
                    <a:pt x="0" y="11"/>
                    <a:pt x="0" y="8"/>
                    <a:pt x="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5" y="16"/>
                    <a:pt x="27" y="13"/>
                  </a:cubicBezTo>
                  <a:cubicBezTo>
                    <a:pt x="29" y="11"/>
                    <a:pt x="31" y="9"/>
                    <a:pt x="35" y="7"/>
                  </a:cubicBezTo>
                  <a:cubicBezTo>
                    <a:pt x="38" y="5"/>
                    <a:pt x="41" y="3"/>
                    <a:pt x="45" y="2"/>
                  </a:cubicBezTo>
                  <a:cubicBezTo>
                    <a:pt x="50" y="1"/>
                    <a:pt x="54" y="0"/>
                    <a:pt x="59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100" y="22"/>
                    <a:pt x="103" y="34"/>
                    <a:pt x="103" y="48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81" y="117"/>
                    <a:pt x="81" y="117"/>
                    <a:pt x="81" y="117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39"/>
                    <a:pt x="79" y="32"/>
                    <a:pt x="74" y="27"/>
                  </a:cubicBezTo>
                  <a:cubicBezTo>
                    <a:pt x="70" y="22"/>
                    <a:pt x="63" y="19"/>
                    <a:pt x="55" y="19"/>
                  </a:cubicBezTo>
                  <a:cubicBezTo>
                    <a:pt x="49" y="19"/>
                    <a:pt x="43" y="21"/>
                    <a:pt x="39" y="23"/>
                  </a:cubicBezTo>
                  <a:cubicBezTo>
                    <a:pt x="35" y="26"/>
                    <a:pt x="32" y="29"/>
                    <a:pt x="29" y="33"/>
                  </a:cubicBezTo>
                  <a:cubicBezTo>
                    <a:pt x="26" y="37"/>
                    <a:pt x="25" y="42"/>
                    <a:pt x="23" y="48"/>
                  </a:cubicBezTo>
                  <a:cubicBezTo>
                    <a:pt x="22" y="53"/>
                    <a:pt x="22" y="58"/>
                    <a:pt x="22" y="64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11383885" y="2306097"/>
              <a:ext cx="42863" cy="2190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11466435" y="2244184"/>
              <a:ext cx="168275" cy="285750"/>
            </a:xfrm>
            <a:custGeom>
              <a:avLst/>
              <a:gdLst/>
              <a:ahLst/>
              <a:cxnLst/>
              <a:rect l="l" t="t" r="r" b="b"/>
              <a:pathLst>
                <a:path w="87" h="148" extrusionOk="0">
                  <a:moveTo>
                    <a:pt x="20" y="51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2" y="114"/>
                    <a:pt x="44" y="121"/>
                    <a:pt x="46" y="124"/>
                  </a:cubicBezTo>
                  <a:cubicBezTo>
                    <a:pt x="49" y="127"/>
                    <a:pt x="53" y="129"/>
                    <a:pt x="59" y="129"/>
                  </a:cubicBezTo>
                  <a:cubicBezTo>
                    <a:pt x="63" y="129"/>
                    <a:pt x="66" y="129"/>
                    <a:pt x="69" y="127"/>
                  </a:cubicBezTo>
                  <a:cubicBezTo>
                    <a:pt x="72" y="126"/>
                    <a:pt x="75" y="124"/>
                    <a:pt x="77" y="121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3" y="139"/>
                    <a:pt x="78" y="143"/>
                    <a:pt x="73" y="145"/>
                  </a:cubicBezTo>
                  <a:cubicBezTo>
                    <a:pt x="68" y="147"/>
                    <a:pt x="62" y="148"/>
                    <a:pt x="55" y="148"/>
                  </a:cubicBezTo>
                  <a:cubicBezTo>
                    <a:pt x="43" y="148"/>
                    <a:pt x="34" y="145"/>
                    <a:pt x="29" y="138"/>
                  </a:cubicBezTo>
                  <a:cubicBezTo>
                    <a:pt x="23" y="131"/>
                    <a:pt x="20" y="121"/>
                    <a:pt x="20" y="107"/>
                  </a:cubicBezTo>
                  <a:lnTo>
                    <a:pt x="20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11648997" y="2296572"/>
              <a:ext cx="215900" cy="233363"/>
            </a:xfrm>
            <a:custGeom>
              <a:avLst/>
              <a:gdLst/>
              <a:ahLst/>
              <a:cxnLst/>
              <a:rect l="l" t="t" r="r" b="b"/>
              <a:pathLst>
                <a:path w="112" h="121" extrusionOk="0">
                  <a:moveTo>
                    <a:pt x="109" y="101"/>
                  </a:moveTo>
                  <a:cubicBezTo>
                    <a:pt x="108" y="102"/>
                    <a:pt x="106" y="104"/>
                    <a:pt x="103" y="107"/>
                  </a:cubicBezTo>
                  <a:cubicBezTo>
                    <a:pt x="101" y="109"/>
                    <a:pt x="97" y="111"/>
                    <a:pt x="93" y="113"/>
                  </a:cubicBezTo>
                  <a:cubicBezTo>
                    <a:pt x="89" y="115"/>
                    <a:pt x="84" y="117"/>
                    <a:pt x="78" y="119"/>
                  </a:cubicBezTo>
                  <a:cubicBezTo>
                    <a:pt x="73" y="120"/>
                    <a:pt x="66" y="121"/>
                    <a:pt x="59" y="121"/>
                  </a:cubicBezTo>
                  <a:cubicBezTo>
                    <a:pt x="50" y="121"/>
                    <a:pt x="42" y="120"/>
                    <a:pt x="35" y="117"/>
                  </a:cubicBezTo>
                  <a:cubicBezTo>
                    <a:pt x="28" y="114"/>
                    <a:pt x="21" y="110"/>
                    <a:pt x="16" y="104"/>
                  </a:cubicBezTo>
                  <a:cubicBezTo>
                    <a:pt x="11" y="99"/>
                    <a:pt x="7" y="92"/>
                    <a:pt x="4" y="85"/>
                  </a:cubicBezTo>
                  <a:cubicBezTo>
                    <a:pt x="1" y="77"/>
                    <a:pt x="0" y="69"/>
                    <a:pt x="0" y="60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1" y="23"/>
                    <a:pt x="16" y="18"/>
                  </a:cubicBezTo>
                  <a:cubicBezTo>
                    <a:pt x="21" y="12"/>
                    <a:pt x="27" y="8"/>
                    <a:pt x="34" y="5"/>
                  </a:cubicBezTo>
                  <a:cubicBezTo>
                    <a:pt x="41" y="2"/>
                    <a:pt x="48" y="0"/>
                    <a:pt x="57" y="0"/>
                  </a:cubicBezTo>
                  <a:cubicBezTo>
                    <a:pt x="66" y="0"/>
                    <a:pt x="75" y="2"/>
                    <a:pt x="82" y="6"/>
                  </a:cubicBezTo>
                  <a:cubicBezTo>
                    <a:pt x="89" y="10"/>
                    <a:pt x="95" y="15"/>
                    <a:pt x="99" y="21"/>
                  </a:cubicBezTo>
                  <a:cubicBezTo>
                    <a:pt x="103" y="27"/>
                    <a:pt x="107" y="34"/>
                    <a:pt x="109" y="42"/>
                  </a:cubicBezTo>
                  <a:cubicBezTo>
                    <a:pt x="111" y="50"/>
                    <a:pt x="112" y="59"/>
                    <a:pt x="11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72"/>
                    <a:pt x="24" y="77"/>
                    <a:pt x="26" y="81"/>
                  </a:cubicBezTo>
                  <a:cubicBezTo>
                    <a:pt x="28" y="85"/>
                    <a:pt x="30" y="89"/>
                    <a:pt x="34" y="92"/>
                  </a:cubicBezTo>
                  <a:cubicBezTo>
                    <a:pt x="37" y="95"/>
                    <a:pt x="41" y="98"/>
                    <a:pt x="46" y="100"/>
                  </a:cubicBezTo>
                  <a:cubicBezTo>
                    <a:pt x="50" y="101"/>
                    <a:pt x="55" y="102"/>
                    <a:pt x="59" y="102"/>
                  </a:cubicBezTo>
                  <a:cubicBezTo>
                    <a:pt x="69" y="102"/>
                    <a:pt x="77" y="101"/>
                    <a:pt x="83" y="97"/>
                  </a:cubicBezTo>
                  <a:cubicBezTo>
                    <a:pt x="89" y="94"/>
                    <a:pt x="94" y="91"/>
                    <a:pt x="97" y="88"/>
                  </a:cubicBezTo>
                  <a:lnTo>
                    <a:pt x="109" y="101"/>
                  </a:lnTo>
                  <a:close/>
                  <a:moveTo>
                    <a:pt x="89" y="51"/>
                  </a:moveTo>
                  <a:cubicBezTo>
                    <a:pt x="89" y="42"/>
                    <a:pt x="86" y="35"/>
                    <a:pt x="80" y="28"/>
                  </a:cubicBezTo>
                  <a:cubicBezTo>
                    <a:pt x="74" y="22"/>
                    <a:pt x="67" y="19"/>
                    <a:pt x="57" y="19"/>
                  </a:cubicBezTo>
                  <a:cubicBezTo>
                    <a:pt x="51" y="19"/>
                    <a:pt x="47" y="20"/>
                    <a:pt x="42" y="22"/>
                  </a:cubicBezTo>
                  <a:cubicBezTo>
                    <a:pt x="38" y="24"/>
                    <a:pt x="35" y="26"/>
                    <a:pt x="32" y="29"/>
                  </a:cubicBezTo>
                  <a:cubicBezTo>
                    <a:pt x="29" y="32"/>
                    <a:pt x="27" y="35"/>
                    <a:pt x="25" y="39"/>
                  </a:cubicBezTo>
                  <a:cubicBezTo>
                    <a:pt x="23" y="43"/>
                    <a:pt x="22" y="47"/>
                    <a:pt x="22" y="51"/>
                  </a:cubicBezTo>
                  <a:lnTo>
                    <a:pt x="89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11383885" y="2236247"/>
              <a:ext cx="42863" cy="396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10602835" y="2296572"/>
              <a:ext cx="233363" cy="233363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60" y="121"/>
                  </a:moveTo>
                  <a:cubicBezTo>
                    <a:pt x="52" y="121"/>
                    <a:pt x="43" y="119"/>
                    <a:pt x="36" y="116"/>
                  </a:cubicBezTo>
                  <a:cubicBezTo>
                    <a:pt x="29" y="113"/>
                    <a:pt x="22" y="109"/>
                    <a:pt x="17" y="103"/>
                  </a:cubicBezTo>
                  <a:cubicBezTo>
                    <a:pt x="12" y="98"/>
                    <a:pt x="8" y="91"/>
                    <a:pt x="5" y="84"/>
                  </a:cubicBezTo>
                  <a:cubicBezTo>
                    <a:pt x="2" y="77"/>
                    <a:pt x="0" y="69"/>
                    <a:pt x="0" y="61"/>
                  </a:cubicBezTo>
                  <a:cubicBezTo>
                    <a:pt x="0" y="52"/>
                    <a:pt x="2" y="44"/>
                    <a:pt x="5" y="37"/>
                  </a:cubicBezTo>
                  <a:cubicBezTo>
                    <a:pt x="8" y="30"/>
                    <a:pt x="12" y="23"/>
                    <a:pt x="17" y="18"/>
                  </a:cubicBezTo>
                  <a:cubicBezTo>
                    <a:pt x="22" y="12"/>
                    <a:pt x="29" y="8"/>
                    <a:pt x="36" y="5"/>
                  </a:cubicBezTo>
                  <a:cubicBezTo>
                    <a:pt x="43" y="2"/>
                    <a:pt x="52" y="0"/>
                    <a:pt x="60" y="0"/>
                  </a:cubicBezTo>
                  <a:cubicBezTo>
                    <a:pt x="69" y="0"/>
                    <a:pt x="77" y="2"/>
                    <a:pt x="84" y="5"/>
                  </a:cubicBezTo>
                  <a:cubicBezTo>
                    <a:pt x="92" y="8"/>
                    <a:pt x="98" y="12"/>
                    <a:pt x="103" y="18"/>
                  </a:cubicBezTo>
                  <a:cubicBezTo>
                    <a:pt x="109" y="23"/>
                    <a:pt x="113" y="30"/>
                    <a:pt x="116" y="37"/>
                  </a:cubicBezTo>
                  <a:cubicBezTo>
                    <a:pt x="119" y="44"/>
                    <a:pt x="121" y="52"/>
                    <a:pt x="121" y="61"/>
                  </a:cubicBezTo>
                  <a:cubicBezTo>
                    <a:pt x="121" y="69"/>
                    <a:pt x="119" y="77"/>
                    <a:pt x="116" y="84"/>
                  </a:cubicBezTo>
                  <a:cubicBezTo>
                    <a:pt x="113" y="91"/>
                    <a:pt x="109" y="98"/>
                    <a:pt x="103" y="103"/>
                  </a:cubicBezTo>
                  <a:cubicBezTo>
                    <a:pt x="98" y="109"/>
                    <a:pt x="92" y="113"/>
                    <a:pt x="84" y="116"/>
                  </a:cubicBezTo>
                  <a:cubicBezTo>
                    <a:pt x="77" y="119"/>
                    <a:pt x="69" y="121"/>
                    <a:pt x="60" y="121"/>
                  </a:cubicBezTo>
                  <a:close/>
                  <a:moveTo>
                    <a:pt x="60" y="102"/>
                  </a:moveTo>
                  <a:cubicBezTo>
                    <a:pt x="66" y="102"/>
                    <a:pt x="72" y="101"/>
                    <a:pt x="76" y="98"/>
                  </a:cubicBezTo>
                  <a:cubicBezTo>
                    <a:pt x="81" y="96"/>
                    <a:pt x="85" y="93"/>
                    <a:pt x="88" y="89"/>
                  </a:cubicBezTo>
                  <a:cubicBezTo>
                    <a:pt x="92" y="85"/>
                    <a:pt x="94" y="81"/>
                    <a:pt x="96" y="76"/>
                  </a:cubicBezTo>
                  <a:cubicBezTo>
                    <a:pt x="97" y="71"/>
                    <a:pt x="98" y="66"/>
                    <a:pt x="98" y="61"/>
                  </a:cubicBezTo>
                  <a:cubicBezTo>
                    <a:pt x="98" y="56"/>
                    <a:pt x="97" y="50"/>
                    <a:pt x="96" y="45"/>
                  </a:cubicBezTo>
                  <a:cubicBezTo>
                    <a:pt x="94" y="41"/>
                    <a:pt x="92" y="36"/>
                    <a:pt x="88" y="32"/>
                  </a:cubicBezTo>
                  <a:cubicBezTo>
                    <a:pt x="85" y="28"/>
                    <a:pt x="81" y="25"/>
                    <a:pt x="76" y="23"/>
                  </a:cubicBezTo>
                  <a:cubicBezTo>
                    <a:pt x="72" y="20"/>
                    <a:pt x="66" y="19"/>
                    <a:pt x="60" y="19"/>
                  </a:cubicBezTo>
                  <a:cubicBezTo>
                    <a:pt x="54" y="19"/>
                    <a:pt x="49" y="20"/>
                    <a:pt x="44" y="23"/>
                  </a:cubicBezTo>
                  <a:cubicBezTo>
                    <a:pt x="40" y="25"/>
                    <a:pt x="36" y="28"/>
                    <a:pt x="32" y="32"/>
                  </a:cubicBezTo>
                  <a:cubicBezTo>
                    <a:pt x="29" y="36"/>
                    <a:pt x="27" y="40"/>
                    <a:pt x="25" y="45"/>
                  </a:cubicBezTo>
                  <a:cubicBezTo>
                    <a:pt x="23" y="50"/>
                    <a:pt x="22" y="55"/>
                    <a:pt x="22" y="61"/>
                  </a:cubicBezTo>
                  <a:cubicBezTo>
                    <a:pt x="22" y="66"/>
                    <a:pt x="23" y="71"/>
                    <a:pt x="25" y="76"/>
                  </a:cubicBezTo>
                  <a:cubicBezTo>
                    <a:pt x="27" y="81"/>
                    <a:pt x="29" y="85"/>
                    <a:pt x="33" y="89"/>
                  </a:cubicBezTo>
                  <a:cubicBezTo>
                    <a:pt x="36" y="93"/>
                    <a:pt x="40" y="96"/>
                    <a:pt x="45" y="98"/>
                  </a:cubicBezTo>
                  <a:cubicBezTo>
                    <a:pt x="49" y="101"/>
                    <a:pt x="54" y="102"/>
                    <a:pt x="60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10328197" y="2239422"/>
              <a:ext cx="249238" cy="290513"/>
            </a:xfrm>
            <a:custGeom>
              <a:avLst/>
              <a:gdLst/>
              <a:ahLst/>
              <a:cxnLst/>
              <a:rect l="l" t="t" r="r" b="b"/>
              <a:pathLst>
                <a:path w="129" h="151" extrusionOk="0">
                  <a:moveTo>
                    <a:pt x="129" y="122"/>
                  </a:moveTo>
                  <a:cubicBezTo>
                    <a:pt x="128" y="125"/>
                    <a:pt x="125" y="128"/>
                    <a:pt x="122" y="131"/>
                  </a:cubicBezTo>
                  <a:cubicBezTo>
                    <a:pt x="118" y="134"/>
                    <a:pt x="114" y="138"/>
                    <a:pt x="110" y="140"/>
                  </a:cubicBezTo>
                  <a:cubicBezTo>
                    <a:pt x="105" y="143"/>
                    <a:pt x="99" y="146"/>
                    <a:pt x="93" y="148"/>
                  </a:cubicBezTo>
                  <a:cubicBezTo>
                    <a:pt x="87" y="150"/>
                    <a:pt x="80" y="151"/>
                    <a:pt x="73" y="151"/>
                  </a:cubicBezTo>
                  <a:cubicBezTo>
                    <a:pt x="62" y="151"/>
                    <a:pt x="52" y="149"/>
                    <a:pt x="43" y="145"/>
                  </a:cubicBezTo>
                  <a:cubicBezTo>
                    <a:pt x="35" y="142"/>
                    <a:pt x="27" y="136"/>
                    <a:pt x="21" y="130"/>
                  </a:cubicBezTo>
                  <a:cubicBezTo>
                    <a:pt x="14" y="123"/>
                    <a:pt x="9" y="115"/>
                    <a:pt x="6" y="106"/>
                  </a:cubicBezTo>
                  <a:cubicBezTo>
                    <a:pt x="2" y="97"/>
                    <a:pt x="0" y="87"/>
                    <a:pt x="0" y="76"/>
                  </a:cubicBezTo>
                  <a:cubicBezTo>
                    <a:pt x="0" y="65"/>
                    <a:pt x="2" y="55"/>
                    <a:pt x="6" y="46"/>
                  </a:cubicBezTo>
                  <a:cubicBezTo>
                    <a:pt x="9" y="37"/>
                    <a:pt x="14" y="29"/>
                    <a:pt x="21" y="22"/>
                  </a:cubicBezTo>
                  <a:cubicBezTo>
                    <a:pt x="27" y="15"/>
                    <a:pt x="35" y="9"/>
                    <a:pt x="43" y="5"/>
                  </a:cubicBezTo>
                  <a:cubicBezTo>
                    <a:pt x="52" y="2"/>
                    <a:pt x="62" y="0"/>
                    <a:pt x="73" y="0"/>
                  </a:cubicBezTo>
                  <a:cubicBezTo>
                    <a:pt x="81" y="0"/>
                    <a:pt x="88" y="0"/>
                    <a:pt x="94" y="2"/>
                  </a:cubicBezTo>
                  <a:cubicBezTo>
                    <a:pt x="100" y="4"/>
                    <a:pt x="105" y="7"/>
                    <a:pt x="110" y="9"/>
                  </a:cubicBezTo>
                  <a:cubicBezTo>
                    <a:pt x="114" y="12"/>
                    <a:pt x="118" y="15"/>
                    <a:pt x="121" y="19"/>
                  </a:cubicBezTo>
                  <a:cubicBezTo>
                    <a:pt x="124" y="22"/>
                    <a:pt x="127" y="25"/>
                    <a:pt x="129" y="28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3" y="38"/>
                    <a:pt x="111" y="36"/>
                    <a:pt x="108" y="33"/>
                  </a:cubicBezTo>
                  <a:cubicBezTo>
                    <a:pt x="106" y="30"/>
                    <a:pt x="103" y="28"/>
                    <a:pt x="100" y="26"/>
                  </a:cubicBezTo>
                  <a:cubicBezTo>
                    <a:pt x="96" y="24"/>
                    <a:pt x="93" y="22"/>
                    <a:pt x="88" y="20"/>
                  </a:cubicBezTo>
                  <a:cubicBezTo>
                    <a:pt x="84" y="19"/>
                    <a:pt x="79" y="18"/>
                    <a:pt x="73" y="18"/>
                  </a:cubicBezTo>
                  <a:cubicBezTo>
                    <a:pt x="65" y="18"/>
                    <a:pt x="58" y="20"/>
                    <a:pt x="52" y="23"/>
                  </a:cubicBezTo>
                  <a:cubicBezTo>
                    <a:pt x="46" y="26"/>
                    <a:pt x="40" y="30"/>
                    <a:pt x="36" y="35"/>
                  </a:cubicBezTo>
                  <a:cubicBezTo>
                    <a:pt x="31" y="40"/>
                    <a:pt x="28" y="46"/>
                    <a:pt x="26" y="53"/>
                  </a:cubicBezTo>
                  <a:cubicBezTo>
                    <a:pt x="23" y="60"/>
                    <a:pt x="22" y="68"/>
                    <a:pt x="22" y="75"/>
                  </a:cubicBezTo>
                  <a:cubicBezTo>
                    <a:pt x="22" y="83"/>
                    <a:pt x="24" y="90"/>
                    <a:pt x="26" y="97"/>
                  </a:cubicBezTo>
                  <a:cubicBezTo>
                    <a:pt x="28" y="104"/>
                    <a:pt x="32" y="110"/>
                    <a:pt x="36" y="115"/>
                  </a:cubicBezTo>
                  <a:cubicBezTo>
                    <a:pt x="40" y="120"/>
                    <a:pt x="46" y="124"/>
                    <a:pt x="52" y="127"/>
                  </a:cubicBezTo>
                  <a:cubicBezTo>
                    <a:pt x="58" y="130"/>
                    <a:pt x="65" y="131"/>
                    <a:pt x="73" y="131"/>
                  </a:cubicBezTo>
                  <a:cubicBezTo>
                    <a:pt x="79" y="131"/>
                    <a:pt x="85" y="131"/>
                    <a:pt x="89" y="129"/>
                  </a:cubicBezTo>
                  <a:cubicBezTo>
                    <a:pt x="94" y="127"/>
                    <a:pt x="98" y="125"/>
                    <a:pt x="101" y="123"/>
                  </a:cubicBezTo>
                  <a:cubicBezTo>
                    <a:pt x="105" y="121"/>
                    <a:pt x="107" y="118"/>
                    <a:pt x="109" y="116"/>
                  </a:cubicBezTo>
                  <a:cubicBezTo>
                    <a:pt x="111" y="114"/>
                    <a:pt x="113" y="112"/>
                    <a:pt x="115" y="110"/>
                  </a:cubicBezTo>
                  <a:lnTo>
                    <a:pt x="129" y="1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10593310" y="1523459"/>
              <a:ext cx="1004888" cy="407988"/>
            </a:xfrm>
            <a:custGeom>
              <a:avLst/>
              <a:gdLst/>
              <a:ahLst/>
              <a:cxnLst/>
              <a:rect l="l" t="t" r="r" b="b"/>
              <a:pathLst>
                <a:path w="520" h="211" extrusionOk="0">
                  <a:moveTo>
                    <a:pt x="409" y="123"/>
                  </a:moveTo>
                  <a:cubicBezTo>
                    <a:pt x="409" y="97"/>
                    <a:pt x="409" y="97"/>
                    <a:pt x="409" y="97"/>
                  </a:cubicBezTo>
                  <a:cubicBezTo>
                    <a:pt x="409" y="84"/>
                    <a:pt x="399" y="74"/>
                    <a:pt x="387" y="74"/>
                  </a:cubicBezTo>
                  <a:cubicBezTo>
                    <a:pt x="374" y="74"/>
                    <a:pt x="364" y="84"/>
                    <a:pt x="364" y="97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51" y="133"/>
                    <a:pt x="336" y="136"/>
                    <a:pt x="321" y="139"/>
                  </a:cubicBezTo>
                  <a:cubicBezTo>
                    <a:pt x="321" y="22"/>
                    <a:pt x="321" y="22"/>
                    <a:pt x="321" y="22"/>
                  </a:cubicBezTo>
                  <a:cubicBezTo>
                    <a:pt x="321" y="10"/>
                    <a:pt x="311" y="0"/>
                    <a:pt x="298" y="0"/>
                  </a:cubicBezTo>
                  <a:cubicBezTo>
                    <a:pt x="286" y="0"/>
                    <a:pt x="276" y="10"/>
                    <a:pt x="276" y="22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5" y="150"/>
                    <a:pt x="274" y="150"/>
                    <a:pt x="272" y="151"/>
                  </a:cubicBezTo>
                  <a:cubicBezTo>
                    <a:pt x="258" y="154"/>
                    <a:pt x="245" y="157"/>
                    <a:pt x="232" y="160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32" y="49"/>
                    <a:pt x="222" y="39"/>
                    <a:pt x="210" y="39"/>
                  </a:cubicBezTo>
                  <a:cubicBezTo>
                    <a:pt x="198" y="39"/>
                    <a:pt x="188" y="49"/>
                    <a:pt x="188" y="61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72" y="173"/>
                    <a:pt x="158" y="176"/>
                    <a:pt x="144" y="178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15"/>
                    <a:pt x="134" y="105"/>
                    <a:pt x="122" y="105"/>
                  </a:cubicBezTo>
                  <a:cubicBezTo>
                    <a:pt x="110" y="105"/>
                    <a:pt x="100" y="115"/>
                    <a:pt x="100" y="127"/>
                  </a:cubicBezTo>
                  <a:cubicBezTo>
                    <a:pt x="100" y="184"/>
                    <a:pt x="100" y="184"/>
                    <a:pt x="100" y="184"/>
                  </a:cubicBezTo>
                  <a:cubicBezTo>
                    <a:pt x="50" y="190"/>
                    <a:pt x="21" y="188"/>
                    <a:pt x="18" y="179"/>
                  </a:cubicBezTo>
                  <a:cubicBezTo>
                    <a:pt x="11" y="164"/>
                    <a:pt x="57" y="143"/>
                    <a:pt x="70" y="136"/>
                  </a:cubicBezTo>
                  <a:cubicBezTo>
                    <a:pt x="70" y="136"/>
                    <a:pt x="70" y="135"/>
                    <a:pt x="70" y="135"/>
                  </a:cubicBezTo>
                  <a:cubicBezTo>
                    <a:pt x="70" y="135"/>
                    <a:pt x="69" y="135"/>
                    <a:pt x="69" y="135"/>
                  </a:cubicBezTo>
                  <a:cubicBezTo>
                    <a:pt x="56" y="140"/>
                    <a:pt x="0" y="163"/>
                    <a:pt x="7" y="183"/>
                  </a:cubicBezTo>
                  <a:cubicBezTo>
                    <a:pt x="14" y="205"/>
                    <a:pt x="100" y="211"/>
                    <a:pt x="279" y="167"/>
                  </a:cubicBezTo>
                  <a:cubicBezTo>
                    <a:pt x="429" y="130"/>
                    <a:pt x="498" y="123"/>
                    <a:pt x="505" y="137"/>
                  </a:cubicBezTo>
                  <a:cubicBezTo>
                    <a:pt x="510" y="149"/>
                    <a:pt x="473" y="172"/>
                    <a:pt x="437" y="188"/>
                  </a:cubicBezTo>
                  <a:cubicBezTo>
                    <a:pt x="436" y="189"/>
                    <a:pt x="436" y="190"/>
                    <a:pt x="436" y="191"/>
                  </a:cubicBezTo>
                  <a:cubicBezTo>
                    <a:pt x="437" y="192"/>
                    <a:pt x="438" y="193"/>
                    <a:pt x="439" y="192"/>
                  </a:cubicBezTo>
                  <a:cubicBezTo>
                    <a:pt x="452" y="187"/>
                    <a:pt x="520" y="158"/>
                    <a:pt x="517" y="134"/>
                  </a:cubicBezTo>
                  <a:cubicBezTo>
                    <a:pt x="514" y="118"/>
                    <a:pt x="478" y="113"/>
                    <a:pt x="409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10786985" y="1955259"/>
              <a:ext cx="84138" cy="84138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0" y="5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8" y="3"/>
                    <a:pt x="13" y="4"/>
                    <a:pt x="0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10956847" y="1923509"/>
              <a:ext cx="84138" cy="177800"/>
            </a:xfrm>
            <a:custGeom>
              <a:avLst/>
              <a:gdLst/>
              <a:ahLst/>
              <a:cxnLst/>
              <a:rect l="l" t="t" r="r" b="b"/>
              <a:pathLst>
                <a:path w="44" h="92" extrusionOk="0">
                  <a:moveTo>
                    <a:pt x="0" y="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0" y="92"/>
                    <a:pt x="22" y="92"/>
                  </a:cubicBezTo>
                  <a:cubicBezTo>
                    <a:pt x="34" y="92"/>
                    <a:pt x="44" y="82"/>
                    <a:pt x="44" y="7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9" y="4"/>
                    <a:pt x="14" y="7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11126710" y="1885409"/>
              <a:ext cx="87313" cy="144463"/>
            </a:xfrm>
            <a:custGeom>
              <a:avLst/>
              <a:gdLst/>
              <a:ahLst/>
              <a:cxnLst/>
              <a:rect l="l" t="t" r="r" b="b"/>
              <a:pathLst>
                <a:path w="45" h="75" extrusionOk="0">
                  <a:moveTo>
                    <a:pt x="3" y="10"/>
                  </a:moveTo>
                  <a:cubicBezTo>
                    <a:pt x="2" y="10"/>
                    <a:pt x="1" y="10"/>
                    <a:pt x="0" y="1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5"/>
                    <a:pt x="10" y="75"/>
                    <a:pt x="22" y="75"/>
                  </a:cubicBezTo>
                  <a:cubicBezTo>
                    <a:pt x="35" y="75"/>
                    <a:pt x="45" y="65"/>
                    <a:pt x="45" y="53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8" y="6"/>
                    <a:pt x="3" y="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11296572" y="1848897"/>
              <a:ext cx="87313" cy="109538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0" y="9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7"/>
                    <a:pt x="10" y="57"/>
                    <a:pt x="23" y="57"/>
                  </a:cubicBezTo>
                  <a:cubicBezTo>
                    <a:pt x="35" y="57"/>
                    <a:pt x="45" y="47"/>
                    <a:pt x="45" y="35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7" y="6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99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DB7E-4A22-2042-AE55-4F452F6E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0A250-8838-834A-A2A2-9637BA0BB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38691-9A6C-914D-845D-B66430C3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37A5-1CEB-D04D-9135-A41010DD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648E8-397C-4F46-82AD-0DF351FB4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3722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o innholdsdeler">
  <p:cSld name="4_To innholdsdeler"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p9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7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4" name="Google Shape;2674;p9"/>
          <p:cNvSpPr txBox="1">
            <a:spLocks noGrp="1"/>
          </p:cNvSpPr>
          <p:nvPr>
            <p:ph type="title"/>
          </p:nvPr>
        </p:nvSpPr>
        <p:spPr>
          <a:xfrm>
            <a:off x="495300" y="457200"/>
            <a:ext cx="10311803" cy="86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5" name="Google Shape;2675;p9"/>
          <p:cNvSpPr txBox="1">
            <a:spLocks noGrp="1"/>
          </p:cNvSpPr>
          <p:nvPr>
            <p:ph type="body" idx="1"/>
          </p:nvPr>
        </p:nvSpPr>
        <p:spPr>
          <a:xfrm>
            <a:off x="495300" y="1501541"/>
            <a:ext cx="5464066" cy="46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676" name="Google Shape;2676;p9"/>
          <p:cNvGrpSpPr/>
          <p:nvPr/>
        </p:nvGrpSpPr>
        <p:grpSpPr>
          <a:xfrm>
            <a:off x="-1978012" y="5047145"/>
            <a:ext cx="7652824" cy="2618409"/>
            <a:chOff x="-1689411" y="-579289"/>
            <a:chExt cx="7652824" cy="2618409"/>
          </a:xfrm>
        </p:grpSpPr>
        <p:grpSp>
          <p:nvGrpSpPr>
            <p:cNvPr id="2677" name="Google Shape;2677;p9"/>
            <p:cNvGrpSpPr/>
            <p:nvPr/>
          </p:nvGrpSpPr>
          <p:grpSpPr>
            <a:xfrm>
              <a:off x="-1689411" y="-564878"/>
              <a:ext cx="6283767" cy="2287538"/>
              <a:chOff x="3198" y="1063"/>
              <a:chExt cx="3736" cy="1330"/>
            </a:xfrm>
          </p:grpSpPr>
          <p:grpSp>
            <p:nvGrpSpPr>
              <p:cNvPr id="2678" name="Google Shape;2678;p9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2679" name="Google Shape;2679;p9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0" name="Google Shape;2680;p9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1" name="Google Shape;2681;p9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2" name="Google Shape;2682;p9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3" name="Google Shape;2683;p9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4" name="Google Shape;2684;p9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9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9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9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9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9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9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9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9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9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9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9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9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9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9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9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9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9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9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9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9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9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6" name="Google Shape;2706;p9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7" name="Google Shape;2707;p9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8" name="Google Shape;2708;p9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9" name="Google Shape;2709;p9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0" name="Google Shape;2710;p9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9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9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9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9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9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9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9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9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9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9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9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9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9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9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9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9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9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9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9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9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9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9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9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9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9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9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9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9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1" name="Google Shape;2741;p9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2" name="Google Shape;2742;p9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9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9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9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9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8" name="Google Shape;2748;p9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9" name="Google Shape;2749;p9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0" name="Google Shape;2750;p9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1" name="Google Shape;2751;p9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2" name="Google Shape;2752;p9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3" name="Google Shape;2753;p9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4" name="Google Shape;2754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5" name="Google Shape;2755;p9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6" name="Google Shape;2756;p9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7" name="Google Shape;2757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8" name="Google Shape;2758;p9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9" name="Google Shape;2759;p9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0" name="Google Shape;2760;p9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1" name="Google Shape;2761;p9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2" name="Google Shape;2762;p9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3" name="Google Shape;2763;p9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4" name="Google Shape;2764;p9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5" name="Google Shape;2765;p9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6" name="Google Shape;2766;p9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7" name="Google Shape;2767;p9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8" name="Google Shape;2768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9" name="Google Shape;2769;p9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0" name="Google Shape;2770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1" name="Google Shape;2771;p9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2" name="Google Shape;2772;p9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3" name="Google Shape;2773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4" name="Google Shape;2774;p9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5" name="Google Shape;2775;p9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6" name="Google Shape;2776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7" name="Google Shape;2777;p9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8" name="Google Shape;2778;p9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9" name="Google Shape;2779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0" name="Google Shape;2780;p9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1" name="Google Shape;2781;p9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2" name="Google Shape;2782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3" name="Google Shape;2783;p9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4" name="Google Shape;2784;p9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5" name="Google Shape;2785;p9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6" name="Google Shape;2786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7" name="Google Shape;2787;p9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8" name="Google Shape;2788;p9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9" name="Google Shape;2789;p9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0" name="Google Shape;2790;p9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1" name="Google Shape;2791;p9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2" name="Google Shape;2792;p9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3" name="Google Shape;2793;p9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4" name="Google Shape;2794;p9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5" name="Google Shape;2795;p9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6" name="Google Shape;2796;p9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7" name="Google Shape;2797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8" name="Google Shape;2798;p9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9" name="Google Shape;2799;p9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0" name="Google Shape;2800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1" name="Google Shape;2801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2" name="Google Shape;2802;p9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3" name="Google Shape;2803;p9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4" name="Google Shape;2804;p9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5" name="Google Shape;2805;p9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6" name="Google Shape;2806;p9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7" name="Google Shape;2807;p9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8" name="Google Shape;2808;p9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9" name="Google Shape;2809;p9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0" name="Google Shape;2810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1" name="Google Shape;2811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2" name="Google Shape;2812;p9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3" name="Google Shape;2813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4" name="Google Shape;2814;p9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5" name="Google Shape;2815;p9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6" name="Google Shape;2816;p9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7" name="Google Shape;2817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8" name="Google Shape;2818;p9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9" name="Google Shape;2819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0" name="Google Shape;2820;p9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1" name="Google Shape;2821;p9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2" name="Google Shape;2822;p9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3" name="Google Shape;2823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4" name="Google Shape;2824;p9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5" name="Google Shape;2825;p9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6" name="Google Shape;2826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7" name="Google Shape;2827;p9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8" name="Google Shape;2828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9" name="Google Shape;2829;p9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0" name="Google Shape;2830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1" name="Google Shape;2831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2" name="Google Shape;2832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3" name="Google Shape;2833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4" name="Google Shape;2834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5" name="Google Shape;2835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6" name="Google Shape;2836;p9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7" name="Google Shape;2837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8" name="Google Shape;2838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9" name="Google Shape;2839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0" name="Google Shape;2840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1" name="Google Shape;2841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2" name="Google Shape;2842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3" name="Google Shape;2843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4" name="Google Shape;2844;p9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5" name="Google Shape;2845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6" name="Google Shape;2846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7" name="Google Shape;2847;p9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8" name="Google Shape;2848;p9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9" name="Google Shape;2849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0" name="Google Shape;2850;p9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1" name="Google Shape;2851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2" name="Google Shape;2852;p9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3" name="Google Shape;2853;p9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4" name="Google Shape;2854;p9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5" name="Google Shape;2855;p9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6" name="Google Shape;2856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7" name="Google Shape;2857;p9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8" name="Google Shape;2858;p9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9" name="Google Shape;2859;p9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0" name="Google Shape;2860;p9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1" name="Google Shape;2861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2" name="Google Shape;2862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3" name="Google Shape;2863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4" name="Google Shape;2864;p9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5" name="Google Shape;2865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6" name="Google Shape;2866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7" name="Google Shape;2867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8" name="Google Shape;2868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9" name="Google Shape;2869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0" name="Google Shape;2870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1" name="Google Shape;2871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2" name="Google Shape;2872;p9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3" name="Google Shape;2873;p9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4" name="Google Shape;2874;p9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5" name="Google Shape;2875;p9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6" name="Google Shape;2876;p9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7" name="Google Shape;2877;p9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8" name="Google Shape;2878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79" name="Google Shape;2879;p9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9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9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9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9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9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9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9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9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9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9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9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9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9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9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9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9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9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9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9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9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9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9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9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9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9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9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9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9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9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9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9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3" name="Google Shape;2923;p9"/>
            <p:cNvGrpSpPr/>
            <p:nvPr/>
          </p:nvGrpSpPr>
          <p:grpSpPr>
            <a:xfrm rot="10800000">
              <a:off x="-345165" y="-271964"/>
              <a:ext cx="6283767" cy="2287538"/>
              <a:chOff x="3198" y="1063"/>
              <a:chExt cx="3736" cy="1330"/>
            </a:xfrm>
          </p:grpSpPr>
          <p:grpSp>
            <p:nvGrpSpPr>
              <p:cNvPr id="2924" name="Google Shape;2924;p9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2925" name="Google Shape;2925;p9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6" name="Google Shape;2926;p9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7" name="Google Shape;2927;p9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8" name="Google Shape;2928;p9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9" name="Google Shape;2929;p9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0" name="Google Shape;2930;p9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1" name="Google Shape;2931;p9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2" name="Google Shape;2932;p9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3" name="Google Shape;2933;p9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4" name="Google Shape;2934;p9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5" name="Google Shape;2935;p9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6" name="Google Shape;2936;p9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7" name="Google Shape;2937;p9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8" name="Google Shape;2938;p9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9" name="Google Shape;2939;p9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0" name="Google Shape;2940;p9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1" name="Google Shape;2941;p9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2" name="Google Shape;2942;p9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3" name="Google Shape;2943;p9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4" name="Google Shape;2944;p9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5" name="Google Shape;2945;p9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6" name="Google Shape;2946;p9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7" name="Google Shape;2947;p9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8" name="Google Shape;2948;p9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9" name="Google Shape;2949;p9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0" name="Google Shape;2950;p9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1" name="Google Shape;2951;p9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2" name="Google Shape;2952;p9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3" name="Google Shape;2953;p9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4" name="Google Shape;2954;p9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5" name="Google Shape;2955;p9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6" name="Google Shape;2956;p9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7" name="Google Shape;2957;p9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8" name="Google Shape;2958;p9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9" name="Google Shape;2959;p9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0" name="Google Shape;2960;p9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1" name="Google Shape;2961;p9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2" name="Google Shape;2962;p9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3" name="Google Shape;2963;p9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4" name="Google Shape;2964;p9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5" name="Google Shape;2965;p9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6" name="Google Shape;2966;p9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7" name="Google Shape;2967;p9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8" name="Google Shape;2968;p9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9" name="Google Shape;2969;p9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0" name="Google Shape;2970;p9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1" name="Google Shape;2971;p9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2" name="Google Shape;2972;p9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3" name="Google Shape;2973;p9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4" name="Google Shape;2974;p9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5" name="Google Shape;2975;p9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6" name="Google Shape;2976;p9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7" name="Google Shape;2977;p9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8" name="Google Shape;2978;p9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9" name="Google Shape;2979;p9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0" name="Google Shape;2980;p9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1" name="Google Shape;2981;p9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2" name="Google Shape;2982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3" name="Google Shape;2983;p9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4" name="Google Shape;2984;p9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5" name="Google Shape;2985;p9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6" name="Google Shape;2986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7" name="Google Shape;2987;p9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8" name="Google Shape;2988;p9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9" name="Google Shape;2989;p9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0" name="Google Shape;2990;p9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1" name="Google Shape;2991;p9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2" name="Google Shape;2992;p9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3" name="Google Shape;2993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4" name="Google Shape;2994;p9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5" name="Google Shape;2995;p9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6" name="Google Shape;2996;p9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7" name="Google Shape;2997;p9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8" name="Google Shape;2998;p9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9" name="Google Shape;2999;p9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0" name="Google Shape;3000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1" name="Google Shape;3001;p9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2" name="Google Shape;3002;p9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3" name="Google Shape;3003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4" name="Google Shape;3004;p9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5" name="Google Shape;3005;p9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6" name="Google Shape;3006;p9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7" name="Google Shape;3007;p9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8" name="Google Shape;3008;p9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9" name="Google Shape;3009;p9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0" name="Google Shape;3010;p9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1" name="Google Shape;3011;p9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2" name="Google Shape;3012;p9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3" name="Google Shape;3013;p9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4" name="Google Shape;3014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5" name="Google Shape;3015;p9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6" name="Google Shape;3016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7" name="Google Shape;3017;p9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8" name="Google Shape;3018;p9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9" name="Google Shape;3019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0" name="Google Shape;3020;p9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1" name="Google Shape;3021;p9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2" name="Google Shape;3022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3" name="Google Shape;3023;p9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4" name="Google Shape;3024;p9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5" name="Google Shape;3025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6" name="Google Shape;3026;p9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7" name="Google Shape;3027;p9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8" name="Google Shape;3028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9" name="Google Shape;3029;p9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0" name="Google Shape;3030;p9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1" name="Google Shape;3031;p9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2" name="Google Shape;3032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3" name="Google Shape;3033;p9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4" name="Google Shape;3034;p9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5" name="Google Shape;3035;p9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6" name="Google Shape;3036;p9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7" name="Google Shape;3037;p9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8" name="Google Shape;3038;p9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9" name="Google Shape;3039;p9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0" name="Google Shape;3040;p9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1" name="Google Shape;3041;p9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2" name="Google Shape;3042;p9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3" name="Google Shape;3043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4" name="Google Shape;3044;p9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5" name="Google Shape;3045;p9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6" name="Google Shape;3046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7" name="Google Shape;3047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8" name="Google Shape;3048;p9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9" name="Google Shape;3049;p9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0" name="Google Shape;3050;p9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1" name="Google Shape;3051;p9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2" name="Google Shape;3052;p9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3" name="Google Shape;3053;p9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4" name="Google Shape;3054;p9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5" name="Google Shape;3055;p9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6" name="Google Shape;3056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7" name="Google Shape;3057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8" name="Google Shape;3058;p9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9" name="Google Shape;3059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0" name="Google Shape;3060;p9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1" name="Google Shape;3061;p9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2" name="Google Shape;3062;p9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3" name="Google Shape;3063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4" name="Google Shape;3064;p9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5" name="Google Shape;3065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6" name="Google Shape;3066;p9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7" name="Google Shape;3067;p9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8" name="Google Shape;3068;p9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9" name="Google Shape;3069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0" name="Google Shape;3070;p9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1" name="Google Shape;3071;p9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2" name="Google Shape;3072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3" name="Google Shape;3073;p9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4" name="Google Shape;3074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5" name="Google Shape;3075;p9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6" name="Google Shape;3076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7" name="Google Shape;3077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8" name="Google Shape;3078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9" name="Google Shape;3079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0" name="Google Shape;3080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1" name="Google Shape;3081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2" name="Google Shape;3082;p9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3" name="Google Shape;3083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4" name="Google Shape;3084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5" name="Google Shape;3085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6" name="Google Shape;3086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7" name="Google Shape;3087;p9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8" name="Google Shape;3088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9" name="Google Shape;3089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0" name="Google Shape;3090;p9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1" name="Google Shape;3091;p9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2" name="Google Shape;3092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3" name="Google Shape;3093;p9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4" name="Google Shape;3094;p9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5" name="Google Shape;3095;p9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6" name="Google Shape;3096;p9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7" name="Google Shape;3097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8" name="Google Shape;3098;p9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9" name="Google Shape;3099;p9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0" name="Google Shape;3100;p9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1" name="Google Shape;3101;p9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2" name="Google Shape;3102;p9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3" name="Google Shape;3103;p9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4" name="Google Shape;3104;p9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5" name="Google Shape;3105;p9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6" name="Google Shape;3106;p9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7" name="Google Shape;3107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8" name="Google Shape;3108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9" name="Google Shape;3109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0" name="Google Shape;3110;p9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1" name="Google Shape;3111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2" name="Google Shape;3112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3" name="Google Shape;3113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4" name="Google Shape;3114;p9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5" name="Google Shape;3115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6" name="Google Shape;3116;p9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7" name="Google Shape;3117;p9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8" name="Google Shape;3118;p9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9" name="Google Shape;3119;p9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0" name="Google Shape;3120;p9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1" name="Google Shape;3121;p9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2" name="Google Shape;3122;p9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3" name="Google Shape;3123;p9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4" name="Google Shape;3124;p9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25" name="Google Shape;3125;p9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9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9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9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9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9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9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9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9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9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9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9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7" name="Google Shape;3137;p9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8" name="Google Shape;3138;p9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9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0" name="Google Shape;3140;p9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1" name="Google Shape;3141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2" name="Google Shape;3142;p9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9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9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9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9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9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9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9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9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9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6" name="Google Shape;3156;p9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7" name="Google Shape;3157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9" name="Google Shape;3159;p9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9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9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9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9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7" name="Google Shape;3167;p9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9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9" name="Google Shape;3169;p9"/>
            <p:cNvGrpSpPr/>
            <p:nvPr/>
          </p:nvGrpSpPr>
          <p:grpSpPr>
            <a:xfrm>
              <a:off x="-136194" y="-579289"/>
              <a:ext cx="6099607" cy="2618409"/>
              <a:chOff x="-114771" y="4258852"/>
              <a:chExt cx="8273325" cy="3551532"/>
            </a:xfrm>
          </p:grpSpPr>
          <p:sp>
            <p:nvSpPr>
              <p:cNvPr id="3170" name="Google Shape;3170;p9"/>
              <p:cNvSpPr/>
              <p:nvPr/>
            </p:nvSpPr>
            <p:spPr>
              <a:xfrm>
                <a:off x="6728714" y="5275821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9"/>
              <p:cNvSpPr/>
              <p:nvPr/>
            </p:nvSpPr>
            <p:spPr>
              <a:xfrm>
                <a:off x="5807952" y="5849039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2" name="Google Shape;3172;p9"/>
              <p:cNvSpPr/>
              <p:nvPr/>
            </p:nvSpPr>
            <p:spPr>
              <a:xfrm>
                <a:off x="3604379" y="5205175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3" name="Google Shape;3173;p9"/>
              <p:cNvSpPr/>
              <p:nvPr/>
            </p:nvSpPr>
            <p:spPr>
              <a:xfrm>
                <a:off x="1774550" y="4751828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9"/>
              <p:cNvSpPr/>
              <p:nvPr/>
            </p:nvSpPr>
            <p:spPr>
              <a:xfrm>
                <a:off x="1541569" y="6099506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9"/>
              <p:cNvSpPr/>
              <p:nvPr/>
            </p:nvSpPr>
            <p:spPr>
              <a:xfrm>
                <a:off x="-114771" y="7149454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9"/>
              <p:cNvSpPr/>
              <p:nvPr/>
            </p:nvSpPr>
            <p:spPr>
              <a:xfrm>
                <a:off x="831258" y="7695188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9"/>
              <p:cNvSpPr/>
              <p:nvPr/>
            </p:nvSpPr>
            <p:spPr>
              <a:xfrm>
                <a:off x="2037851" y="722944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8" name="Google Shape;3178;p9"/>
              <p:cNvSpPr/>
              <p:nvPr/>
            </p:nvSpPr>
            <p:spPr>
              <a:xfrm>
                <a:off x="2440619" y="6342125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9"/>
              <p:cNvSpPr/>
              <p:nvPr/>
            </p:nvSpPr>
            <p:spPr>
              <a:xfrm>
                <a:off x="3354945" y="5602598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9"/>
              <p:cNvSpPr/>
              <p:nvPr/>
            </p:nvSpPr>
            <p:spPr>
              <a:xfrm>
                <a:off x="638803" y="548954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1" name="Google Shape;3181;p9"/>
              <p:cNvSpPr/>
              <p:nvPr/>
            </p:nvSpPr>
            <p:spPr>
              <a:xfrm>
                <a:off x="-56010" y="5517535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9"/>
              <p:cNvSpPr/>
              <p:nvPr/>
            </p:nvSpPr>
            <p:spPr>
              <a:xfrm>
                <a:off x="3675045" y="5890712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9"/>
              <p:cNvSpPr/>
              <p:nvPr/>
            </p:nvSpPr>
            <p:spPr>
              <a:xfrm>
                <a:off x="4929215" y="5442119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9"/>
              <p:cNvSpPr/>
              <p:nvPr/>
            </p:nvSpPr>
            <p:spPr>
              <a:xfrm>
                <a:off x="6408464" y="6673851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9"/>
              <p:cNvSpPr/>
              <p:nvPr/>
            </p:nvSpPr>
            <p:spPr>
              <a:xfrm>
                <a:off x="4648835" y="7057017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9"/>
              <p:cNvSpPr/>
              <p:nvPr/>
            </p:nvSpPr>
            <p:spPr>
              <a:xfrm>
                <a:off x="7339651" y="721181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9"/>
              <p:cNvSpPr/>
              <p:nvPr/>
            </p:nvSpPr>
            <p:spPr>
              <a:xfrm>
                <a:off x="6734124" y="6306393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8" name="Google Shape;3188;p9"/>
              <p:cNvSpPr/>
              <p:nvPr/>
            </p:nvSpPr>
            <p:spPr>
              <a:xfrm>
                <a:off x="8045904" y="6777637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9" name="Google Shape;3189;p9"/>
              <p:cNvSpPr/>
              <p:nvPr/>
            </p:nvSpPr>
            <p:spPr>
              <a:xfrm>
                <a:off x="857834" y="650281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9"/>
              <p:cNvSpPr/>
              <p:nvPr/>
            </p:nvSpPr>
            <p:spPr>
              <a:xfrm>
                <a:off x="5439693" y="4258852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91" name="Google Shape;3191;p9"/>
          <p:cNvGrpSpPr/>
          <p:nvPr/>
        </p:nvGrpSpPr>
        <p:grpSpPr>
          <a:xfrm>
            <a:off x="10953706" y="375689"/>
            <a:ext cx="742994" cy="528078"/>
            <a:chOff x="10328197" y="1523459"/>
            <a:chExt cx="1536700" cy="1092200"/>
          </a:xfrm>
        </p:grpSpPr>
        <p:sp>
          <p:nvSpPr>
            <p:cNvPr id="3192" name="Google Shape;3192;p9"/>
            <p:cNvSpPr/>
            <p:nvPr/>
          </p:nvSpPr>
          <p:spPr>
            <a:xfrm>
              <a:off x="10869535" y="2298159"/>
              <a:ext cx="211138" cy="317500"/>
            </a:xfrm>
            <a:custGeom>
              <a:avLst/>
              <a:gdLst/>
              <a:ahLst/>
              <a:cxnLst/>
              <a:rect l="l" t="t" r="r" b="b"/>
              <a:pathLst>
                <a:path w="109" h="164" extrusionOk="0">
                  <a:moveTo>
                    <a:pt x="20" y="137"/>
                  </a:moveTo>
                  <a:cubicBezTo>
                    <a:pt x="25" y="139"/>
                    <a:pt x="35" y="145"/>
                    <a:pt x="54" y="145"/>
                  </a:cubicBezTo>
                  <a:cubicBezTo>
                    <a:pt x="83" y="145"/>
                    <a:pt x="87" y="124"/>
                    <a:pt x="87" y="114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6" y="104"/>
                    <a:pt x="84" y="105"/>
                    <a:pt x="82" y="107"/>
                  </a:cubicBezTo>
                  <a:cubicBezTo>
                    <a:pt x="80" y="108"/>
                    <a:pt x="78" y="110"/>
                    <a:pt x="75" y="112"/>
                  </a:cubicBezTo>
                  <a:cubicBezTo>
                    <a:pt x="72" y="113"/>
                    <a:pt x="69" y="115"/>
                    <a:pt x="65" y="116"/>
                  </a:cubicBezTo>
                  <a:cubicBezTo>
                    <a:pt x="61" y="117"/>
                    <a:pt x="57" y="118"/>
                    <a:pt x="51" y="118"/>
                  </a:cubicBezTo>
                  <a:cubicBezTo>
                    <a:pt x="43" y="118"/>
                    <a:pt x="36" y="116"/>
                    <a:pt x="29" y="113"/>
                  </a:cubicBezTo>
                  <a:cubicBezTo>
                    <a:pt x="23" y="110"/>
                    <a:pt x="17" y="107"/>
                    <a:pt x="13" y="102"/>
                  </a:cubicBezTo>
                  <a:cubicBezTo>
                    <a:pt x="9" y="97"/>
                    <a:pt x="5" y="91"/>
                    <a:pt x="3" y="84"/>
                  </a:cubicBezTo>
                  <a:cubicBezTo>
                    <a:pt x="1" y="77"/>
                    <a:pt x="0" y="69"/>
                    <a:pt x="0" y="61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2" y="23"/>
                    <a:pt x="17" y="17"/>
                  </a:cubicBezTo>
                  <a:cubicBezTo>
                    <a:pt x="23" y="12"/>
                    <a:pt x="30" y="8"/>
                    <a:pt x="38" y="5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73" y="0"/>
                    <a:pt x="82" y="1"/>
                    <a:pt x="90" y="2"/>
                  </a:cubicBezTo>
                  <a:cubicBezTo>
                    <a:pt x="98" y="4"/>
                    <a:pt x="104" y="6"/>
                    <a:pt x="109" y="8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131"/>
                    <a:pt x="103" y="164"/>
                    <a:pt x="54" y="164"/>
                  </a:cubicBezTo>
                  <a:cubicBezTo>
                    <a:pt x="27" y="164"/>
                    <a:pt x="15" y="156"/>
                    <a:pt x="10" y="154"/>
                  </a:cubicBezTo>
                  <a:lnTo>
                    <a:pt x="20" y="137"/>
                  </a:lnTo>
                  <a:close/>
                  <a:moveTo>
                    <a:pt x="87" y="23"/>
                  </a:moveTo>
                  <a:cubicBezTo>
                    <a:pt x="86" y="22"/>
                    <a:pt x="83" y="22"/>
                    <a:pt x="80" y="21"/>
                  </a:cubicBezTo>
                  <a:cubicBezTo>
                    <a:pt x="76" y="20"/>
                    <a:pt x="71" y="19"/>
                    <a:pt x="64" y="19"/>
                  </a:cubicBezTo>
                  <a:cubicBezTo>
                    <a:pt x="58" y="19"/>
                    <a:pt x="52" y="20"/>
                    <a:pt x="47" y="22"/>
                  </a:cubicBezTo>
                  <a:cubicBezTo>
                    <a:pt x="42" y="24"/>
                    <a:pt x="37" y="27"/>
                    <a:pt x="34" y="31"/>
                  </a:cubicBezTo>
                  <a:cubicBezTo>
                    <a:pt x="30" y="35"/>
                    <a:pt x="27" y="39"/>
                    <a:pt x="25" y="44"/>
                  </a:cubicBezTo>
                  <a:cubicBezTo>
                    <a:pt x="23" y="49"/>
                    <a:pt x="22" y="55"/>
                    <a:pt x="22" y="61"/>
                  </a:cubicBezTo>
                  <a:cubicBezTo>
                    <a:pt x="22" y="66"/>
                    <a:pt x="23" y="71"/>
                    <a:pt x="24" y="75"/>
                  </a:cubicBezTo>
                  <a:cubicBezTo>
                    <a:pt x="25" y="80"/>
                    <a:pt x="27" y="84"/>
                    <a:pt x="30" y="87"/>
                  </a:cubicBezTo>
                  <a:cubicBezTo>
                    <a:pt x="33" y="91"/>
                    <a:pt x="36" y="94"/>
                    <a:pt x="40" y="96"/>
                  </a:cubicBezTo>
                  <a:cubicBezTo>
                    <a:pt x="44" y="98"/>
                    <a:pt x="49" y="98"/>
                    <a:pt x="55" y="98"/>
                  </a:cubicBezTo>
                  <a:cubicBezTo>
                    <a:pt x="60" y="98"/>
                    <a:pt x="65" y="98"/>
                    <a:pt x="69" y="96"/>
                  </a:cubicBezTo>
                  <a:cubicBezTo>
                    <a:pt x="73" y="94"/>
                    <a:pt x="77" y="92"/>
                    <a:pt x="79" y="90"/>
                  </a:cubicBezTo>
                  <a:cubicBezTo>
                    <a:pt x="82" y="87"/>
                    <a:pt x="84" y="84"/>
                    <a:pt x="85" y="80"/>
                  </a:cubicBezTo>
                  <a:cubicBezTo>
                    <a:pt x="86" y="77"/>
                    <a:pt x="87" y="74"/>
                    <a:pt x="87" y="70"/>
                  </a:cubicBezTo>
                  <a:lnTo>
                    <a:pt x="87" y="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9"/>
            <p:cNvSpPr/>
            <p:nvPr/>
          </p:nvSpPr>
          <p:spPr>
            <a:xfrm>
              <a:off x="11134647" y="2298159"/>
              <a:ext cx="198438" cy="227013"/>
            </a:xfrm>
            <a:custGeom>
              <a:avLst/>
              <a:gdLst/>
              <a:ahLst/>
              <a:cxnLst/>
              <a:rect l="l" t="t" r="r" b="b"/>
              <a:pathLst>
                <a:path w="103" h="117" extrusionOk="0">
                  <a:moveTo>
                    <a:pt x="0" y="28"/>
                  </a:moveTo>
                  <a:cubicBezTo>
                    <a:pt x="0" y="23"/>
                    <a:pt x="0" y="18"/>
                    <a:pt x="0" y="14"/>
                  </a:cubicBezTo>
                  <a:cubicBezTo>
                    <a:pt x="0" y="11"/>
                    <a:pt x="0" y="8"/>
                    <a:pt x="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5" y="16"/>
                    <a:pt x="27" y="13"/>
                  </a:cubicBezTo>
                  <a:cubicBezTo>
                    <a:pt x="29" y="11"/>
                    <a:pt x="31" y="9"/>
                    <a:pt x="35" y="7"/>
                  </a:cubicBezTo>
                  <a:cubicBezTo>
                    <a:pt x="38" y="5"/>
                    <a:pt x="41" y="3"/>
                    <a:pt x="45" y="2"/>
                  </a:cubicBezTo>
                  <a:cubicBezTo>
                    <a:pt x="50" y="1"/>
                    <a:pt x="54" y="0"/>
                    <a:pt x="59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100" y="22"/>
                    <a:pt x="103" y="34"/>
                    <a:pt x="103" y="48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81" y="117"/>
                    <a:pt x="81" y="117"/>
                    <a:pt x="81" y="117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39"/>
                    <a:pt x="79" y="32"/>
                    <a:pt x="74" y="27"/>
                  </a:cubicBezTo>
                  <a:cubicBezTo>
                    <a:pt x="70" y="22"/>
                    <a:pt x="63" y="19"/>
                    <a:pt x="55" y="19"/>
                  </a:cubicBezTo>
                  <a:cubicBezTo>
                    <a:pt x="49" y="19"/>
                    <a:pt x="43" y="21"/>
                    <a:pt x="39" y="23"/>
                  </a:cubicBezTo>
                  <a:cubicBezTo>
                    <a:pt x="35" y="26"/>
                    <a:pt x="32" y="29"/>
                    <a:pt x="29" y="33"/>
                  </a:cubicBezTo>
                  <a:cubicBezTo>
                    <a:pt x="26" y="37"/>
                    <a:pt x="25" y="42"/>
                    <a:pt x="23" y="48"/>
                  </a:cubicBezTo>
                  <a:cubicBezTo>
                    <a:pt x="22" y="53"/>
                    <a:pt x="22" y="58"/>
                    <a:pt x="22" y="64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9"/>
            <p:cNvSpPr/>
            <p:nvPr/>
          </p:nvSpPr>
          <p:spPr>
            <a:xfrm>
              <a:off x="11383885" y="2306097"/>
              <a:ext cx="42863" cy="2190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9"/>
            <p:cNvSpPr/>
            <p:nvPr/>
          </p:nvSpPr>
          <p:spPr>
            <a:xfrm>
              <a:off x="11466435" y="2244184"/>
              <a:ext cx="168275" cy="285750"/>
            </a:xfrm>
            <a:custGeom>
              <a:avLst/>
              <a:gdLst/>
              <a:ahLst/>
              <a:cxnLst/>
              <a:rect l="l" t="t" r="r" b="b"/>
              <a:pathLst>
                <a:path w="87" h="148" extrusionOk="0">
                  <a:moveTo>
                    <a:pt x="20" y="51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2" y="114"/>
                    <a:pt x="44" y="121"/>
                    <a:pt x="46" y="124"/>
                  </a:cubicBezTo>
                  <a:cubicBezTo>
                    <a:pt x="49" y="127"/>
                    <a:pt x="53" y="129"/>
                    <a:pt x="59" y="129"/>
                  </a:cubicBezTo>
                  <a:cubicBezTo>
                    <a:pt x="63" y="129"/>
                    <a:pt x="66" y="129"/>
                    <a:pt x="69" y="127"/>
                  </a:cubicBezTo>
                  <a:cubicBezTo>
                    <a:pt x="72" y="126"/>
                    <a:pt x="75" y="124"/>
                    <a:pt x="77" y="121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3" y="139"/>
                    <a:pt x="78" y="143"/>
                    <a:pt x="73" y="145"/>
                  </a:cubicBezTo>
                  <a:cubicBezTo>
                    <a:pt x="68" y="147"/>
                    <a:pt x="62" y="148"/>
                    <a:pt x="55" y="148"/>
                  </a:cubicBezTo>
                  <a:cubicBezTo>
                    <a:pt x="43" y="148"/>
                    <a:pt x="34" y="145"/>
                    <a:pt x="29" y="138"/>
                  </a:cubicBezTo>
                  <a:cubicBezTo>
                    <a:pt x="23" y="131"/>
                    <a:pt x="20" y="121"/>
                    <a:pt x="20" y="107"/>
                  </a:cubicBezTo>
                  <a:lnTo>
                    <a:pt x="20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9"/>
            <p:cNvSpPr/>
            <p:nvPr/>
          </p:nvSpPr>
          <p:spPr>
            <a:xfrm>
              <a:off x="11648997" y="2296572"/>
              <a:ext cx="215900" cy="233363"/>
            </a:xfrm>
            <a:custGeom>
              <a:avLst/>
              <a:gdLst/>
              <a:ahLst/>
              <a:cxnLst/>
              <a:rect l="l" t="t" r="r" b="b"/>
              <a:pathLst>
                <a:path w="112" h="121" extrusionOk="0">
                  <a:moveTo>
                    <a:pt x="109" y="101"/>
                  </a:moveTo>
                  <a:cubicBezTo>
                    <a:pt x="108" y="102"/>
                    <a:pt x="106" y="104"/>
                    <a:pt x="103" y="107"/>
                  </a:cubicBezTo>
                  <a:cubicBezTo>
                    <a:pt x="101" y="109"/>
                    <a:pt x="97" y="111"/>
                    <a:pt x="93" y="113"/>
                  </a:cubicBezTo>
                  <a:cubicBezTo>
                    <a:pt x="89" y="115"/>
                    <a:pt x="84" y="117"/>
                    <a:pt x="78" y="119"/>
                  </a:cubicBezTo>
                  <a:cubicBezTo>
                    <a:pt x="73" y="120"/>
                    <a:pt x="66" y="121"/>
                    <a:pt x="59" y="121"/>
                  </a:cubicBezTo>
                  <a:cubicBezTo>
                    <a:pt x="50" y="121"/>
                    <a:pt x="42" y="120"/>
                    <a:pt x="35" y="117"/>
                  </a:cubicBezTo>
                  <a:cubicBezTo>
                    <a:pt x="28" y="114"/>
                    <a:pt x="21" y="110"/>
                    <a:pt x="16" y="104"/>
                  </a:cubicBezTo>
                  <a:cubicBezTo>
                    <a:pt x="11" y="99"/>
                    <a:pt x="7" y="92"/>
                    <a:pt x="4" y="85"/>
                  </a:cubicBezTo>
                  <a:cubicBezTo>
                    <a:pt x="1" y="77"/>
                    <a:pt x="0" y="69"/>
                    <a:pt x="0" y="60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1" y="23"/>
                    <a:pt x="16" y="18"/>
                  </a:cubicBezTo>
                  <a:cubicBezTo>
                    <a:pt x="21" y="12"/>
                    <a:pt x="27" y="8"/>
                    <a:pt x="34" y="5"/>
                  </a:cubicBezTo>
                  <a:cubicBezTo>
                    <a:pt x="41" y="2"/>
                    <a:pt x="48" y="0"/>
                    <a:pt x="57" y="0"/>
                  </a:cubicBezTo>
                  <a:cubicBezTo>
                    <a:pt x="66" y="0"/>
                    <a:pt x="75" y="2"/>
                    <a:pt x="82" y="6"/>
                  </a:cubicBezTo>
                  <a:cubicBezTo>
                    <a:pt x="89" y="10"/>
                    <a:pt x="95" y="15"/>
                    <a:pt x="99" y="21"/>
                  </a:cubicBezTo>
                  <a:cubicBezTo>
                    <a:pt x="103" y="27"/>
                    <a:pt x="107" y="34"/>
                    <a:pt x="109" y="42"/>
                  </a:cubicBezTo>
                  <a:cubicBezTo>
                    <a:pt x="111" y="50"/>
                    <a:pt x="112" y="59"/>
                    <a:pt x="11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72"/>
                    <a:pt x="24" y="77"/>
                    <a:pt x="26" y="81"/>
                  </a:cubicBezTo>
                  <a:cubicBezTo>
                    <a:pt x="28" y="85"/>
                    <a:pt x="30" y="89"/>
                    <a:pt x="34" y="92"/>
                  </a:cubicBezTo>
                  <a:cubicBezTo>
                    <a:pt x="37" y="95"/>
                    <a:pt x="41" y="98"/>
                    <a:pt x="46" y="100"/>
                  </a:cubicBezTo>
                  <a:cubicBezTo>
                    <a:pt x="50" y="101"/>
                    <a:pt x="55" y="102"/>
                    <a:pt x="59" y="102"/>
                  </a:cubicBezTo>
                  <a:cubicBezTo>
                    <a:pt x="69" y="102"/>
                    <a:pt x="77" y="101"/>
                    <a:pt x="83" y="97"/>
                  </a:cubicBezTo>
                  <a:cubicBezTo>
                    <a:pt x="89" y="94"/>
                    <a:pt x="94" y="91"/>
                    <a:pt x="97" y="88"/>
                  </a:cubicBezTo>
                  <a:lnTo>
                    <a:pt x="109" y="101"/>
                  </a:lnTo>
                  <a:close/>
                  <a:moveTo>
                    <a:pt x="89" y="51"/>
                  </a:moveTo>
                  <a:cubicBezTo>
                    <a:pt x="89" y="42"/>
                    <a:pt x="86" y="35"/>
                    <a:pt x="80" y="28"/>
                  </a:cubicBezTo>
                  <a:cubicBezTo>
                    <a:pt x="74" y="22"/>
                    <a:pt x="67" y="19"/>
                    <a:pt x="57" y="19"/>
                  </a:cubicBezTo>
                  <a:cubicBezTo>
                    <a:pt x="51" y="19"/>
                    <a:pt x="47" y="20"/>
                    <a:pt x="42" y="22"/>
                  </a:cubicBezTo>
                  <a:cubicBezTo>
                    <a:pt x="38" y="24"/>
                    <a:pt x="35" y="26"/>
                    <a:pt x="32" y="29"/>
                  </a:cubicBezTo>
                  <a:cubicBezTo>
                    <a:pt x="29" y="32"/>
                    <a:pt x="27" y="35"/>
                    <a:pt x="25" y="39"/>
                  </a:cubicBezTo>
                  <a:cubicBezTo>
                    <a:pt x="23" y="43"/>
                    <a:pt x="22" y="47"/>
                    <a:pt x="22" y="51"/>
                  </a:cubicBezTo>
                  <a:lnTo>
                    <a:pt x="89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9"/>
            <p:cNvSpPr/>
            <p:nvPr/>
          </p:nvSpPr>
          <p:spPr>
            <a:xfrm>
              <a:off x="11383885" y="2236247"/>
              <a:ext cx="42863" cy="396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9"/>
            <p:cNvSpPr/>
            <p:nvPr/>
          </p:nvSpPr>
          <p:spPr>
            <a:xfrm>
              <a:off x="10602835" y="2296572"/>
              <a:ext cx="233363" cy="233363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60" y="121"/>
                  </a:moveTo>
                  <a:cubicBezTo>
                    <a:pt x="52" y="121"/>
                    <a:pt x="43" y="119"/>
                    <a:pt x="36" y="116"/>
                  </a:cubicBezTo>
                  <a:cubicBezTo>
                    <a:pt x="29" y="113"/>
                    <a:pt x="22" y="109"/>
                    <a:pt x="17" y="103"/>
                  </a:cubicBezTo>
                  <a:cubicBezTo>
                    <a:pt x="12" y="98"/>
                    <a:pt x="8" y="91"/>
                    <a:pt x="5" y="84"/>
                  </a:cubicBezTo>
                  <a:cubicBezTo>
                    <a:pt x="2" y="77"/>
                    <a:pt x="0" y="69"/>
                    <a:pt x="0" y="61"/>
                  </a:cubicBezTo>
                  <a:cubicBezTo>
                    <a:pt x="0" y="52"/>
                    <a:pt x="2" y="44"/>
                    <a:pt x="5" y="37"/>
                  </a:cubicBezTo>
                  <a:cubicBezTo>
                    <a:pt x="8" y="30"/>
                    <a:pt x="12" y="23"/>
                    <a:pt x="17" y="18"/>
                  </a:cubicBezTo>
                  <a:cubicBezTo>
                    <a:pt x="22" y="12"/>
                    <a:pt x="29" y="8"/>
                    <a:pt x="36" y="5"/>
                  </a:cubicBezTo>
                  <a:cubicBezTo>
                    <a:pt x="43" y="2"/>
                    <a:pt x="52" y="0"/>
                    <a:pt x="60" y="0"/>
                  </a:cubicBezTo>
                  <a:cubicBezTo>
                    <a:pt x="69" y="0"/>
                    <a:pt x="77" y="2"/>
                    <a:pt x="84" y="5"/>
                  </a:cubicBezTo>
                  <a:cubicBezTo>
                    <a:pt x="92" y="8"/>
                    <a:pt x="98" y="12"/>
                    <a:pt x="103" y="18"/>
                  </a:cubicBezTo>
                  <a:cubicBezTo>
                    <a:pt x="109" y="23"/>
                    <a:pt x="113" y="30"/>
                    <a:pt x="116" y="37"/>
                  </a:cubicBezTo>
                  <a:cubicBezTo>
                    <a:pt x="119" y="44"/>
                    <a:pt x="121" y="52"/>
                    <a:pt x="121" y="61"/>
                  </a:cubicBezTo>
                  <a:cubicBezTo>
                    <a:pt x="121" y="69"/>
                    <a:pt x="119" y="77"/>
                    <a:pt x="116" y="84"/>
                  </a:cubicBezTo>
                  <a:cubicBezTo>
                    <a:pt x="113" y="91"/>
                    <a:pt x="109" y="98"/>
                    <a:pt x="103" y="103"/>
                  </a:cubicBezTo>
                  <a:cubicBezTo>
                    <a:pt x="98" y="109"/>
                    <a:pt x="92" y="113"/>
                    <a:pt x="84" y="116"/>
                  </a:cubicBezTo>
                  <a:cubicBezTo>
                    <a:pt x="77" y="119"/>
                    <a:pt x="69" y="121"/>
                    <a:pt x="60" y="121"/>
                  </a:cubicBezTo>
                  <a:close/>
                  <a:moveTo>
                    <a:pt x="60" y="102"/>
                  </a:moveTo>
                  <a:cubicBezTo>
                    <a:pt x="66" y="102"/>
                    <a:pt x="72" y="101"/>
                    <a:pt x="76" y="98"/>
                  </a:cubicBezTo>
                  <a:cubicBezTo>
                    <a:pt x="81" y="96"/>
                    <a:pt x="85" y="93"/>
                    <a:pt x="88" y="89"/>
                  </a:cubicBezTo>
                  <a:cubicBezTo>
                    <a:pt x="92" y="85"/>
                    <a:pt x="94" y="81"/>
                    <a:pt x="96" y="76"/>
                  </a:cubicBezTo>
                  <a:cubicBezTo>
                    <a:pt x="97" y="71"/>
                    <a:pt x="98" y="66"/>
                    <a:pt x="98" y="61"/>
                  </a:cubicBezTo>
                  <a:cubicBezTo>
                    <a:pt x="98" y="56"/>
                    <a:pt x="97" y="50"/>
                    <a:pt x="96" y="45"/>
                  </a:cubicBezTo>
                  <a:cubicBezTo>
                    <a:pt x="94" y="41"/>
                    <a:pt x="92" y="36"/>
                    <a:pt x="88" y="32"/>
                  </a:cubicBezTo>
                  <a:cubicBezTo>
                    <a:pt x="85" y="28"/>
                    <a:pt x="81" y="25"/>
                    <a:pt x="76" y="23"/>
                  </a:cubicBezTo>
                  <a:cubicBezTo>
                    <a:pt x="72" y="20"/>
                    <a:pt x="66" y="19"/>
                    <a:pt x="60" y="19"/>
                  </a:cubicBezTo>
                  <a:cubicBezTo>
                    <a:pt x="54" y="19"/>
                    <a:pt x="49" y="20"/>
                    <a:pt x="44" y="23"/>
                  </a:cubicBezTo>
                  <a:cubicBezTo>
                    <a:pt x="40" y="25"/>
                    <a:pt x="36" y="28"/>
                    <a:pt x="32" y="32"/>
                  </a:cubicBezTo>
                  <a:cubicBezTo>
                    <a:pt x="29" y="36"/>
                    <a:pt x="27" y="40"/>
                    <a:pt x="25" y="45"/>
                  </a:cubicBezTo>
                  <a:cubicBezTo>
                    <a:pt x="23" y="50"/>
                    <a:pt x="22" y="55"/>
                    <a:pt x="22" y="61"/>
                  </a:cubicBezTo>
                  <a:cubicBezTo>
                    <a:pt x="22" y="66"/>
                    <a:pt x="23" y="71"/>
                    <a:pt x="25" y="76"/>
                  </a:cubicBezTo>
                  <a:cubicBezTo>
                    <a:pt x="27" y="81"/>
                    <a:pt x="29" y="85"/>
                    <a:pt x="33" y="89"/>
                  </a:cubicBezTo>
                  <a:cubicBezTo>
                    <a:pt x="36" y="93"/>
                    <a:pt x="40" y="96"/>
                    <a:pt x="45" y="98"/>
                  </a:cubicBezTo>
                  <a:cubicBezTo>
                    <a:pt x="49" y="101"/>
                    <a:pt x="54" y="102"/>
                    <a:pt x="60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9"/>
            <p:cNvSpPr/>
            <p:nvPr/>
          </p:nvSpPr>
          <p:spPr>
            <a:xfrm>
              <a:off x="10328197" y="2239422"/>
              <a:ext cx="249238" cy="290513"/>
            </a:xfrm>
            <a:custGeom>
              <a:avLst/>
              <a:gdLst/>
              <a:ahLst/>
              <a:cxnLst/>
              <a:rect l="l" t="t" r="r" b="b"/>
              <a:pathLst>
                <a:path w="129" h="151" extrusionOk="0">
                  <a:moveTo>
                    <a:pt x="129" y="122"/>
                  </a:moveTo>
                  <a:cubicBezTo>
                    <a:pt x="128" y="125"/>
                    <a:pt x="125" y="128"/>
                    <a:pt x="122" y="131"/>
                  </a:cubicBezTo>
                  <a:cubicBezTo>
                    <a:pt x="118" y="134"/>
                    <a:pt x="114" y="138"/>
                    <a:pt x="110" y="140"/>
                  </a:cubicBezTo>
                  <a:cubicBezTo>
                    <a:pt x="105" y="143"/>
                    <a:pt x="99" y="146"/>
                    <a:pt x="93" y="148"/>
                  </a:cubicBezTo>
                  <a:cubicBezTo>
                    <a:pt x="87" y="150"/>
                    <a:pt x="80" y="151"/>
                    <a:pt x="73" y="151"/>
                  </a:cubicBezTo>
                  <a:cubicBezTo>
                    <a:pt x="62" y="151"/>
                    <a:pt x="52" y="149"/>
                    <a:pt x="43" y="145"/>
                  </a:cubicBezTo>
                  <a:cubicBezTo>
                    <a:pt x="35" y="142"/>
                    <a:pt x="27" y="136"/>
                    <a:pt x="21" y="130"/>
                  </a:cubicBezTo>
                  <a:cubicBezTo>
                    <a:pt x="14" y="123"/>
                    <a:pt x="9" y="115"/>
                    <a:pt x="6" y="106"/>
                  </a:cubicBezTo>
                  <a:cubicBezTo>
                    <a:pt x="2" y="97"/>
                    <a:pt x="0" y="87"/>
                    <a:pt x="0" y="76"/>
                  </a:cubicBezTo>
                  <a:cubicBezTo>
                    <a:pt x="0" y="65"/>
                    <a:pt x="2" y="55"/>
                    <a:pt x="6" y="46"/>
                  </a:cubicBezTo>
                  <a:cubicBezTo>
                    <a:pt x="9" y="37"/>
                    <a:pt x="14" y="29"/>
                    <a:pt x="21" y="22"/>
                  </a:cubicBezTo>
                  <a:cubicBezTo>
                    <a:pt x="27" y="15"/>
                    <a:pt x="35" y="9"/>
                    <a:pt x="43" y="5"/>
                  </a:cubicBezTo>
                  <a:cubicBezTo>
                    <a:pt x="52" y="2"/>
                    <a:pt x="62" y="0"/>
                    <a:pt x="73" y="0"/>
                  </a:cubicBezTo>
                  <a:cubicBezTo>
                    <a:pt x="81" y="0"/>
                    <a:pt x="88" y="0"/>
                    <a:pt x="94" y="2"/>
                  </a:cubicBezTo>
                  <a:cubicBezTo>
                    <a:pt x="100" y="4"/>
                    <a:pt x="105" y="7"/>
                    <a:pt x="110" y="9"/>
                  </a:cubicBezTo>
                  <a:cubicBezTo>
                    <a:pt x="114" y="12"/>
                    <a:pt x="118" y="15"/>
                    <a:pt x="121" y="19"/>
                  </a:cubicBezTo>
                  <a:cubicBezTo>
                    <a:pt x="124" y="22"/>
                    <a:pt x="127" y="25"/>
                    <a:pt x="129" y="28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3" y="38"/>
                    <a:pt x="111" y="36"/>
                    <a:pt x="108" y="33"/>
                  </a:cubicBezTo>
                  <a:cubicBezTo>
                    <a:pt x="106" y="30"/>
                    <a:pt x="103" y="28"/>
                    <a:pt x="100" y="26"/>
                  </a:cubicBezTo>
                  <a:cubicBezTo>
                    <a:pt x="96" y="24"/>
                    <a:pt x="93" y="22"/>
                    <a:pt x="88" y="20"/>
                  </a:cubicBezTo>
                  <a:cubicBezTo>
                    <a:pt x="84" y="19"/>
                    <a:pt x="79" y="18"/>
                    <a:pt x="73" y="18"/>
                  </a:cubicBezTo>
                  <a:cubicBezTo>
                    <a:pt x="65" y="18"/>
                    <a:pt x="58" y="20"/>
                    <a:pt x="52" y="23"/>
                  </a:cubicBezTo>
                  <a:cubicBezTo>
                    <a:pt x="46" y="26"/>
                    <a:pt x="40" y="30"/>
                    <a:pt x="36" y="35"/>
                  </a:cubicBezTo>
                  <a:cubicBezTo>
                    <a:pt x="31" y="40"/>
                    <a:pt x="28" y="46"/>
                    <a:pt x="26" y="53"/>
                  </a:cubicBezTo>
                  <a:cubicBezTo>
                    <a:pt x="23" y="60"/>
                    <a:pt x="22" y="68"/>
                    <a:pt x="22" y="75"/>
                  </a:cubicBezTo>
                  <a:cubicBezTo>
                    <a:pt x="22" y="83"/>
                    <a:pt x="24" y="90"/>
                    <a:pt x="26" y="97"/>
                  </a:cubicBezTo>
                  <a:cubicBezTo>
                    <a:pt x="28" y="104"/>
                    <a:pt x="32" y="110"/>
                    <a:pt x="36" y="115"/>
                  </a:cubicBezTo>
                  <a:cubicBezTo>
                    <a:pt x="40" y="120"/>
                    <a:pt x="46" y="124"/>
                    <a:pt x="52" y="127"/>
                  </a:cubicBezTo>
                  <a:cubicBezTo>
                    <a:pt x="58" y="130"/>
                    <a:pt x="65" y="131"/>
                    <a:pt x="73" y="131"/>
                  </a:cubicBezTo>
                  <a:cubicBezTo>
                    <a:pt x="79" y="131"/>
                    <a:pt x="85" y="131"/>
                    <a:pt x="89" y="129"/>
                  </a:cubicBezTo>
                  <a:cubicBezTo>
                    <a:pt x="94" y="127"/>
                    <a:pt x="98" y="125"/>
                    <a:pt x="101" y="123"/>
                  </a:cubicBezTo>
                  <a:cubicBezTo>
                    <a:pt x="105" y="121"/>
                    <a:pt x="107" y="118"/>
                    <a:pt x="109" y="116"/>
                  </a:cubicBezTo>
                  <a:cubicBezTo>
                    <a:pt x="111" y="114"/>
                    <a:pt x="113" y="112"/>
                    <a:pt x="115" y="110"/>
                  </a:cubicBezTo>
                  <a:lnTo>
                    <a:pt x="129" y="1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9"/>
            <p:cNvSpPr/>
            <p:nvPr/>
          </p:nvSpPr>
          <p:spPr>
            <a:xfrm>
              <a:off x="10593310" y="1523459"/>
              <a:ext cx="1004888" cy="407988"/>
            </a:xfrm>
            <a:custGeom>
              <a:avLst/>
              <a:gdLst/>
              <a:ahLst/>
              <a:cxnLst/>
              <a:rect l="l" t="t" r="r" b="b"/>
              <a:pathLst>
                <a:path w="520" h="211" extrusionOk="0">
                  <a:moveTo>
                    <a:pt x="409" y="123"/>
                  </a:moveTo>
                  <a:cubicBezTo>
                    <a:pt x="409" y="97"/>
                    <a:pt x="409" y="97"/>
                    <a:pt x="409" y="97"/>
                  </a:cubicBezTo>
                  <a:cubicBezTo>
                    <a:pt x="409" y="84"/>
                    <a:pt x="399" y="74"/>
                    <a:pt x="387" y="74"/>
                  </a:cubicBezTo>
                  <a:cubicBezTo>
                    <a:pt x="374" y="74"/>
                    <a:pt x="364" y="84"/>
                    <a:pt x="364" y="97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51" y="133"/>
                    <a:pt x="336" y="136"/>
                    <a:pt x="321" y="139"/>
                  </a:cubicBezTo>
                  <a:cubicBezTo>
                    <a:pt x="321" y="22"/>
                    <a:pt x="321" y="22"/>
                    <a:pt x="321" y="22"/>
                  </a:cubicBezTo>
                  <a:cubicBezTo>
                    <a:pt x="321" y="10"/>
                    <a:pt x="311" y="0"/>
                    <a:pt x="298" y="0"/>
                  </a:cubicBezTo>
                  <a:cubicBezTo>
                    <a:pt x="286" y="0"/>
                    <a:pt x="276" y="10"/>
                    <a:pt x="276" y="22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5" y="150"/>
                    <a:pt x="274" y="150"/>
                    <a:pt x="272" y="151"/>
                  </a:cubicBezTo>
                  <a:cubicBezTo>
                    <a:pt x="258" y="154"/>
                    <a:pt x="245" y="157"/>
                    <a:pt x="232" y="160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32" y="49"/>
                    <a:pt x="222" y="39"/>
                    <a:pt x="210" y="39"/>
                  </a:cubicBezTo>
                  <a:cubicBezTo>
                    <a:pt x="198" y="39"/>
                    <a:pt x="188" y="49"/>
                    <a:pt x="188" y="61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72" y="173"/>
                    <a:pt x="158" y="176"/>
                    <a:pt x="144" y="178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15"/>
                    <a:pt x="134" y="105"/>
                    <a:pt x="122" y="105"/>
                  </a:cubicBezTo>
                  <a:cubicBezTo>
                    <a:pt x="110" y="105"/>
                    <a:pt x="100" y="115"/>
                    <a:pt x="100" y="127"/>
                  </a:cubicBezTo>
                  <a:cubicBezTo>
                    <a:pt x="100" y="184"/>
                    <a:pt x="100" y="184"/>
                    <a:pt x="100" y="184"/>
                  </a:cubicBezTo>
                  <a:cubicBezTo>
                    <a:pt x="50" y="190"/>
                    <a:pt x="21" y="188"/>
                    <a:pt x="18" y="179"/>
                  </a:cubicBezTo>
                  <a:cubicBezTo>
                    <a:pt x="11" y="164"/>
                    <a:pt x="57" y="143"/>
                    <a:pt x="70" y="136"/>
                  </a:cubicBezTo>
                  <a:cubicBezTo>
                    <a:pt x="70" y="136"/>
                    <a:pt x="70" y="135"/>
                    <a:pt x="70" y="135"/>
                  </a:cubicBezTo>
                  <a:cubicBezTo>
                    <a:pt x="70" y="135"/>
                    <a:pt x="69" y="135"/>
                    <a:pt x="69" y="135"/>
                  </a:cubicBezTo>
                  <a:cubicBezTo>
                    <a:pt x="56" y="140"/>
                    <a:pt x="0" y="163"/>
                    <a:pt x="7" y="183"/>
                  </a:cubicBezTo>
                  <a:cubicBezTo>
                    <a:pt x="14" y="205"/>
                    <a:pt x="100" y="211"/>
                    <a:pt x="279" y="167"/>
                  </a:cubicBezTo>
                  <a:cubicBezTo>
                    <a:pt x="429" y="130"/>
                    <a:pt x="498" y="123"/>
                    <a:pt x="505" y="137"/>
                  </a:cubicBezTo>
                  <a:cubicBezTo>
                    <a:pt x="510" y="149"/>
                    <a:pt x="473" y="172"/>
                    <a:pt x="437" y="188"/>
                  </a:cubicBezTo>
                  <a:cubicBezTo>
                    <a:pt x="436" y="189"/>
                    <a:pt x="436" y="190"/>
                    <a:pt x="436" y="191"/>
                  </a:cubicBezTo>
                  <a:cubicBezTo>
                    <a:pt x="437" y="192"/>
                    <a:pt x="438" y="193"/>
                    <a:pt x="439" y="192"/>
                  </a:cubicBezTo>
                  <a:cubicBezTo>
                    <a:pt x="452" y="187"/>
                    <a:pt x="520" y="158"/>
                    <a:pt x="517" y="134"/>
                  </a:cubicBezTo>
                  <a:cubicBezTo>
                    <a:pt x="514" y="118"/>
                    <a:pt x="478" y="113"/>
                    <a:pt x="409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9"/>
            <p:cNvSpPr/>
            <p:nvPr/>
          </p:nvSpPr>
          <p:spPr>
            <a:xfrm>
              <a:off x="10786985" y="1955259"/>
              <a:ext cx="84138" cy="84138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0" y="5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8" y="3"/>
                    <a:pt x="13" y="4"/>
                    <a:pt x="0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9"/>
            <p:cNvSpPr/>
            <p:nvPr/>
          </p:nvSpPr>
          <p:spPr>
            <a:xfrm>
              <a:off x="10956847" y="1923509"/>
              <a:ext cx="84138" cy="177800"/>
            </a:xfrm>
            <a:custGeom>
              <a:avLst/>
              <a:gdLst/>
              <a:ahLst/>
              <a:cxnLst/>
              <a:rect l="l" t="t" r="r" b="b"/>
              <a:pathLst>
                <a:path w="44" h="92" extrusionOk="0">
                  <a:moveTo>
                    <a:pt x="0" y="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0" y="92"/>
                    <a:pt x="22" y="92"/>
                  </a:cubicBezTo>
                  <a:cubicBezTo>
                    <a:pt x="34" y="92"/>
                    <a:pt x="44" y="82"/>
                    <a:pt x="44" y="7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9" y="4"/>
                    <a:pt x="14" y="7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9"/>
            <p:cNvSpPr/>
            <p:nvPr/>
          </p:nvSpPr>
          <p:spPr>
            <a:xfrm>
              <a:off x="11126710" y="1885409"/>
              <a:ext cx="87313" cy="144463"/>
            </a:xfrm>
            <a:custGeom>
              <a:avLst/>
              <a:gdLst/>
              <a:ahLst/>
              <a:cxnLst/>
              <a:rect l="l" t="t" r="r" b="b"/>
              <a:pathLst>
                <a:path w="45" h="75" extrusionOk="0">
                  <a:moveTo>
                    <a:pt x="3" y="10"/>
                  </a:moveTo>
                  <a:cubicBezTo>
                    <a:pt x="2" y="10"/>
                    <a:pt x="1" y="10"/>
                    <a:pt x="0" y="1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5"/>
                    <a:pt x="10" y="75"/>
                    <a:pt x="22" y="75"/>
                  </a:cubicBezTo>
                  <a:cubicBezTo>
                    <a:pt x="35" y="75"/>
                    <a:pt x="45" y="65"/>
                    <a:pt x="45" y="53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8" y="6"/>
                    <a:pt x="3" y="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9"/>
            <p:cNvSpPr/>
            <p:nvPr/>
          </p:nvSpPr>
          <p:spPr>
            <a:xfrm>
              <a:off x="11296572" y="1848897"/>
              <a:ext cx="87313" cy="109538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0" y="9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7"/>
                    <a:pt x="10" y="57"/>
                    <a:pt x="23" y="57"/>
                  </a:cubicBezTo>
                  <a:cubicBezTo>
                    <a:pt x="35" y="57"/>
                    <a:pt x="45" y="47"/>
                    <a:pt x="45" y="35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7" y="6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05" name="Google Shape;3205;p9"/>
          <p:cNvSpPr/>
          <p:nvPr/>
        </p:nvSpPr>
        <p:spPr>
          <a:xfrm>
            <a:off x="11360895" y="6327249"/>
            <a:ext cx="332012" cy="332012"/>
          </a:xfrm>
          <a:prstGeom prst="ellipse">
            <a:avLst/>
          </a:prstGeom>
          <a:noFill/>
          <a:ln w="15875" cap="flat" cmpd="sng">
            <a:solidFill>
              <a:srgbClr val="C5C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fld id="{00000000-1234-1234-1234-123412341234}" type="slidenum">
              <a:rPr lang="no-NO" sz="11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047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 innholdsdeler">
  <p:cSld name="1_To innholdsdeler">
    <p:spTree>
      <p:nvGrpSpPr>
        <p:cNvPr id="1" name="Shape 3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" name="Google Shape;3207;p10"/>
          <p:cNvSpPr txBox="1">
            <a:spLocks noGrp="1"/>
          </p:cNvSpPr>
          <p:nvPr>
            <p:ph type="title"/>
          </p:nvPr>
        </p:nvSpPr>
        <p:spPr>
          <a:xfrm>
            <a:off x="495300" y="457200"/>
            <a:ext cx="10311803" cy="86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8" name="Google Shape;3208;p10"/>
          <p:cNvSpPr txBox="1">
            <a:spLocks noGrp="1"/>
          </p:cNvSpPr>
          <p:nvPr>
            <p:ph type="body" idx="1"/>
          </p:nvPr>
        </p:nvSpPr>
        <p:spPr>
          <a:xfrm>
            <a:off x="495301" y="1501541"/>
            <a:ext cx="3598188" cy="46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209" name="Google Shape;3209;p10"/>
          <p:cNvGrpSpPr/>
          <p:nvPr/>
        </p:nvGrpSpPr>
        <p:grpSpPr>
          <a:xfrm>
            <a:off x="-1978012" y="5047145"/>
            <a:ext cx="7652824" cy="2618409"/>
            <a:chOff x="-1689411" y="-579289"/>
            <a:chExt cx="7652824" cy="2618409"/>
          </a:xfrm>
        </p:grpSpPr>
        <p:grpSp>
          <p:nvGrpSpPr>
            <p:cNvPr id="3210" name="Google Shape;3210;p10"/>
            <p:cNvGrpSpPr/>
            <p:nvPr/>
          </p:nvGrpSpPr>
          <p:grpSpPr>
            <a:xfrm>
              <a:off x="-1689411" y="-564878"/>
              <a:ext cx="6283767" cy="2287538"/>
              <a:chOff x="3198" y="1063"/>
              <a:chExt cx="3736" cy="1330"/>
            </a:xfrm>
          </p:grpSpPr>
          <p:grpSp>
            <p:nvGrpSpPr>
              <p:cNvPr id="3211" name="Google Shape;3211;p10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3212" name="Google Shape;3212;p10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3" name="Google Shape;3213;p10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4" name="Google Shape;3214;p10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5" name="Google Shape;3215;p10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6" name="Google Shape;3216;p10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7" name="Google Shape;3217;p10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8" name="Google Shape;3218;p10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9" name="Google Shape;3219;p10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0" name="Google Shape;3220;p10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1" name="Google Shape;3221;p10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2" name="Google Shape;3222;p10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3" name="Google Shape;3223;p10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4" name="Google Shape;3224;p10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5" name="Google Shape;3225;p10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6" name="Google Shape;3226;p10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7" name="Google Shape;3227;p10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8" name="Google Shape;3228;p10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9" name="Google Shape;3229;p10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0" name="Google Shape;3230;p10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1" name="Google Shape;3231;p10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2" name="Google Shape;3232;p10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3" name="Google Shape;3233;p10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4" name="Google Shape;3234;p10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5" name="Google Shape;3235;p10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6" name="Google Shape;3236;p10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7" name="Google Shape;3237;p10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8" name="Google Shape;3238;p10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9" name="Google Shape;3239;p10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0" name="Google Shape;3240;p10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1" name="Google Shape;3241;p10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2" name="Google Shape;3242;p10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3" name="Google Shape;3243;p10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4" name="Google Shape;3244;p10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5" name="Google Shape;3245;p10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6" name="Google Shape;3246;p10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7" name="Google Shape;3247;p10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8" name="Google Shape;3248;p10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9" name="Google Shape;3249;p10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0" name="Google Shape;3250;p10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1" name="Google Shape;3251;p10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2" name="Google Shape;3252;p10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3" name="Google Shape;3253;p10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4" name="Google Shape;3254;p10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5" name="Google Shape;3255;p10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6" name="Google Shape;3256;p10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7" name="Google Shape;3257;p10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8" name="Google Shape;3258;p10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9" name="Google Shape;3259;p10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0" name="Google Shape;3260;p10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1" name="Google Shape;3261;p10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2" name="Google Shape;3262;p10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3" name="Google Shape;3263;p10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4" name="Google Shape;3264;p10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5" name="Google Shape;3265;p10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6" name="Google Shape;3266;p10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7" name="Google Shape;3267;p10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8" name="Google Shape;3268;p10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9" name="Google Shape;3269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0" name="Google Shape;3270;p10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1" name="Google Shape;3271;p10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2" name="Google Shape;3272;p10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3" name="Google Shape;3273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4" name="Google Shape;3274;p10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5" name="Google Shape;3275;p10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6" name="Google Shape;3276;p10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7" name="Google Shape;3277;p10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8" name="Google Shape;3278;p10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9" name="Google Shape;3279;p10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0" name="Google Shape;3280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1" name="Google Shape;3281;p10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2" name="Google Shape;3282;p10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3" name="Google Shape;3283;p10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4" name="Google Shape;3284;p10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5" name="Google Shape;3285;p10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6" name="Google Shape;3286;p10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7" name="Google Shape;3287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8" name="Google Shape;3288;p10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9" name="Google Shape;3289;p10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0" name="Google Shape;3290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1" name="Google Shape;3291;p10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2" name="Google Shape;3292;p10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3" name="Google Shape;3293;p10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4" name="Google Shape;3294;p10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5" name="Google Shape;3295;p10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6" name="Google Shape;3296;p10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7" name="Google Shape;3297;p10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8" name="Google Shape;3298;p10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9" name="Google Shape;3299;p10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0" name="Google Shape;3300;p10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1" name="Google Shape;3301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2" name="Google Shape;3302;p10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3" name="Google Shape;3303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4" name="Google Shape;3304;p10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5" name="Google Shape;3305;p10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6" name="Google Shape;3306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7" name="Google Shape;3307;p10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8" name="Google Shape;3308;p10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9" name="Google Shape;3309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0" name="Google Shape;3310;p10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1" name="Google Shape;3311;p10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2" name="Google Shape;3312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3" name="Google Shape;3313;p10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4" name="Google Shape;3314;p10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5" name="Google Shape;3315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6" name="Google Shape;3316;p10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7" name="Google Shape;3317;p10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8" name="Google Shape;3318;p10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9" name="Google Shape;3319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0" name="Google Shape;3320;p10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1" name="Google Shape;3321;p10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2" name="Google Shape;3322;p10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3" name="Google Shape;3323;p10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4" name="Google Shape;3324;p10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5" name="Google Shape;3325;p10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6" name="Google Shape;3326;p10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7" name="Google Shape;3327;p10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8" name="Google Shape;3328;p10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9" name="Google Shape;3329;p10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0" name="Google Shape;3330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1" name="Google Shape;3331;p10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2" name="Google Shape;3332;p10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3" name="Google Shape;3333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4" name="Google Shape;3334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5" name="Google Shape;3335;p10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6" name="Google Shape;3336;p10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7" name="Google Shape;3337;p10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8" name="Google Shape;3338;p10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9" name="Google Shape;3339;p10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0" name="Google Shape;3340;p10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1" name="Google Shape;3341;p10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2" name="Google Shape;3342;p10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3" name="Google Shape;3343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4" name="Google Shape;3344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5" name="Google Shape;3345;p10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6" name="Google Shape;3346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7" name="Google Shape;3347;p10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8" name="Google Shape;3348;p10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9" name="Google Shape;3349;p10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0" name="Google Shape;3350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1" name="Google Shape;3351;p10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2" name="Google Shape;3352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3" name="Google Shape;3353;p10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4" name="Google Shape;3354;p10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5" name="Google Shape;3355;p10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6" name="Google Shape;3356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7" name="Google Shape;3357;p10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8" name="Google Shape;3358;p10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9" name="Google Shape;3359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0" name="Google Shape;3360;p10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1" name="Google Shape;3361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2" name="Google Shape;3362;p10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3" name="Google Shape;3363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4" name="Google Shape;3364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5" name="Google Shape;3365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6" name="Google Shape;3366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7" name="Google Shape;3367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8" name="Google Shape;3368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9" name="Google Shape;3369;p10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0" name="Google Shape;3370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1" name="Google Shape;3371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2" name="Google Shape;3372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3" name="Google Shape;3373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4" name="Google Shape;3374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5" name="Google Shape;3375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6" name="Google Shape;3376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7" name="Google Shape;3377;p10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8" name="Google Shape;3378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9" name="Google Shape;3379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0" name="Google Shape;3380;p10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1" name="Google Shape;3381;p10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2" name="Google Shape;3382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3" name="Google Shape;3383;p10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4" name="Google Shape;3384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5" name="Google Shape;3385;p10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6" name="Google Shape;3386;p10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7" name="Google Shape;3387;p10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8" name="Google Shape;3388;p10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9" name="Google Shape;3389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0" name="Google Shape;3390;p10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1" name="Google Shape;3391;p10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2" name="Google Shape;3392;p10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3" name="Google Shape;3393;p10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4" name="Google Shape;3394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5" name="Google Shape;3395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6" name="Google Shape;3396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7" name="Google Shape;3397;p10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8" name="Google Shape;3398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9" name="Google Shape;3399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0" name="Google Shape;3400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1" name="Google Shape;3401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2" name="Google Shape;3402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3" name="Google Shape;3403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4" name="Google Shape;3404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5" name="Google Shape;3405;p10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6" name="Google Shape;3406;p10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7" name="Google Shape;3407;p10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8" name="Google Shape;3408;p10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9" name="Google Shape;3409;p10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0" name="Google Shape;3410;p10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1" name="Google Shape;3411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12" name="Google Shape;3412;p10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10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10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10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10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10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10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10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10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10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10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10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10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10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10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10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10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10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10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10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10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7" name="Google Shape;3437;p10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10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10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10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10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10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10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9" name="Google Shape;3449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0" name="Google Shape;3450;p10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10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10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10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56" name="Google Shape;3456;p10"/>
            <p:cNvGrpSpPr/>
            <p:nvPr/>
          </p:nvGrpSpPr>
          <p:grpSpPr>
            <a:xfrm rot="10800000">
              <a:off x="-345165" y="-271964"/>
              <a:ext cx="6283767" cy="2287538"/>
              <a:chOff x="3198" y="1063"/>
              <a:chExt cx="3736" cy="1330"/>
            </a:xfrm>
          </p:grpSpPr>
          <p:grpSp>
            <p:nvGrpSpPr>
              <p:cNvPr id="3457" name="Google Shape;3457;p10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3458" name="Google Shape;3458;p10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9" name="Google Shape;3459;p10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0" name="Google Shape;3460;p10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1" name="Google Shape;3461;p10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2" name="Google Shape;3462;p10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3" name="Google Shape;3463;p10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4" name="Google Shape;3464;p10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5" name="Google Shape;3465;p10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6" name="Google Shape;3466;p10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7" name="Google Shape;3467;p10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8" name="Google Shape;3468;p10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9" name="Google Shape;3469;p10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0" name="Google Shape;3470;p10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1" name="Google Shape;3471;p10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2" name="Google Shape;3472;p10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3" name="Google Shape;3473;p10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4" name="Google Shape;3474;p10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5" name="Google Shape;3475;p10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6" name="Google Shape;3476;p10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7" name="Google Shape;3477;p10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8" name="Google Shape;3478;p10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9" name="Google Shape;3479;p10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0" name="Google Shape;3480;p10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1" name="Google Shape;3481;p10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2" name="Google Shape;3482;p10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3" name="Google Shape;3483;p10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4" name="Google Shape;3484;p10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5" name="Google Shape;3485;p10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6" name="Google Shape;3486;p10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7" name="Google Shape;3487;p10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8" name="Google Shape;3488;p10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9" name="Google Shape;3489;p10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0" name="Google Shape;3490;p10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1" name="Google Shape;3491;p10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2" name="Google Shape;3492;p10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3" name="Google Shape;3493;p10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4" name="Google Shape;3494;p10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5" name="Google Shape;3495;p10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6" name="Google Shape;3496;p10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7" name="Google Shape;3497;p10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8" name="Google Shape;3498;p10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9" name="Google Shape;3499;p10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0" name="Google Shape;3500;p10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1" name="Google Shape;3501;p10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2" name="Google Shape;3502;p10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3" name="Google Shape;3503;p10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4" name="Google Shape;3504;p10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5" name="Google Shape;3505;p10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6" name="Google Shape;3506;p10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7" name="Google Shape;3507;p10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8" name="Google Shape;3508;p10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9" name="Google Shape;3509;p10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0" name="Google Shape;3510;p10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1" name="Google Shape;3511;p10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2" name="Google Shape;3512;p10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3" name="Google Shape;3513;p10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4" name="Google Shape;3514;p10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5" name="Google Shape;3515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6" name="Google Shape;3516;p10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7" name="Google Shape;3517;p10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8" name="Google Shape;3518;p10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9" name="Google Shape;3519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0" name="Google Shape;3520;p10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1" name="Google Shape;3521;p10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2" name="Google Shape;3522;p10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3" name="Google Shape;3523;p10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4" name="Google Shape;3524;p10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5" name="Google Shape;3525;p10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6" name="Google Shape;3526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7" name="Google Shape;3527;p10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8" name="Google Shape;3528;p10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9" name="Google Shape;3529;p10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0" name="Google Shape;3530;p10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1" name="Google Shape;3531;p10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2" name="Google Shape;3532;p10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3" name="Google Shape;3533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4" name="Google Shape;3534;p10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5" name="Google Shape;3535;p10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6" name="Google Shape;3536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7" name="Google Shape;3537;p10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8" name="Google Shape;3538;p10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9" name="Google Shape;3539;p10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0" name="Google Shape;3540;p10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1" name="Google Shape;3541;p10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2" name="Google Shape;3542;p10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3" name="Google Shape;3543;p10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4" name="Google Shape;3544;p10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5" name="Google Shape;3545;p10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6" name="Google Shape;3546;p10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7" name="Google Shape;3547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8" name="Google Shape;3548;p10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9" name="Google Shape;3549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0" name="Google Shape;3550;p10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1" name="Google Shape;3551;p10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2" name="Google Shape;3552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3" name="Google Shape;3553;p10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4" name="Google Shape;3554;p10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5" name="Google Shape;3555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6" name="Google Shape;3556;p10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7" name="Google Shape;3557;p10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8" name="Google Shape;3558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9" name="Google Shape;3559;p10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0" name="Google Shape;3560;p10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1" name="Google Shape;3561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2" name="Google Shape;3562;p10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3" name="Google Shape;3563;p10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4" name="Google Shape;3564;p10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5" name="Google Shape;3565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6" name="Google Shape;3566;p10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7" name="Google Shape;3567;p10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8" name="Google Shape;3568;p10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9" name="Google Shape;3569;p10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0" name="Google Shape;3570;p10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1" name="Google Shape;3571;p10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2" name="Google Shape;3572;p10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3" name="Google Shape;3573;p10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4" name="Google Shape;3574;p10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5" name="Google Shape;3575;p10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6" name="Google Shape;3576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7" name="Google Shape;3577;p10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8" name="Google Shape;3578;p10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9" name="Google Shape;3579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0" name="Google Shape;3580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1" name="Google Shape;3581;p10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2" name="Google Shape;3582;p10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3" name="Google Shape;3583;p10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4" name="Google Shape;3584;p10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5" name="Google Shape;3585;p10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6" name="Google Shape;3586;p10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7" name="Google Shape;3587;p10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8" name="Google Shape;3588;p10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9" name="Google Shape;3589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0" name="Google Shape;3590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1" name="Google Shape;3591;p10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2" name="Google Shape;3592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3" name="Google Shape;3593;p10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4" name="Google Shape;3594;p10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5" name="Google Shape;3595;p10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6" name="Google Shape;3596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7" name="Google Shape;3597;p10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8" name="Google Shape;3598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9" name="Google Shape;3599;p10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0" name="Google Shape;3600;p10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1" name="Google Shape;3601;p10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2" name="Google Shape;3602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3" name="Google Shape;3603;p10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4" name="Google Shape;3604;p10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5" name="Google Shape;3605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6" name="Google Shape;3606;p10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7" name="Google Shape;3607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8" name="Google Shape;3608;p10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9" name="Google Shape;3609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0" name="Google Shape;3610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1" name="Google Shape;3611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2" name="Google Shape;3612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3" name="Google Shape;3613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4" name="Google Shape;3614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5" name="Google Shape;3615;p10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6" name="Google Shape;3616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7" name="Google Shape;3617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8" name="Google Shape;3618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9" name="Google Shape;3619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0" name="Google Shape;3620;p10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1" name="Google Shape;3621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2" name="Google Shape;3622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3" name="Google Shape;3623;p10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4" name="Google Shape;3624;p10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5" name="Google Shape;3625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6" name="Google Shape;3626;p10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7" name="Google Shape;3627;p10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8" name="Google Shape;3628;p10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9" name="Google Shape;3629;p10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0" name="Google Shape;3630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1" name="Google Shape;3631;p10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2" name="Google Shape;3632;p10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3" name="Google Shape;3633;p10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4" name="Google Shape;3634;p10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5" name="Google Shape;3635;p10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6" name="Google Shape;3636;p10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7" name="Google Shape;3637;p10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8" name="Google Shape;3638;p10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9" name="Google Shape;3639;p10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0" name="Google Shape;3640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1" name="Google Shape;3641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2" name="Google Shape;3642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3" name="Google Shape;3643;p10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4" name="Google Shape;3644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5" name="Google Shape;3645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6" name="Google Shape;3646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7" name="Google Shape;3647;p10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8" name="Google Shape;3648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9" name="Google Shape;3649;p10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0" name="Google Shape;3650;p10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1" name="Google Shape;3651;p10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2" name="Google Shape;3652;p10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3" name="Google Shape;3653;p10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4" name="Google Shape;3654;p10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5" name="Google Shape;3655;p10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6" name="Google Shape;3656;p10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7" name="Google Shape;3657;p10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58" name="Google Shape;3658;p10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9" name="Google Shape;3659;p10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0" name="Google Shape;3660;p10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1" name="Google Shape;3661;p10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2" name="Google Shape;3662;p10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3" name="Google Shape;3663;p10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4" name="Google Shape;3664;p10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5" name="Google Shape;3665;p10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6" name="Google Shape;3666;p10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7" name="Google Shape;3667;p10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10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10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10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10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10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3" name="Google Shape;3673;p10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4" name="Google Shape;3674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10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10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10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10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0" name="Google Shape;3680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1" name="Google Shape;3681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10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10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10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10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7" name="Google Shape;3687;p10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8" name="Google Shape;3688;p10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10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10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10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4" name="Google Shape;3694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5" name="Google Shape;3695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10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10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10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10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1" name="Google Shape;3701;p10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02" name="Google Shape;3702;p10"/>
            <p:cNvGrpSpPr/>
            <p:nvPr/>
          </p:nvGrpSpPr>
          <p:grpSpPr>
            <a:xfrm>
              <a:off x="-136194" y="-579289"/>
              <a:ext cx="6099607" cy="2618409"/>
              <a:chOff x="-114771" y="4258852"/>
              <a:chExt cx="8273325" cy="3551532"/>
            </a:xfrm>
          </p:grpSpPr>
          <p:sp>
            <p:nvSpPr>
              <p:cNvPr id="3703" name="Google Shape;3703;p10"/>
              <p:cNvSpPr/>
              <p:nvPr/>
            </p:nvSpPr>
            <p:spPr>
              <a:xfrm>
                <a:off x="6728714" y="5275821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10"/>
              <p:cNvSpPr/>
              <p:nvPr/>
            </p:nvSpPr>
            <p:spPr>
              <a:xfrm>
                <a:off x="5807952" y="5849039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10"/>
              <p:cNvSpPr/>
              <p:nvPr/>
            </p:nvSpPr>
            <p:spPr>
              <a:xfrm>
                <a:off x="3604379" y="5205175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10"/>
              <p:cNvSpPr/>
              <p:nvPr/>
            </p:nvSpPr>
            <p:spPr>
              <a:xfrm>
                <a:off x="1774550" y="4751828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10"/>
              <p:cNvSpPr/>
              <p:nvPr/>
            </p:nvSpPr>
            <p:spPr>
              <a:xfrm>
                <a:off x="1541569" y="6099506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10"/>
              <p:cNvSpPr/>
              <p:nvPr/>
            </p:nvSpPr>
            <p:spPr>
              <a:xfrm>
                <a:off x="-114771" y="7149454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10"/>
              <p:cNvSpPr/>
              <p:nvPr/>
            </p:nvSpPr>
            <p:spPr>
              <a:xfrm>
                <a:off x="831258" y="7695188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10"/>
              <p:cNvSpPr/>
              <p:nvPr/>
            </p:nvSpPr>
            <p:spPr>
              <a:xfrm>
                <a:off x="2037851" y="722944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10"/>
              <p:cNvSpPr/>
              <p:nvPr/>
            </p:nvSpPr>
            <p:spPr>
              <a:xfrm>
                <a:off x="2440619" y="6342125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10"/>
              <p:cNvSpPr/>
              <p:nvPr/>
            </p:nvSpPr>
            <p:spPr>
              <a:xfrm>
                <a:off x="3354945" y="5602598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10"/>
              <p:cNvSpPr/>
              <p:nvPr/>
            </p:nvSpPr>
            <p:spPr>
              <a:xfrm>
                <a:off x="638803" y="548954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10"/>
              <p:cNvSpPr/>
              <p:nvPr/>
            </p:nvSpPr>
            <p:spPr>
              <a:xfrm>
                <a:off x="-56010" y="5517535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5" name="Google Shape;3715;p10"/>
              <p:cNvSpPr/>
              <p:nvPr/>
            </p:nvSpPr>
            <p:spPr>
              <a:xfrm>
                <a:off x="3675045" y="5890712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6" name="Google Shape;3716;p10"/>
              <p:cNvSpPr/>
              <p:nvPr/>
            </p:nvSpPr>
            <p:spPr>
              <a:xfrm>
                <a:off x="4929215" y="5442119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10"/>
              <p:cNvSpPr/>
              <p:nvPr/>
            </p:nvSpPr>
            <p:spPr>
              <a:xfrm>
                <a:off x="6408464" y="6673851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10"/>
              <p:cNvSpPr/>
              <p:nvPr/>
            </p:nvSpPr>
            <p:spPr>
              <a:xfrm>
                <a:off x="4648835" y="7057017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10"/>
              <p:cNvSpPr/>
              <p:nvPr/>
            </p:nvSpPr>
            <p:spPr>
              <a:xfrm>
                <a:off x="7339651" y="721181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10"/>
              <p:cNvSpPr/>
              <p:nvPr/>
            </p:nvSpPr>
            <p:spPr>
              <a:xfrm>
                <a:off x="6734124" y="6306393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10"/>
              <p:cNvSpPr/>
              <p:nvPr/>
            </p:nvSpPr>
            <p:spPr>
              <a:xfrm>
                <a:off x="8045904" y="6777637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2" name="Google Shape;3722;p10"/>
              <p:cNvSpPr/>
              <p:nvPr/>
            </p:nvSpPr>
            <p:spPr>
              <a:xfrm>
                <a:off x="857834" y="650281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10"/>
              <p:cNvSpPr/>
              <p:nvPr/>
            </p:nvSpPr>
            <p:spPr>
              <a:xfrm>
                <a:off x="5439693" y="4258852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24" name="Google Shape;3724;p10"/>
          <p:cNvGrpSpPr/>
          <p:nvPr/>
        </p:nvGrpSpPr>
        <p:grpSpPr>
          <a:xfrm>
            <a:off x="10953706" y="375689"/>
            <a:ext cx="742994" cy="528078"/>
            <a:chOff x="10328197" y="1523459"/>
            <a:chExt cx="1536700" cy="1092200"/>
          </a:xfrm>
        </p:grpSpPr>
        <p:sp>
          <p:nvSpPr>
            <p:cNvPr id="3725" name="Google Shape;3725;p10"/>
            <p:cNvSpPr/>
            <p:nvPr/>
          </p:nvSpPr>
          <p:spPr>
            <a:xfrm>
              <a:off x="10869535" y="2298159"/>
              <a:ext cx="211138" cy="317500"/>
            </a:xfrm>
            <a:custGeom>
              <a:avLst/>
              <a:gdLst/>
              <a:ahLst/>
              <a:cxnLst/>
              <a:rect l="l" t="t" r="r" b="b"/>
              <a:pathLst>
                <a:path w="109" h="164" extrusionOk="0">
                  <a:moveTo>
                    <a:pt x="20" y="137"/>
                  </a:moveTo>
                  <a:cubicBezTo>
                    <a:pt x="25" y="139"/>
                    <a:pt x="35" y="145"/>
                    <a:pt x="54" y="145"/>
                  </a:cubicBezTo>
                  <a:cubicBezTo>
                    <a:pt x="83" y="145"/>
                    <a:pt x="87" y="124"/>
                    <a:pt x="87" y="114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6" y="104"/>
                    <a:pt x="84" y="105"/>
                    <a:pt x="82" y="107"/>
                  </a:cubicBezTo>
                  <a:cubicBezTo>
                    <a:pt x="80" y="108"/>
                    <a:pt x="78" y="110"/>
                    <a:pt x="75" y="112"/>
                  </a:cubicBezTo>
                  <a:cubicBezTo>
                    <a:pt x="72" y="113"/>
                    <a:pt x="69" y="115"/>
                    <a:pt x="65" y="116"/>
                  </a:cubicBezTo>
                  <a:cubicBezTo>
                    <a:pt x="61" y="117"/>
                    <a:pt x="57" y="118"/>
                    <a:pt x="51" y="118"/>
                  </a:cubicBezTo>
                  <a:cubicBezTo>
                    <a:pt x="43" y="118"/>
                    <a:pt x="36" y="116"/>
                    <a:pt x="29" y="113"/>
                  </a:cubicBezTo>
                  <a:cubicBezTo>
                    <a:pt x="23" y="110"/>
                    <a:pt x="17" y="107"/>
                    <a:pt x="13" y="102"/>
                  </a:cubicBezTo>
                  <a:cubicBezTo>
                    <a:pt x="9" y="97"/>
                    <a:pt x="5" y="91"/>
                    <a:pt x="3" y="84"/>
                  </a:cubicBezTo>
                  <a:cubicBezTo>
                    <a:pt x="1" y="77"/>
                    <a:pt x="0" y="69"/>
                    <a:pt x="0" y="61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2" y="23"/>
                    <a:pt x="17" y="17"/>
                  </a:cubicBezTo>
                  <a:cubicBezTo>
                    <a:pt x="23" y="12"/>
                    <a:pt x="30" y="8"/>
                    <a:pt x="38" y="5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73" y="0"/>
                    <a:pt x="82" y="1"/>
                    <a:pt x="90" y="2"/>
                  </a:cubicBezTo>
                  <a:cubicBezTo>
                    <a:pt x="98" y="4"/>
                    <a:pt x="104" y="6"/>
                    <a:pt x="109" y="8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131"/>
                    <a:pt x="103" y="164"/>
                    <a:pt x="54" y="164"/>
                  </a:cubicBezTo>
                  <a:cubicBezTo>
                    <a:pt x="27" y="164"/>
                    <a:pt x="15" y="156"/>
                    <a:pt x="10" y="154"/>
                  </a:cubicBezTo>
                  <a:lnTo>
                    <a:pt x="20" y="137"/>
                  </a:lnTo>
                  <a:close/>
                  <a:moveTo>
                    <a:pt x="87" y="23"/>
                  </a:moveTo>
                  <a:cubicBezTo>
                    <a:pt x="86" y="22"/>
                    <a:pt x="83" y="22"/>
                    <a:pt x="80" y="21"/>
                  </a:cubicBezTo>
                  <a:cubicBezTo>
                    <a:pt x="76" y="20"/>
                    <a:pt x="71" y="19"/>
                    <a:pt x="64" y="19"/>
                  </a:cubicBezTo>
                  <a:cubicBezTo>
                    <a:pt x="58" y="19"/>
                    <a:pt x="52" y="20"/>
                    <a:pt x="47" y="22"/>
                  </a:cubicBezTo>
                  <a:cubicBezTo>
                    <a:pt x="42" y="24"/>
                    <a:pt x="37" y="27"/>
                    <a:pt x="34" y="31"/>
                  </a:cubicBezTo>
                  <a:cubicBezTo>
                    <a:pt x="30" y="35"/>
                    <a:pt x="27" y="39"/>
                    <a:pt x="25" y="44"/>
                  </a:cubicBezTo>
                  <a:cubicBezTo>
                    <a:pt x="23" y="49"/>
                    <a:pt x="22" y="55"/>
                    <a:pt x="22" y="61"/>
                  </a:cubicBezTo>
                  <a:cubicBezTo>
                    <a:pt x="22" y="66"/>
                    <a:pt x="23" y="71"/>
                    <a:pt x="24" y="75"/>
                  </a:cubicBezTo>
                  <a:cubicBezTo>
                    <a:pt x="25" y="80"/>
                    <a:pt x="27" y="84"/>
                    <a:pt x="30" y="87"/>
                  </a:cubicBezTo>
                  <a:cubicBezTo>
                    <a:pt x="33" y="91"/>
                    <a:pt x="36" y="94"/>
                    <a:pt x="40" y="96"/>
                  </a:cubicBezTo>
                  <a:cubicBezTo>
                    <a:pt x="44" y="98"/>
                    <a:pt x="49" y="98"/>
                    <a:pt x="55" y="98"/>
                  </a:cubicBezTo>
                  <a:cubicBezTo>
                    <a:pt x="60" y="98"/>
                    <a:pt x="65" y="98"/>
                    <a:pt x="69" y="96"/>
                  </a:cubicBezTo>
                  <a:cubicBezTo>
                    <a:pt x="73" y="94"/>
                    <a:pt x="77" y="92"/>
                    <a:pt x="79" y="90"/>
                  </a:cubicBezTo>
                  <a:cubicBezTo>
                    <a:pt x="82" y="87"/>
                    <a:pt x="84" y="84"/>
                    <a:pt x="85" y="80"/>
                  </a:cubicBezTo>
                  <a:cubicBezTo>
                    <a:pt x="86" y="77"/>
                    <a:pt x="87" y="74"/>
                    <a:pt x="87" y="70"/>
                  </a:cubicBezTo>
                  <a:lnTo>
                    <a:pt x="87" y="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10"/>
            <p:cNvSpPr/>
            <p:nvPr/>
          </p:nvSpPr>
          <p:spPr>
            <a:xfrm>
              <a:off x="11134647" y="2298159"/>
              <a:ext cx="198438" cy="227013"/>
            </a:xfrm>
            <a:custGeom>
              <a:avLst/>
              <a:gdLst/>
              <a:ahLst/>
              <a:cxnLst/>
              <a:rect l="l" t="t" r="r" b="b"/>
              <a:pathLst>
                <a:path w="103" h="117" extrusionOk="0">
                  <a:moveTo>
                    <a:pt x="0" y="28"/>
                  </a:moveTo>
                  <a:cubicBezTo>
                    <a:pt x="0" y="23"/>
                    <a:pt x="0" y="18"/>
                    <a:pt x="0" y="14"/>
                  </a:cubicBezTo>
                  <a:cubicBezTo>
                    <a:pt x="0" y="11"/>
                    <a:pt x="0" y="8"/>
                    <a:pt x="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5" y="16"/>
                    <a:pt x="27" y="13"/>
                  </a:cubicBezTo>
                  <a:cubicBezTo>
                    <a:pt x="29" y="11"/>
                    <a:pt x="31" y="9"/>
                    <a:pt x="35" y="7"/>
                  </a:cubicBezTo>
                  <a:cubicBezTo>
                    <a:pt x="38" y="5"/>
                    <a:pt x="41" y="3"/>
                    <a:pt x="45" y="2"/>
                  </a:cubicBezTo>
                  <a:cubicBezTo>
                    <a:pt x="50" y="1"/>
                    <a:pt x="54" y="0"/>
                    <a:pt x="59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100" y="22"/>
                    <a:pt x="103" y="34"/>
                    <a:pt x="103" y="48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81" y="117"/>
                    <a:pt x="81" y="117"/>
                    <a:pt x="81" y="117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39"/>
                    <a:pt x="79" y="32"/>
                    <a:pt x="74" y="27"/>
                  </a:cubicBezTo>
                  <a:cubicBezTo>
                    <a:pt x="70" y="22"/>
                    <a:pt x="63" y="19"/>
                    <a:pt x="55" y="19"/>
                  </a:cubicBezTo>
                  <a:cubicBezTo>
                    <a:pt x="49" y="19"/>
                    <a:pt x="43" y="21"/>
                    <a:pt x="39" y="23"/>
                  </a:cubicBezTo>
                  <a:cubicBezTo>
                    <a:pt x="35" y="26"/>
                    <a:pt x="32" y="29"/>
                    <a:pt x="29" y="33"/>
                  </a:cubicBezTo>
                  <a:cubicBezTo>
                    <a:pt x="26" y="37"/>
                    <a:pt x="25" y="42"/>
                    <a:pt x="23" y="48"/>
                  </a:cubicBezTo>
                  <a:cubicBezTo>
                    <a:pt x="22" y="53"/>
                    <a:pt x="22" y="58"/>
                    <a:pt x="22" y="64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10"/>
            <p:cNvSpPr/>
            <p:nvPr/>
          </p:nvSpPr>
          <p:spPr>
            <a:xfrm>
              <a:off x="11383885" y="2306097"/>
              <a:ext cx="42863" cy="2190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10"/>
            <p:cNvSpPr/>
            <p:nvPr/>
          </p:nvSpPr>
          <p:spPr>
            <a:xfrm>
              <a:off x="11466435" y="2244184"/>
              <a:ext cx="168275" cy="285750"/>
            </a:xfrm>
            <a:custGeom>
              <a:avLst/>
              <a:gdLst/>
              <a:ahLst/>
              <a:cxnLst/>
              <a:rect l="l" t="t" r="r" b="b"/>
              <a:pathLst>
                <a:path w="87" h="148" extrusionOk="0">
                  <a:moveTo>
                    <a:pt x="20" y="51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2" y="114"/>
                    <a:pt x="44" y="121"/>
                    <a:pt x="46" y="124"/>
                  </a:cubicBezTo>
                  <a:cubicBezTo>
                    <a:pt x="49" y="127"/>
                    <a:pt x="53" y="129"/>
                    <a:pt x="59" y="129"/>
                  </a:cubicBezTo>
                  <a:cubicBezTo>
                    <a:pt x="63" y="129"/>
                    <a:pt x="66" y="129"/>
                    <a:pt x="69" y="127"/>
                  </a:cubicBezTo>
                  <a:cubicBezTo>
                    <a:pt x="72" y="126"/>
                    <a:pt x="75" y="124"/>
                    <a:pt x="77" y="121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3" y="139"/>
                    <a:pt x="78" y="143"/>
                    <a:pt x="73" y="145"/>
                  </a:cubicBezTo>
                  <a:cubicBezTo>
                    <a:pt x="68" y="147"/>
                    <a:pt x="62" y="148"/>
                    <a:pt x="55" y="148"/>
                  </a:cubicBezTo>
                  <a:cubicBezTo>
                    <a:pt x="43" y="148"/>
                    <a:pt x="34" y="145"/>
                    <a:pt x="29" y="138"/>
                  </a:cubicBezTo>
                  <a:cubicBezTo>
                    <a:pt x="23" y="131"/>
                    <a:pt x="20" y="121"/>
                    <a:pt x="20" y="107"/>
                  </a:cubicBezTo>
                  <a:lnTo>
                    <a:pt x="20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10"/>
            <p:cNvSpPr/>
            <p:nvPr/>
          </p:nvSpPr>
          <p:spPr>
            <a:xfrm>
              <a:off x="11648997" y="2296572"/>
              <a:ext cx="215900" cy="233363"/>
            </a:xfrm>
            <a:custGeom>
              <a:avLst/>
              <a:gdLst/>
              <a:ahLst/>
              <a:cxnLst/>
              <a:rect l="l" t="t" r="r" b="b"/>
              <a:pathLst>
                <a:path w="112" h="121" extrusionOk="0">
                  <a:moveTo>
                    <a:pt x="109" y="101"/>
                  </a:moveTo>
                  <a:cubicBezTo>
                    <a:pt x="108" y="102"/>
                    <a:pt x="106" y="104"/>
                    <a:pt x="103" y="107"/>
                  </a:cubicBezTo>
                  <a:cubicBezTo>
                    <a:pt x="101" y="109"/>
                    <a:pt x="97" y="111"/>
                    <a:pt x="93" y="113"/>
                  </a:cubicBezTo>
                  <a:cubicBezTo>
                    <a:pt x="89" y="115"/>
                    <a:pt x="84" y="117"/>
                    <a:pt x="78" y="119"/>
                  </a:cubicBezTo>
                  <a:cubicBezTo>
                    <a:pt x="73" y="120"/>
                    <a:pt x="66" y="121"/>
                    <a:pt x="59" y="121"/>
                  </a:cubicBezTo>
                  <a:cubicBezTo>
                    <a:pt x="50" y="121"/>
                    <a:pt x="42" y="120"/>
                    <a:pt x="35" y="117"/>
                  </a:cubicBezTo>
                  <a:cubicBezTo>
                    <a:pt x="28" y="114"/>
                    <a:pt x="21" y="110"/>
                    <a:pt x="16" y="104"/>
                  </a:cubicBezTo>
                  <a:cubicBezTo>
                    <a:pt x="11" y="99"/>
                    <a:pt x="7" y="92"/>
                    <a:pt x="4" y="85"/>
                  </a:cubicBezTo>
                  <a:cubicBezTo>
                    <a:pt x="1" y="77"/>
                    <a:pt x="0" y="69"/>
                    <a:pt x="0" y="60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1" y="23"/>
                    <a:pt x="16" y="18"/>
                  </a:cubicBezTo>
                  <a:cubicBezTo>
                    <a:pt x="21" y="12"/>
                    <a:pt x="27" y="8"/>
                    <a:pt x="34" y="5"/>
                  </a:cubicBezTo>
                  <a:cubicBezTo>
                    <a:pt x="41" y="2"/>
                    <a:pt x="48" y="0"/>
                    <a:pt x="57" y="0"/>
                  </a:cubicBezTo>
                  <a:cubicBezTo>
                    <a:pt x="66" y="0"/>
                    <a:pt x="75" y="2"/>
                    <a:pt x="82" y="6"/>
                  </a:cubicBezTo>
                  <a:cubicBezTo>
                    <a:pt x="89" y="10"/>
                    <a:pt x="95" y="15"/>
                    <a:pt x="99" y="21"/>
                  </a:cubicBezTo>
                  <a:cubicBezTo>
                    <a:pt x="103" y="27"/>
                    <a:pt x="107" y="34"/>
                    <a:pt x="109" y="42"/>
                  </a:cubicBezTo>
                  <a:cubicBezTo>
                    <a:pt x="111" y="50"/>
                    <a:pt x="112" y="59"/>
                    <a:pt x="11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72"/>
                    <a:pt x="24" y="77"/>
                    <a:pt x="26" y="81"/>
                  </a:cubicBezTo>
                  <a:cubicBezTo>
                    <a:pt x="28" y="85"/>
                    <a:pt x="30" y="89"/>
                    <a:pt x="34" y="92"/>
                  </a:cubicBezTo>
                  <a:cubicBezTo>
                    <a:pt x="37" y="95"/>
                    <a:pt x="41" y="98"/>
                    <a:pt x="46" y="100"/>
                  </a:cubicBezTo>
                  <a:cubicBezTo>
                    <a:pt x="50" y="101"/>
                    <a:pt x="55" y="102"/>
                    <a:pt x="59" y="102"/>
                  </a:cubicBezTo>
                  <a:cubicBezTo>
                    <a:pt x="69" y="102"/>
                    <a:pt x="77" y="101"/>
                    <a:pt x="83" y="97"/>
                  </a:cubicBezTo>
                  <a:cubicBezTo>
                    <a:pt x="89" y="94"/>
                    <a:pt x="94" y="91"/>
                    <a:pt x="97" y="88"/>
                  </a:cubicBezTo>
                  <a:lnTo>
                    <a:pt x="109" y="101"/>
                  </a:lnTo>
                  <a:close/>
                  <a:moveTo>
                    <a:pt x="89" y="51"/>
                  </a:moveTo>
                  <a:cubicBezTo>
                    <a:pt x="89" y="42"/>
                    <a:pt x="86" y="35"/>
                    <a:pt x="80" y="28"/>
                  </a:cubicBezTo>
                  <a:cubicBezTo>
                    <a:pt x="74" y="22"/>
                    <a:pt x="67" y="19"/>
                    <a:pt x="57" y="19"/>
                  </a:cubicBezTo>
                  <a:cubicBezTo>
                    <a:pt x="51" y="19"/>
                    <a:pt x="47" y="20"/>
                    <a:pt x="42" y="22"/>
                  </a:cubicBezTo>
                  <a:cubicBezTo>
                    <a:pt x="38" y="24"/>
                    <a:pt x="35" y="26"/>
                    <a:pt x="32" y="29"/>
                  </a:cubicBezTo>
                  <a:cubicBezTo>
                    <a:pt x="29" y="32"/>
                    <a:pt x="27" y="35"/>
                    <a:pt x="25" y="39"/>
                  </a:cubicBezTo>
                  <a:cubicBezTo>
                    <a:pt x="23" y="43"/>
                    <a:pt x="22" y="47"/>
                    <a:pt x="22" y="51"/>
                  </a:cubicBezTo>
                  <a:lnTo>
                    <a:pt x="89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10"/>
            <p:cNvSpPr/>
            <p:nvPr/>
          </p:nvSpPr>
          <p:spPr>
            <a:xfrm>
              <a:off x="11383885" y="2236247"/>
              <a:ext cx="42863" cy="396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10"/>
            <p:cNvSpPr/>
            <p:nvPr/>
          </p:nvSpPr>
          <p:spPr>
            <a:xfrm>
              <a:off x="10602835" y="2296572"/>
              <a:ext cx="233363" cy="233363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60" y="121"/>
                  </a:moveTo>
                  <a:cubicBezTo>
                    <a:pt x="52" y="121"/>
                    <a:pt x="43" y="119"/>
                    <a:pt x="36" y="116"/>
                  </a:cubicBezTo>
                  <a:cubicBezTo>
                    <a:pt x="29" y="113"/>
                    <a:pt x="22" y="109"/>
                    <a:pt x="17" y="103"/>
                  </a:cubicBezTo>
                  <a:cubicBezTo>
                    <a:pt x="12" y="98"/>
                    <a:pt x="8" y="91"/>
                    <a:pt x="5" y="84"/>
                  </a:cubicBezTo>
                  <a:cubicBezTo>
                    <a:pt x="2" y="77"/>
                    <a:pt x="0" y="69"/>
                    <a:pt x="0" y="61"/>
                  </a:cubicBezTo>
                  <a:cubicBezTo>
                    <a:pt x="0" y="52"/>
                    <a:pt x="2" y="44"/>
                    <a:pt x="5" y="37"/>
                  </a:cubicBezTo>
                  <a:cubicBezTo>
                    <a:pt x="8" y="30"/>
                    <a:pt x="12" y="23"/>
                    <a:pt x="17" y="18"/>
                  </a:cubicBezTo>
                  <a:cubicBezTo>
                    <a:pt x="22" y="12"/>
                    <a:pt x="29" y="8"/>
                    <a:pt x="36" y="5"/>
                  </a:cubicBezTo>
                  <a:cubicBezTo>
                    <a:pt x="43" y="2"/>
                    <a:pt x="52" y="0"/>
                    <a:pt x="60" y="0"/>
                  </a:cubicBezTo>
                  <a:cubicBezTo>
                    <a:pt x="69" y="0"/>
                    <a:pt x="77" y="2"/>
                    <a:pt x="84" y="5"/>
                  </a:cubicBezTo>
                  <a:cubicBezTo>
                    <a:pt x="92" y="8"/>
                    <a:pt x="98" y="12"/>
                    <a:pt x="103" y="18"/>
                  </a:cubicBezTo>
                  <a:cubicBezTo>
                    <a:pt x="109" y="23"/>
                    <a:pt x="113" y="30"/>
                    <a:pt x="116" y="37"/>
                  </a:cubicBezTo>
                  <a:cubicBezTo>
                    <a:pt x="119" y="44"/>
                    <a:pt x="121" y="52"/>
                    <a:pt x="121" y="61"/>
                  </a:cubicBezTo>
                  <a:cubicBezTo>
                    <a:pt x="121" y="69"/>
                    <a:pt x="119" y="77"/>
                    <a:pt x="116" y="84"/>
                  </a:cubicBezTo>
                  <a:cubicBezTo>
                    <a:pt x="113" y="91"/>
                    <a:pt x="109" y="98"/>
                    <a:pt x="103" y="103"/>
                  </a:cubicBezTo>
                  <a:cubicBezTo>
                    <a:pt x="98" y="109"/>
                    <a:pt x="92" y="113"/>
                    <a:pt x="84" y="116"/>
                  </a:cubicBezTo>
                  <a:cubicBezTo>
                    <a:pt x="77" y="119"/>
                    <a:pt x="69" y="121"/>
                    <a:pt x="60" y="121"/>
                  </a:cubicBezTo>
                  <a:close/>
                  <a:moveTo>
                    <a:pt x="60" y="102"/>
                  </a:moveTo>
                  <a:cubicBezTo>
                    <a:pt x="66" y="102"/>
                    <a:pt x="72" y="101"/>
                    <a:pt x="76" y="98"/>
                  </a:cubicBezTo>
                  <a:cubicBezTo>
                    <a:pt x="81" y="96"/>
                    <a:pt x="85" y="93"/>
                    <a:pt x="88" y="89"/>
                  </a:cubicBezTo>
                  <a:cubicBezTo>
                    <a:pt x="92" y="85"/>
                    <a:pt x="94" y="81"/>
                    <a:pt x="96" y="76"/>
                  </a:cubicBezTo>
                  <a:cubicBezTo>
                    <a:pt x="97" y="71"/>
                    <a:pt x="98" y="66"/>
                    <a:pt x="98" y="61"/>
                  </a:cubicBezTo>
                  <a:cubicBezTo>
                    <a:pt x="98" y="56"/>
                    <a:pt x="97" y="50"/>
                    <a:pt x="96" y="45"/>
                  </a:cubicBezTo>
                  <a:cubicBezTo>
                    <a:pt x="94" y="41"/>
                    <a:pt x="92" y="36"/>
                    <a:pt x="88" y="32"/>
                  </a:cubicBezTo>
                  <a:cubicBezTo>
                    <a:pt x="85" y="28"/>
                    <a:pt x="81" y="25"/>
                    <a:pt x="76" y="23"/>
                  </a:cubicBezTo>
                  <a:cubicBezTo>
                    <a:pt x="72" y="20"/>
                    <a:pt x="66" y="19"/>
                    <a:pt x="60" y="19"/>
                  </a:cubicBezTo>
                  <a:cubicBezTo>
                    <a:pt x="54" y="19"/>
                    <a:pt x="49" y="20"/>
                    <a:pt x="44" y="23"/>
                  </a:cubicBezTo>
                  <a:cubicBezTo>
                    <a:pt x="40" y="25"/>
                    <a:pt x="36" y="28"/>
                    <a:pt x="32" y="32"/>
                  </a:cubicBezTo>
                  <a:cubicBezTo>
                    <a:pt x="29" y="36"/>
                    <a:pt x="27" y="40"/>
                    <a:pt x="25" y="45"/>
                  </a:cubicBezTo>
                  <a:cubicBezTo>
                    <a:pt x="23" y="50"/>
                    <a:pt x="22" y="55"/>
                    <a:pt x="22" y="61"/>
                  </a:cubicBezTo>
                  <a:cubicBezTo>
                    <a:pt x="22" y="66"/>
                    <a:pt x="23" y="71"/>
                    <a:pt x="25" y="76"/>
                  </a:cubicBezTo>
                  <a:cubicBezTo>
                    <a:pt x="27" y="81"/>
                    <a:pt x="29" y="85"/>
                    <a:pt x="33" y="89"/>
                  </a:cubicBezTo>
                  <a:cubicBezTo>
                    <a:pt x="36" y="93"/>
                    <a:pt x="40" y="96"/>
                    <a:pt x="45" y="98"/>
                  </a:cubicBezTo>
                  <a:cubicBezTo>
                    <a:pt x="49" y="101"/>
                    <a:pt x="54" y="102"/>
                    <a:pt x="60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10"/>
            <p:cNvSpPr/>
            <p:nvPr/>
          </p:nvSpPr>
          <p:spPr>
            <a:xfrm>
              <a:off x="10328197" y="2239422"/>
              <a:ext cx="249238" cy="290513"/>
            </a:xfrm>
            <a:custGeom>
              <a:avLst/>
              <a:gdLst/>
              <a:ahLst/>
              <a:cxnLst/>
              <a:rect l="l" t="t" r="r" b="b"/>
              <a:pathLst>
                <a:path w="129" h="151" extrusionOk="0">
                  <a:moveTo>
                    <a:pt x="129" y="122"/>
                  </a:moveTo>
                  <a:cubicBezTo>
                    <a:pt x="128" y="125"/>
                    <a:pt x="125" y="128"/>
                    <a:pt x="122" y="131"/>
                  </a:cubicBezTo>
                  <a:cubicBezTo>
                    <a:pt x="118" y="134"/>
                    <a:pt x="114" y="138"/>
                    <a:pt x="110" y="140"/>
                  </a:cubicBezTo>
                  <a:cubicBezTo>
                    <a:pt x="105" y="143"/>
                    <a:pt x="99" y="146"/>
                    <a:pt x="93" y="148"/>
                  </a:cubicBezTo>
                  <a:cubicBezTo>
                    <a:pt x="87" y="150"/>
                    <a:pt x="80" y="151"/>
                    <a:pt x="73" y="151"/>
                  </a:cubicBezTo>
                  <a:cubicBezTo>
                    <a:pt x="62" y="151"/>
                    <a:pt x="52" y="149"/>
                    <a:pt x="43" y="145"/>
                  </a:cubicBezTo>
                  <a:cubicBezTo>
                    <a:pt x="35" y="142"/>
                    <a:pt x="27" y="136"/>
                    <a:pt x="21" y="130"/>
                  </a:cubicBezTo>
                  <a:cubicBezTo>
                    <a:pt x="14" y="123"/>
                    <a:pt x="9" y="115"/>
                    <a:pt x="6" y="106"/>
                  </a:cubicBezTo>
                  <a:cubicBezTo>
                    <a:pt x="2" y="97"/>
                    <a:pt x="0" y="87"/>
                    <a:pt x="0" y="76"/>
                  </a:cubicBezTo>
                  <a:cubicBezTo>
                    <a:pt x="0" y="65"/>
                    <a:pt x="2" y="55"/>
                    <a:pt x="6" y="46"/>
                  </a:cubicBezTo>
                  <a:cubicBezTo>
                    <a:pt x="9" y="37"/>
                    <a:pt x="14" y="29"/>
                    <a:pt x="21" y="22"/>
                  </a:cubicBezTo>
                  <a:cubicBezTo>
                    <a:pt x="27" y="15"/>
                    <a:pt x="35" y="9"/>
                    <a:pt x="43" y="5"/>
                  </a:cubicBezTo>
                  <a:cubicBezTo>
                    <a:pt x="52" y="2"/>
                    <a:pt x="62" y="0"/>
                    <a:pt x="73" y="0"/>
                  </a:cubicBezTo>
                  <a:cubicBezTo>
                    <a:pt x="81" y="0"/>
                    <a:pt x="88" y="0"/>
                    <a:pt x="94" y="2"/>
                  </a:cubicBezTo>
                  <a:cubicBezTo>
                    <a:pt x="100" y="4"/>
                    <a:pt x="105" y="7"/>
                    <a:pt x="110" y="9"/>
                  </a:cubicBezTo>
                  <a:cubicBezTo>
                    <a:pt x="114" y="12"/>
                    <a:pt x="118" y="15"/>
                    <a:pt x="121" y="19"/>
                  </a:cubicBezTo>
                  <a:cubicBezTo>
                    <a:pt x="124" y="22"/>
                    <a:pt x="127" y="25"/>
                    <a:pt x="129" y="28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3" y="38"/>
                    <a:pt x="111" y="36"/>
                    <a:pt x="108" y="33"/>
                  </a:cubicBezTo>
                  <a:cubicBezTo>
                    <a:pt x="106" y="30"/>
                    <a:pt x="103" y="28"/>
                    <a:pt x="100" y="26"/>
                  </a:cubicBezTo>
                  <a:cubicBezTo>
                    <a:pt x="96" y="24"/>
                    <a:pt x="93" y="22"/>
                    <a:pt x="88" y="20"/>
                  </a:cubicBezTo>
                  <a:cubicBezTo>
                    <a:pt x="84" y="19"/>
                    <a:pt x="79" y="18"/>
                    <a:pt x="73" y="18"/>
                  </a:cubicBezTo>
                  <a:cubicBezTo>
                    <a:pt x="65" y="18"/>
                    <a:pt x="58" y="20"/>
                    <a:pt x="52" y="23"/>
                  </a:cubicBezTo>
                  <a:cubicBezTo>
                    <a:pt x="46" y="26"/>
                    <a:pt x="40" y="30"/>
                    <a:pt x="36" y="35"/>
                  </a:cubicBezTo>
                  <a:cubicBezTo>
                    <a:pt x="31" y="40"/>
                    <a:pt x="28" y="46"/>
                    <a:pt x="26" y="53"/>
                  </a:cubicBezTo>
                  <a:cubicBezTo>
                    <a:pt x="23" y="60"/>
                    <a:pt x="22" y="68"/>
                    <a:pt x="22" y="75"/>
                  </a:cubicBezTo>
                  <a:cubicBezTo>
                    <a:pt x="22" y="83"/>
                    <a:pt x="24" y="90"/>
                    <a:pt x="26" y="97"/>
                  </a:cubicBezTo>
                  <a:cubicBezTo>
                    <a:pt x="28" y="104"/>
                    <a:pt x="32" y="110"/>
                    <a:pt x="36" y="115"/>
                  </a:cubicBezTo>
                  <a:cubicBezTo>
                    <a:pt x="40" y="120"/>
                    <a:pt x="46" y="124"/>
                    <a:pt x="52" y="127"/>
                  </a:cubicBezTo>
                  <a:cubicBezTo>
                    <a:pt x="58" y="130"/>
                    <a:pt x="65" y="131"/>
                    <a:pt x="73" y="131"/>
                  </a:cubicBezTo>
                  <a:cubicBezTo>
                    <a:pt x="79" y="131"/>
                    <a:pt x="85" y="131"/>
                    <a:pt x="89" y="129"/>
                  </a:cubicBezTo>
                  <a:cubicBezTo>
                    <a:pt x="94" y="127"/>
                    <a:pt x="98" y="125"/>
                    <a:pt x="101" y="123"/>
                  </a:cubicBezTo>
                  <a:cubicBezTo>
                    <a:pt x="105" y="121"/>
                    <a:pt x="107" y="118"/>
                    <a:pt x="109" y="116"/>
                  </a:cubicBezTo>
                  <a:cubicBezTo>
                    <a:pt x="111" y="114"/>
                    <a:pt x="113" y="112"/>
                    <a:pt x="115" y="110"/>
                  </a:cubicBezTo>
                  <a:lnTo>
                    <a:pt x="129" y="1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10"/>
            <p:cNvSpPr/>
            <p:nvPr/>
          </p:nvSpPr>
          <p:spPr>
            <a:xfrm>
              <a:off x="10593310" y="1523459"/>
              <a:ext cx="1004888" cy="407988"/>
            </a:xfrm>
            <a:custGeom>
              <a:avLst/>
              <a:gdLst/>
              <a:ahLst/>
              <a:cxnLst/>
              <a:rect l="l" t="t" r="r" b="b"/>
              <a:pathLst>
                <a:path w="520" h="211" extrusionOk="0">
                  <a:moveTo>
                    <a:pt x="409" y="123"/>
                  </a:moveTo>
                  <a:cubicBezTo>
                    <a:pt x="409" y="97"/>
                    <a:pt x="409" y="97"/>
                    <a:pt x="409" y="97"/>
                  </a:cubicBezTo>
                  <a:cubicBezTo>
                    <a:pt x="409" y="84"/>
                    <a:pt x="399" y="74"/>
                    <a:pt x="387" y="74"/>
                  </a:cubicBezTo>
                  <a:cubicBezTo>
                    <a:pt x="374" y="74"/>
                    <a:pt x="364" y="84"/>
                    <a:pt x="364" y="97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51" y="133"/>
                    <a:pt x="336" y="136"/>
                    <a:pt x="321" y="139"/>
                  </a:cubicBezTo>
                  <a:cubicBezTo>
                    <a:pt x="321" y="22"/>
                    <a:pt x="321" y="22"/>
                    <a:pt x="321" y="22"/>
                  </a:cubicBezTo>
                  <a:cubicBezTo>
                    <a:pt x="321" y="10"/>
                    <a:pt x="311" y="0"/>
                    <a:pt x="298" y="0"/>
                  </a:cubicBezTo>
                  <a:cubicBezTo>
                    <a:pt x="286" y="0"/>
                    <a:pt x="276" y="10"/>
                    <a:pt x="276" y="22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5" y="150"/>
                    <a:pt x="274" y="150"/>
                    <a:pt x="272" y="151"/>
                  </a:cubicBezTo>
                  <a:cubicBezTo>
                    <a:pt x="258" y="154"/>
                    <a:pt x="245" y="157"/>
                    <a:pt x="232" y="160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32" y="49"/>
                    <a:pt x="222" y="39"/>
                    <a:pt x="210" y="39"/>
                  </a:cubicBezTo>
                  <a:cubicBezTo>
                    <a:pt x="198" y="39"/>
                    <a:pt x="188" y="49"/>
                    <a:pt x="188" y="61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72" y="173"/>
                    <a:pt x="158" y="176"/>
                    <a:pt x="144" y="178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15"/>
                    <a:pt x="134" y="105"/>
                    <a:pt x="122" y="105"/>
                  </a:cubicBezTo>
                  <a:cubicBezTo>
                    <a:pt x="110" y="105"/>
                    <a:pt x="100" y="115"/>
                    <a:pt x="100" y="127"/>
                  </a:cubicBezTo>
                  <a:cubicBezTo>
                    <a:pt x="100" y="184"/>
                    <a:pt x="100" y="184"/>
                    <a:pt x="100" y="184"/>
                  </a:cubicBezTo>
                  <a:cubicBezTo>
                    <a:pt x="50" y="190"/>
                    <a:pt x="21" y="188"/>
                    <a:pt x="18" y="179"/>
                  </a:cubicBezTo>
                  <a:cubicBezTo>
                    <a:pt x="11" y="164"/>
                    <a:pt x="57" y="143"/>
                    <a:pt x="70" y="136"/>
                  </a:cubicBezTo>
                  <a:cubicBezTo>
                    <a:pt x="70" y="136"/>
                    <a:pt x="70" y="135"/>
                    <a:pt x="70" y="135"/>
                  </a:cubicBezTo>
                  <a:cubicBezTo>
                    <a:pt x="70" y="135"/>
                    <a:pt x="69" y="135"/>
                    <a:pt x="69" y="135"/>
                  </a:cubicBezTo>
                  <a:cubicBezTo>
                    <a:pt x="56" y="140"/>
                    <a:pt x="0" y="163"/>
                    <a:pt x="7" y="183"/>
                  </a:cubicBezTo>
                  <a:cubicBezTo>
                    <a:pt x="14" y="205"/>
                    <a:pt x="100" y="211"/>
                    <a:pt x="279" y="167"/>
                  </a:cubicBezTo>
                  <a:cubicBezTo>
                    <a:pt x="429" y="130"/>
                    <a:pt x="498" y="123"/>
                    <a:pt x="505" y="137"/>
                  </a:cubicBezTo>
                  <a:cubicBezTo>
                    <a:pt x="510" y="149"/>
                    <a:pt x="473" y="172"/>
                    <a:pt x="437" y="188"/>
                  </a:cubicBezTo>
                  <a:cubicBezTo>
                    <a:pt x="436" y="189"/>
                    <a:pt x="436" y="190"/>
                    <a:pt x="436" y="191"/>
                  </a:cubicBezTo>
                  <a:cubicBezTo>
                    <a:pt x="437" y="192"/>
                    <a:pt x="438" y="193"/>
                    <a:pt x="439" y="192"/>
                  </a:cubicBezTo>
                  <a:cubicBezTo>
                    <a:pt x="452" y="187"/>
                    <a:pt x="520" y="158"/>
                    <a:pt x="517" y="134"/>
                  </a:cubicBezTo>
                  <a:cubicBezTo>
                    <a:pt x="514" y="118"/>
                    <a:pt x="478" y="113"/>
                    <a:pt x="409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10"/>
            <p:cNvSpPr/>
            <p:nvPr/>
          </p:nvSpPr>
          <p:spPr>
            <a:xfrm>
              <a:off x="10786985" y="1955259"/>
              <a:ext cx="84138" cy="84138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0" y="5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8" y="3"/>
                    <a:pt x="13" y="4"/>
                    <a:pt x="0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10"/>
            <p:cNvSpPr/>
            <p:nvPr/>
          </p:nvSpPr>
          <p:spPr>
            <a:xfrm>
              <a:off x="10956847" y="1923509"/>
              <a:ext cx="84138" cy="177800"/>
            </a:xfrm>
            <a:custGeom>
              <a:avLst/>
              <a:gdLst/>
              <a:ahLst/>
              <a:cxnLst/>
              <a:rect l="l" t="t" r="r" b="b"/>
              <a:pathLst>
                <a:path w="44" h="92" extrusionOk="0">
                  <a:moveTo>
                    <a:pt x="0" y="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0" y="92"/>
                    <a:pt x="22" y="92"/>
                  </a:cubicBezTo>
                  <a:cubicBezTo>
                    <a:pt x="34" y="92"/>
                    <a:pt x="44" y="82"/>
                    <a:pt x="44" y="7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9" y="4"/>
                    <a:pt x="14" y="7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10"/>
            <p:cNvSpPr/>
            <p:nvPr/>
          </p:nvSpPr>
          <p:spPr>
            <a:xfrm>
              <a:off x="11126710" y="1885409"/>
              <a:ext cx="87313" cy="144463"/>
            </a:xfrm>
            <a:custGeom>
              <a:avLst/>
              <a:gdLst/>
              <a:ahLst/>
              <a:cxnLst/>
              <a:rect l="l" t="t" r="r" b="b"/>
              <a:pathLst>
                <a:path w="45" h="75" extrusionOk="0">
                  <a:moveTo>
                    <a:pt x="3" y="10"/>
                  </a:moveTo>
                  <a:cubicBezTo>
                    <a:pt x="2" y="10"/>
                    <a:pt x="1" y="10"/>
                    <a:pt x="0" y="1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5"/>
                    <a:pt x="10" y="75"/>
                    <a:pt x="22" y="75"/>
                  </a:cubicBezTo>
                  <a:cubicBezTo>
                    <a:pt x="35" y="75"/>
                    <a:pt x="45" y="65"/>
                    <a:pt x="45" y="53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8" y="6"/>
                    <a:pt x="3" y="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10"/>
            <p:cNvSpPr/>
            <p:nvPr/>
          </p:nvSpPr>
          <p:spPr>
            <a:xfrm>
              <a:off x="11296572" y="1848897"/>
              <a:ext cx="87313" cy="109538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0" y="9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7"/>
                    <a:pt x="10" y="57"/>
                    <a:pt x="23" y="57"/>
                  </a:cubicBezTo>
                  <a:cubicBezTo>
                    <a:pt x="35" y="57"/>
                    <a:pt x="45" y="47"/>
                    <a:pt x="45" y="35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7" y="6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38" name="Google Shape;3738;p10"/>
          <p:cNvSpPr txBox="1">
            <a:spLocks noGrp="1"/>
          </p:cNvSpPr>
          <p:nvPr>
            <p:ph type="body" idx="2"/>
          </p:nvPr>
        </p:nvSpPr>
        <p:spPr>
          <a:xfrm>
            <a:off x="4296907" y="1501541"/>
            <a:ext cx="3598188" cy="46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39" name="Google Shape;3739;p10"/>
          <p:cNvSpPr txBox="1">
            <a:spLocks noGrp="1"/>
          </p:cNvSpPr>
          <p:nvPr>
            <p:ph type="body" idx="3"/>
          </p:nvPr>
        </p:nvSpPr>
        <p:spPr>
          <a:xfrm>
            <a:off x="8098512" y="1501541"/>
            <a:ext cx="3598188" cy="46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40" name="Google Shape;3740;p10"/>
          <p:cNvSpPr/>
          <p:nvPr/>
        </p:nvSpPr>
        <p:spPr>
          <a:xfrm>
            <a:off x="11360895" y="6327249"/>
            <a:ext cx="332012" cy="332012"/>
          </a:xfrm>
          <a:prstGeom prst="ellipse">
            <a:avLst/>
          </a:prstGeom>
          <a:noFill/>
          <a:ln w="15875" cap="flat" cmpd="sng">
            <a:solidFill>
              <a:srgbClr val="C5C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fld id="{00000000-1234-1234-1234-123412341234}" type="slidenum">
              <a:rPr lang="no-NO" sz="11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672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o innholdsdeler">
  <p:cSld name="2_To innholdsdeler"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2" name="Google Shape;3742;p11"/>
          <p:cNvSpPr txBox="1">
            <a:spLocks noGrp="1"/>
          </p:cNvSpPr>
          <p:nvPr>
            <p:ph type="title"/>
          </p:nvPr>
        </p:nvSpPr>
        <p:spPr>
          <a:xfrm>
            <a:off x="495300" y="457200"/>
            <a:ext cx="10311803" cy="86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43" name="Google Shape;3743;p11"/>
          <p:cNvSpPr txBox="1">
            <a:spLocks noGrp="1"/>
          </p:cNvSpPr>
          <p:nvPr>
            <p:ph type="body" idx="1"/>
          </p:nvPr>
        </p:nvSpPr>
        <p:spPr>
          <a:xfrm>
            <a:off x="495301" y="1501541"/>
            <a:ext cx="3598188" cy="46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744" name="Google Shape;3744;p11"/>
          <p:cNvGrpSpPr/>
          <p:nvPr/>
        </p:nvGrpSpPr>
        <p:grpSpPr>
          <a:xfrm>
            <a:off x="-1978012" y="5047145"/>
            <a:ext cx="7652824" cy="2618409"/>
            <a:chOff x="-1689411" y="-579289"/>
            <a:chExt cx="7652824" cy="2618409"/>
          </a:xfrm>
        </p:grpSpPr>
        <p:grpSp>
          <p:nvGrpSpPr>
            <p:cNvPr id="3745" name="Google Shape;3745;p11"/>
            <p:cNvGrpSpPr/>
            <p:nvPr/>
          </p:nvGrpSpPr>
          <p:grpSpPr>
            <a:xfrm>
              <a:off x="-1689411" y="-564878"/>
              <a:ext cx="6283767" cy="2287538"/>
              <a:chOff x="3198" y="1063"/>
              <a:chExt cx="3736" cy="1330"/>
            </a:xfrm>
          </p:grpSpPr>
          <p:grpSp>
            <p:nvGrpSpPr>
              <p:cNvPr id="3746" name="Google Shape;3746;p11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3747" name="Google Shape;3747;p11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8" name="Google Shape;3748;p11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9" name="Google Shape;3749;p11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0" name="Google Shape;3750;p11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1" name="Google Shape;3751;p11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2" name="Google Shape;3752;p11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3" name="Google Shape;3753;p11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4" name="Google Shape;3754;p11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5" name="Google Shape;3755;p11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6" name="Google Shape;3756;p11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7" name="Google Shape;3757;p11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8" name="Google Shape;3758;p11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9" name="Google Shape;3759;p11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0" name="Google Shape;3760;p11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1" name="Google Shape;3761;p11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2" name="Google Shape;3762;p11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3" name="Google Shape;3763;p11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4" name="Google Shape;3764;p11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5" name="Google Shape;3765;p11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6" name="Google Shape;3766;p11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7" name="Google Shape;3767;p11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8" name="Google Shape;3768;p11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9" name="Google Shape;3769;p11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0" name="Google Shape;3770;p11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1" name="Google Shape;3771;p11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2" name="Google Shape;3772;p11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3" name="Google Shape;3773;p11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4" name="Google Shape;3774;p11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5" name="Google Shape;3775;p11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6" name="Google Shape;3776;p11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7" name="Google Shape;3777;p11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8" name="Google Shape;3778;p11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9" name="Google Shape;3779;p11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0" name="Google Shape;3780;p11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1" name="Google Shape;3781;p11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2" name="Google Shape;3782;p11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3" name="Google Shape;3783;p11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4" name="Google Shape;3784;p11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5" name="Google Shape;3785;p11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6" name="Google Shape;3786;p11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7" name="Google Shape;3787;p11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8" name="Google Shape;3788;p11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9" name="Google Shape;3789;p11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0" name="Google Shape;3790;p11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1" name="Google Shape;3791;p11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2" name="Google Shape;3792;p11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3" name="Google Shape;3793;p11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4" name="Google Shape;3794;p11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5" name="Google Shape;3795;p11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6" name="Google Shape;3796;p11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7" name="Google Shape;3797;p11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8" name="Google Shape;3798;p11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9" name="Google Shape;3799;p11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0" name="Google Shape;3800;p11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1" name="Google Shape;3801;p11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2" name="Google Shape;3802;p11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3" name="Google Shape;3803;p11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4" name="Google Shape;3804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5" name="Google Shape;3805;p11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6" name="Google Shape;3806;p11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7" name="Google Shape;3807;p11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8" name="Google Shape;3808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9" name="Google Shape;3809;p11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0" name="Google Shape;3810;p11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1" name="Google Shape;3811;p11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2" name="Google Shape;3812;p11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3" name="Google Shape;3813;p11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4" name="Google Shape;3814;p11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5" name="Google Shape;3815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6" name="Google Shape;3816;p11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7" name="Google Shape;3817;p11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8" name="Google Shape;3818;p11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9" name="Google Shape;3819;p11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0" name="Google Shape;3820;p11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1" name="Google Shape;3821;p11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2" name="Google Shape;3822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3" name="Google Shape;3823;p11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4" name="Google Shape;3824;p11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5" name="Google Shape;3825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6" name="Google Shape;3826;p11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7" name="Google Shape;3827;p11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8" name="Google Shape;3828;p11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9" name="Google Shape;3829;p11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0" name="Google Shape;3830;p11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1" name="Google Shape;3831;p11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2" name="Google Shape;3832;p11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3" name="Google Shape;3833;p11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4" name="Google Shape;3834;p11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5" name="Google Shape;3835;p11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6" name="Google Shape;3836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7" name="Google Shape;3837;p11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8" name="Google Shape;3838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9" name="Google Shape;3839;p11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0" name="Google Shape;3840;p11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1" name="Google Shape;3841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2" name="Google Shape;3842;p11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3" name="Google Shape;3843;p11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4" name="Google Shape;3844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5" name="Google Shape;3845;p11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6" name="Google Shape;3846;p11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7" name="Google Shape;3847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8" name="Google Shape;3848;p11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9" name="Google Shape;3849;p11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0" name="Google Shape;3850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1" name="Google Shape;3851;p11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2" name="Google Shape;3852;p11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3" name="Google Shape;3853;p11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4" name="Google Shape;3854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5" name="Google Shape;3855;p11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6" name="Google Shape;3856;p11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7" name="Google Shape;3857;p11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8" name="Google Shape;3858;p11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9" name="Google Shape;3859;p11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0" name="Google Shape;3860;p11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1" name="Google Shape;3861;p11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2" name="Google Shape;3862;p11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3" name="Google Shape;3863;p11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4" name="Google Shape;3864;p11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5" name="Google Shape;3865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6" name="Google Shape;3866;p11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7" name="Google Shape;3867;p11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8" name="Google Shape;3868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9" name="Google Shape;3869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0" name="Google Shape;3870;p11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1" name="Google Shape;3871;p11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2" name="Google Shape;3872;p11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3" name="Google Shape;3873;p11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4" name="Google Shape;3874;p11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5" name="Google Shape;3875;p11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6" name="Google Shape;3876;p11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7" name="Google Shape;3877;p11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8" name="Google Shape;3878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9" name="Google Shape;3879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0" name="Google Shape;3880;p11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1" name="Google Shape;3881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2" name="Google Shape;3882;p11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3" name="Google Shape;3883;p11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4" name="Google Shape;3884;p11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5" name="Google Shape;3885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6" name="Google Shape;3886;p11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7" name="Google Shape;3887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8" name="Google Shape;3888;p11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9" name="Google Shape;3889;p11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0" name="Google Shape;3890;p11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1" name="Google Shape;3891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2" name="Google Shape;3892;p11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3" name="Google Shape;3893;p11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4" name="Google Shape;3894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5" name="Google Shape;3895;p11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6" name="Google Shape;3896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7" name="Google Shape;3897;p11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8" name="Google Shape;3898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9" name="Google Shape;3899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0" name="Google Shape;3900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1" name="Google Shape;3901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2" name="Google Shape;3902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3" name="Google Shape;3903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4" name="Google Shape;3904;p11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5" name="Google Shape;3905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6" name="Google Shape;3906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7" name="Google Shape;3907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8" name="Google Shape;3908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9" name="Google Shape;3909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0" name="Google Shape;3910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1" name="Google Shape;3911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2" name="Google Shape;3912;p11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3" name="Google Shape;3913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4" name="Google Shape;3914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5" name="Google Shape;3915;p11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6" name="Google Shape;3916;p11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7" name="Google Shape;3917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8" name="Google Shape;3918;p11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9" name="Google Shape;3919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0" name="Google Shape;3920;p11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1" name="Google Shape;3921;p11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2" name="Google Shape;3922;p11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3" name="Google Shape;3923;p11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4" name="Google Shape;3924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5" name="Google Shape;3925;p11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6" name="Google Shape;3926;p11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7" name="Google Shape;3927;p11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8" name="Google Shape;3928;p11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9" name="Google Shape;3929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0" name="Google Shape;3930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1" name="Google Shape;3931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2" name="Google Shape;3932;p11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3" name="Google Shape;3933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4" name="Google Shape;3934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5" name="Google Shape;3935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6" name="Google Shape;3936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7" name="Google Shape;3937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8" name="Google Shape;3938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9" name="Google Shape;3939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0" name="Google Shape;3940;p11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1" name="Google Shape;3941;p11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2" name="Google Shape;3942;p11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3" name="Google Shape;3943;p11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4" name="Google Shape;3944;p11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5" name="Google Shape;3945;p11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6" name="Google Shape;3946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947" name="Google Shape;3947;p11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8" name="Google Shape;3948;p11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9" name="Google Shape;3949;p11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0" name="Google Shape;3950;p11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1" name="Google Shape;3951;p11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2" name="Google Shape;3952;p11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3" name="Google Shape;3953;p11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4" name="Google Shape;3954;p11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5" name="Google Shape;3955;p11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6" name="Google Shape;3956;p11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7" name="Google Shape;3957;p11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8" name="Google Shape;3958;p11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9" name="Google Shape;3959;p11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0" name="Google Shape;3960;p11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1" name="Google Shape;3961;p11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2" name="Google Shape;3962;p11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3" name="Google Shape;3963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4" name="Google Shape;3964;p11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5" name="Google Shape;3965;p11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6" name="Google Shape;3966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7" name="Google Shape;3967;p11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8" name="Google Shape;3968;p11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9" name="Google Shape;3969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0" name="Google Shape;3970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1" name="Google Shape;3971;p11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2" name="Google Shape;3972;p11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3" name="Google Shape;3973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4" name="Google Shape;3974;p11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5" name="Google Shape;3975;p11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6" name="Google Shape;3976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7" name="Google Shape;3977;p11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8" name="Google Shape;3978;p11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9" name="Google Shape;3979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0" name="Google Shape;3980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1" name="Google Shape;3981;p11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2" name="Google Shape;3982;p11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3" name="Google Shape;3983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4" name="Google Shape;3984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5" name="Google Shape;3985;p11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6" name="Google Shape;3986;p11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7" name="Google Shape;3987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8" name="Google Shape;3988;p11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9" name="Google Shape;3989;p11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0" name="Google Shape;3990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91" name="Google Shape;3991;p11"/>
            <p:cNvGrpSpPr/>
            <p:nvPr/>
          </p:nvGrpSpPr>
          <p:grpSpPr>
            <a:xfrm rot="10800000">
              <a:off x="-345165" y="-271964"/>
              <a:ext cx="6283767" cy="2287538"/>
              <a:chOff x="3198" y="1063"/>
              <a:chExt cx="3736" cy="1330"/>
            </a:xfrm>
          </p:grpSpPr>
          <p:grpSp>
            <p:nvGrpSpPr>
              <p:cNvPr id="3992" name="Google Shape;3992;p11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3993" name="Google Shape;3993;p11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4" name="Google Shape;3994;p11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5" name="Google Shape;3995;p11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6" name="Google Shape;3996;p11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7" name="Google Shape;3997;p11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8" name="Google Shape;3998;p11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9" name="Google Shape;3999;p11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0" name="Google Shape;4000;p11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1" name="Google Shape;4001;p11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2" name="Google Shape;4002;p11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3" name="Google Shape;4003;p11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4" name="Google Shape;4004;p11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5" name="Google Shape;4005;p11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6" name="Google Shape;4006;p11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7" name="Google Shape;4007;p11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8" name="Google Shape;4008;p11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9" name="Google Shape;4009;p11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0" name="Google Shape;4010;p11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1" name="Google Shape;4011;p11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2" name="Google Shape;4012;p11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3" name="Google Shape;4013;p11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4" name="Google Shape;4014;p11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5" name="Google Shape;4015;p11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6" name="Google Shape;4016;p11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7" name="Google Shape;4017;p11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8" name="Google Shape;4018;p11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9" name="Google Shape;4019;p11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0" name="Google Shape;4020;p11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1" name="Google Shape;4021;p11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2" name="Google Shape;4022;p11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3" name="Google Shape;4023;p11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4" name="Google Shape;4024;p11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5" name="Google Shape;4025;p11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6" name="Google Shape;4026;p11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7" name="Google Shape;4027;p11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8" name="Google Shape;4028;p11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9" name="Google Shape;4029;p11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0" name="Google Shape;4030;p11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1" name="Google Shape;4031;p11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2" name="Google Shape;4032;p11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3" name="Google Shape;4033;p11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4" name="Google Shape;4034;p11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5" name="Google Shape;4035;p11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6" name="Google Shape;4036;p11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7" name="Google Shape;4037;p11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8" name="Google Shape;4038;p11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9" name="Google Shape;4039;p11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0" name="Google Shape;4040;p11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1" name="Google Shape;4041;p11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2" name="Google Shape;4042;p11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3" name="Google Shape;4043;p11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4" name="Google Shape;4044;p11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5" name="Google Shape;4045;p11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6" name="Google Shape;4046;p11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7" name="Google Shape;4047;p11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8" name="Google Shape;4048;p11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9" name="Google Shape;4049;p11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0" name="Google Shape;4050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1" name="Google Shape;4051;p11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2" name="Google Shape;4052;p11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3" name="Google Shape;4053;p11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4" name="Google Shape;4054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5" name="Google Shape;4055;p11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6" name="Google Shape;4056;p11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7" name="Google Shape;4057;p11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8" name="Google Shape;4058;p11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9" name="Google Shape;4059;p11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0" name="Google Shape;4060;p11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1" name="Google Shape;4061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2" name="Google Shape;4062;p11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3" name="Google Shape;4063;p11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4" name="Google Shape;4064;p11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5" name="Google Shape;4065;p11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6" name="Google Shape;4066;p11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7" name="Google Shape;4067;p11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8" name="Google Shape;4068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9" name="Google Shape;4069;p11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0" name="Google Shape;4070;p11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1" name="Google Shape;4071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2" name="Google Shape;4072;p11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3" name="Google Shape;4073;p11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4" name="Google Shape;4074;p11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5" name="Google Shape;4075;p11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6" name="Google Shape;4076;p11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7" name="Google Shape;4077;p11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8" name="Google Shape;4078;p11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9" name="Google Shape;4079;p11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0" name="Google Shape;4080;p11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1" name="Google Shape;4081;p11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2" name="Google Shape;4082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3" name="Google Shape;4083;p11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4" name="Google Shape;4084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5" name="Google Shape;4085;p11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6" name="Google Shape;4086;p11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7" name="Google Shape;4087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8" name="Google Shape;4088;p11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9" name="Google Shape;4089;p11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0" name="Google Shape;4090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1" name="Google Shape;4091;p11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2" name="Google Shape;4092;p11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3" name="Google Shape;4093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4" name="Google Shape;4094;p11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5" name="Google Shape;4095;p11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6" name="Google Shape;4096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7" name="Google Shape;4097;p11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8" name="Google Shape;4098;p11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9" name="Google Shape;4099;p11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0" name="Google Shape;4100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1" name="Google Shape;4101;p11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2" name="Google Shape;4102;p11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3" name="Google Shape;4103;p11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4" name="Google Shape;4104;p11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5" name="Google Shape;4105;p11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6" name="Google Shape;4106;p11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7" name="Google Shape;4107;p11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8" name="Google Shape;4108;p11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9" name="Google Shape;4109;p11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0" name="Google Shape;4110;p11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1" name="Google Shape;4111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2" name="Google Shape;4112;p11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3" name="Google Shape;4113;p11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4" name="Google Shape;4114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5" name="Google Shape;4115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6" name="Google Shape;4116;p11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7" name="Google Shape;4117;p11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8" name="Google Shape;4118;p11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9" name="Google Shape;4119;p11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0" name="Google Shape;4120;p11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1" name="Google Shape;4121;p11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2" name="Google Shape;4122;p11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3" name="Google Shape;4123;p11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4" name="Google Shape;4124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5" name="Google Shape;4125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6" name="Google Shape;4126;p11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7" name="Google Shape;4127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8" name="Google Shape;4128;p11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9" name="Google Shape;4129;p11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0" name="Google Shape;4130;p11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1" name="Google Shape;4131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2" name="Google Shape;4132;p11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3" name="Google Shape;4133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4" name="Google Shape;4134;p11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5" name="Google Shape;4135;p11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6" name="Google Shape;4136;p11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7" name="Google Shape;4137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8" name="Google Shape;4138;p11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9" name="Google Shape;4139;p11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0" name="Google Shape;4140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1" name="Google Shape;4141;p11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2" name="Google Shape;4142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3" name="Google Shape;4143;p11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4" name="Google Shape;4144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5" name="Google Shape;4145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6" name="Google Shape;4146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7" name="Google Shape;4147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8" name="Google Shape;4148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9" name="Google Shape;4149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0" name="Google Shape;4150;p11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1" name="Google Shape;4151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2" name="Google Shape;4152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3" name="Google Shape;4153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4" name="Google Shape;4154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5" name="Google Shape;4155;p11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6" name="Google Shape;4156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7" name="Google Shape;4157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8" name="Google Shape;4158;p11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9" name="Google Shape;4159;p11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0" name="Google Shape;4160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1" name="Google Shape;4161;p11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2" name="Google Shape;4162;p11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3" name="Google Shape;4163;p11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4" name="Google Shape;4164;p11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5" name="Google Shape;4165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6" name="Google Shape;4166;p11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7" name="Google Shape;4167;p11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8" name="Google Shape;4168;p11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9" name="Google Shape;4169;p11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0" name="Google Shape;4170;p11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1" name="Google Shape;4171;p11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2" name="Google Shape;4172;p11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3" name="Google Shape;4173;p11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4" name="Google Shape;4174;p11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5" name="Google Shape;4175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6" name="Google Shape;4176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7" name="Google Shape;4177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8" name="Google Shape;4178;p11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9" name="Google Shape;4179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0" name="Google Shape;4180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1" name="Google Shape;4181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2" name="Google Shape;4182;p11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3" name="Google Shape;4183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4" name="Google Shape;4184;p11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5" name="Google Shape;4185;p11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6" name="Google Shape;4186;p11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7" name="Google Shape;4187;p11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8" name="Google Shape;4188;p11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9" name="Google Shape;4189;p11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90" name="Google Shape;4190;p11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91" name="Google Shape;4191;p11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92" name="Google Shape;4192;p11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193" name="Google Shape;4193;p11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4" name="Google Shape;4194;p11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5" name="Google Shape;4195;p11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6" name="Google Shape;4196;p11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7" name="Google Shape;4197;p11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8" name="Google Shape;4198;p11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9" name="Google Shape;4199;p11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0" name="Google Shape;4200;p11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1" name="Google Shape;4201;p11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2" name="Google Shape;4202;p11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3" name="Google Shape;4203;p11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4" name="Google Shape;4204;p11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5" name="Google Shape;4205;p11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6" name="Google Shape;4206;p11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7" name="Google Shape;4207;p11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8" name="Google Shape;4208;p11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9" name="Google Shape;4209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0" name="Google Shape;4210;p11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1" name="Google Shape;4211;p11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2" name="Google Shape;4212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3" name="Google Shape;4213;p11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4" name="Google Shape;4214;p11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5" name="Google Shape;4215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6" name="Google Shape;4216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7" name="Google Shape;4217;p11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8" name="Google Shape;4218;p11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9" name="Google Shape;4219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0" name="Google Shape;4220;p11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1" name="Google Shape;4221;p11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2" name="Google Shape;4222;p11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3" name="Google Shape;4223;p11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4" name="Google Shape;4224;p11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5" name="Google Shape;4225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6" name="Google Shape;4226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7" name="Google Shape;4227;p11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8" name="Google Shape;4228;p11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9" name="Google Shape;4229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0" name="Google Shape;4230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1" name="Google Shape;4231;p11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2" name="Google Shape;4232;p11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3" name="Google Shape;4233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4" name="Google Shape;4234;p11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5" name="Google Shape;4235;p11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6" name="Google Shape;4236;p11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37" name="Google Shape;4237;p11"/>
            <p:cNvGrpSpPr/>
            <p:nvPr/>
          </p:nvGrpSpPr>
          <p:grpSpPr>
            <a:xfrm>
              <a:off x="-136194" y="-579289"/>
              <a:ext cx="6099607" cy="2618409"/>
              <a:chOff x="-114771" y="4258852"/>
              <a:chExt cx="8273325" cy="3551532"/>
            </a:xfrm>
          </p:grpSpPr>
          <p:sp>
            <p:nvSpPr>
              <p:cNvPr id="4238" name="Google Shape;4238;p11"/>
              <p:cNvSpPr/>
              <p:nvPr/>
            </p:nvSpPr>
            <p:spPr>
              <a:xfrm>
                <a:off x="6728714" y="5275821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9" name="Google Shape;4239;p11"/>
              <p:cNvSpPr/>
              <p:nvPr/>
            </p:nvSpPr>
            <p:spPr>
              <a:xfrm>
                <a:off x="5807952" y="5849039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0" name="Google Shape;4240;p11"/>
              <p:cNvSpPr/>
              <p:nvPr/>
            </p:nvSpPr>
            <p:spPr>
              <a:xfrm>
                <a:off x="3604379" y="5205175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1" name="Google Shape;4241;p11"/>
              <p:cNvSpPr/>
              <p:nvPr/>
            </p:nvSpPr>
            <p:spPr>
              <a:xfrm>
                <a:off x="1774550" y="4751828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2" name="Google Shape;4242;p11"/>
              <p:cNvSpPr/>
              <p:nvPr/>
            </p:nvSpPr>
            <p:spPr>
              <a:xfrm>
                <a:off x="1541569" y="6099506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3" name="Google Shape;4243;p11"/>
              <p:cNvSpPr/>
              <p:nvPr/>
            </p:nvSpPr>
            <p:spPr>
              <a:xfrm>
                <a:off x="-114771" y="7149454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4" name="Google Shape;4244;p11"/>
              <p:cNvSpPr/>
              <p:nvPr/>
            </p:nvSpPr>
            <p:spPr>
              <a:xfrm>
                <a:off x="831258" y="7695188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5" name="Google Shape;4245;p11"/>
              <p:cNvSpPr/>
              <p:nvPr/>
            </p:nvSpPr>
            <p:spPr>
              <a:xfrm>
                <a:off x="2037851" y="722944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6" name="Google Shape;4246;p11"/>
              <p:cNvSpPr/>
              <p:nvPr/>
            </p:nvSpPr>
            <p:spPr>
              <a:xfrm>
                <a:off x="2440619" y="6342125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7" name="Google Shape;4247;p11"/>
              <p:cNvSpPr/>
              <p:nvPr/>
            </p:nvSpPr>
            <p:spPr>
              <a:xfrm>
                <a:off x="3354945" y="5602598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8" name="Google Shape;4248;p11"/>
              <p:cNvSpPr/>
              <p:nvPr/>
            </p:nvSpPr>
            <p:spPr>
              <a:xfrm>
                <a:off x="638803" y="548954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9" name="Google Shape;4249;p11"/>
              <p:cNvSpPr/>
              <p:nvPr/>
            </p:nvSpPr>
            <p:spPr>
              <a:xfrm>
                <a:off x="-56010" y="5517535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0" name="Google Shape;4250;p11"/>
              <p:cNvSpPr/>
              <p:nvPr/>
            </p:nvSpPr>
            <p:spPr>
              <a:xfrm>
                <a:off x="3675045" y="5890712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1" name="Google Shape;4251;p11"/>
              <p:cNvSpPr/>
              <p:nvPr/>
            </p:nvSpPr>
            <p:spPr>
              <a:xfrm>
                <a:off x="4929215" y="5442119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2" name="Google Shape;4252;p11"/>
              <p:cNvSpPr/>
              <p:nvPr/>
            </p:nvSpPr>
            <p:spPr>
              <a:xfrm>
                <a:off x="6408464" y="6673851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3" name="Google Shape;4253;p11"/>
              <p:cNvSpPr/>
              <p:nvPr/>
            </p:nvSpPr>
            <p:spPr>
              <a:xfrm>
                <a:off x="4648835" y="7057017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4" name="Google Shape;4254;p11"/>
              <p:cNvSpPr/>
              <p:nvPr/>
            </p:nvSpPr>
            <p:spPr>
              <a:xfrm>
                <a:off x="7339651" y="721181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5" name="Google Shape;4255;p11"/>
              <p:cNvSpPr/>
              <p:nvPr/>
            </p:nvSpPr>
            <p:spPr>
              <a:xfrm>
                <a:off x="6734124" y="6306393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6" name="Google Shape;4256;p11"/>
              <p:cNvSpPr/>
              <p:nvPr/>
            </p:nvSpPr>
            <p:spPr>
              <a:xfrm>
                <a:off x="8045904" y="6777637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7" name="Google Shape;4257;p11"/>
              <p:cNvSpPr/>
              <p:nvPr/>
            </p:nvSpPr>
            <p:spPr>
              <a:xfrm>
                <a:off x="857834" y="650281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8" name="Google Shape;4258;p11"/>
              <p:cNvSpPr/>
              <p:nvPr/>
            </p:nvSpPr>
            <p:spPr>
              <a:xfrm>
                <a:off x="5439693" y="4258852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59" name="Google Shape;4259;p11"/>
          <p:cNvGrpSpPr/>
          <p:nvPr/>
        </p:nvGrpSpPr>
        <p:grpSpPr>
          <a:xfrm>
            <a:off x="10953706" y="375689"/>
            <a:ext cx="742994" cy="528078"/>
            <a:chOff x="10328197" y="1523459"/>
            <a:chExt cx="1536700" cy="1092200"/>
          </a:xfrm>
        </p:grpSpPr>
        <p:sp>
          <p:nvSpPr>
            <p:cNvPr id="4260" name="Google Shape;4260;p11"/>
            <p:cNvSpPr/>
            <p:nvPr/>
          </p:nvSpPr>
          <p:spPr>
            <a:xfrm>
              <a:off x="10869535" y="2298159"/>
              <a:ext cx="211138" cy="317500"/>
            </a:xfrm>
            <a:custGeom>
              <a:avLst/>
              <a:gdLst/>
              <a:ahLst/>
              <a:cxnLst/>
              <a:rect l="l" t="t" r="r" b="b"/>
              <a:pathLst>
                <a:path w="109" h="164" extrusionOk="0">
                  <a:moveTo>
                    <a:pt x="20" y="137"/>
                  </a:moveTo>
                  <a:cubicBezTo>
                    <a:pt x="25" y="139"/>
                    <a:pt x="35" y="145"/>
                    <a:pt x="54" y="145"/>
                  </a:cubicBezTo>
                  <a:cubicBezTo>
                    <a:pt x="83" y="145"/>
                    <a:pt x="87" y="124"/>
                    <a:pt x="87" y="114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6" y="104"/>
                    <a:pt x="84" y="105"/>
                    <a:pt x="82" y="107"/>
                  </a:cubicBezTo>
                  <a:cubicBezTo>
                    <a:pt x="80" y="108"/>
                    <a:pt x="78" y="110"/>
                    <a:pt x="75" y="112"/>
                  </a:cubicBezTo>
                  <a:cubicBezTo>
                    <a:pt x="72" y="113"/>
                    <a:pt x="69" y="115"/>
                    <a:pt x="65" y="116"/>
                  </a:cubicBezTo>
                  <a:cubicBezTo>
                    <a:pt x="61" y="117"/>
                    <a:pt x="57" y="118"/>
                    <a:pt x="51" y="118"/>
                  </a:cubicBezTo>
                  <a:cubicBezTo>
                    <a:pt x="43" y="118"/>
                    <a:pt x="36" y="116"/>
                    <a:pt x="29" y="113"/>
                  </a:cubicBezTo>
                  <a:cubicBezTo>
                    <a:pt x="23" y="110"/>
                    <a:pt x="17" y="107"/>
                    <a:pt x="13" y="102"/>
                  </a:cubicBezTo>
                  <a:cubicBezTo>
                    <a:pt x="9" y="97"/>
                    <a:pt x="5" y="91"/>
                    <a:pt x="3" y="84"/>
                  </a:cubicBezTo>
                  <a:cubicBezTo>
                    <a:pt x="1" y="77"/>
                    <a:pt x="0" y="69"/>
                    <a:pt x="0" y="61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2" y="23"/>
                    <a:pt x="17" y="17"/>
                  </a:cubicBezTo>
                  <a:cubicBezTo>
                    <a:pt x="23" y="12"/>
                    <a:pt x="30" y="8"/>
                    <a:pt x="38" y="5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73" y="0"/>
                    <a:pt x="82" y="1"/>
                    <a:pt x="90" y="2"/>
                  </a:cubicBezTo>
                  <a:cubicBezTo>
                    <a:pt x="98" y="4"/>
                    <a:pt x="104" y="6"/>
                    <a:pt x="109" y="8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131"/>
                    <a:pt x="103" y="164"/>
                    <a:pt x="54" y="164"/>
                  </a:cubicBezTo>
                  <a:cubicBezTo>
                    <a:pt x="27" y="164"/>
                    <a:pt x="15" y="156"/>
                    <a:pt x="10" y="154"/>
                  </a:cubicBezTo>
                  <a:lnTo>
                    <a:pt x="20" y="137"/>
                  </a:lnTo>
                  <a:close/>
                  <a:moveTo>
                    <a:pt x="87" y="23"/>
                  </a:moveTo>
                  <a:cubicBezTo>
                    <a:pt x="86" y="22"/>
                    <a:pt x="83" y="22"/>
                    <a:pt x="80" y="21"/>
                  </a:cubicBezTo>
                  <a:cubicBezTo>
                    <a:pt x="76" y="20"/>
                    <a:pt x="71" y="19"/>
                    <a:pt x="64" y="19"/>
                  </a:cubicBezTo>
                  <a:cubicBezTo>
                    <a:pt x="58" y="19"/>
                    <a:pt x="52" y="20"/>
                    <a:pt x="47" y="22"/>
                  </a:cubicBezTo>
                  <a:cubicBezTo>
                    <a:pt x="42" y="24"/>
                    <a:pt x="37" y="27"/>
                    <a:pt x="34" y="31"/>
                  </a:cubicBezTo>
                  <a:cubicBezTo>
                    <a:pt x="30" y="35"/>
                    <a:pt x="27" y="39"/>
                    <a:pt x="25" y="44"/>
                  </a:cubicBezTo>
                  <a:cubicBezTo>
                    <a:pt x="23" y="49"/>
                    <a:pt x="22" y="55"/>
                    <a:pt x="22" y="61"/>
                  </a:cubicBezTo>
                  <a:cubicBezTo>
                    <a:pt x="22" y="66"/>
                    <a:pt x="23" y="71"/>
                    <a:pt x="24" y="75"/>
                  </a:cubicBezTo>
                  <a:cubicBezTo>
                    <a:pt x="25" y="80"/>
                    <a:pt x="27" y="84"/>
                    <a:pt x="30" y="87"/>
                  </a:cubicBezTo>
                  <a:cubicBezTo>
                    <a:pt x="33" y="91"/>
                    <a:pt x="36" y="94"/>
                    <a:pt x="40" y="96"/>
                  </a:cubicBezTo>
                  <a:cubicBezTo>
                    <a:pt x="44" y="98"/>
                    <a:pt x="49" y="98"/>
                    <a:pt x="55" y="98"/>
                  </a:cubicBezTo>
                  <a:cubicBezTo>
                    <a:pt x="60" y="98"/>
                    <a:pt x="65" y="98"/>
                    <a:pt x="69" y="96"/>
                  </a:cubicBezTo>
                  <a:cubicBezTo>
                    <a:pt x="73" y="94"/>
                    <a:pt x="77" y="92"/>
                    <a:pt x="79" y="90"/>
                  </a:cubicBezTo>
                  <a:cubicBezTo>
                    <a:pt x="82" y="87"/>
                    <a:pt x="84" y="84"/>
                    <a:pt x="85" y="80"/>
                  </a:cubicBezTo>
                  <a:cubicBezTo>
                    <a:pt x="86" y="77"/>
                    <a:pt x="87" y="74"/>
                    <a:pt x="87" y="70"/>
                  </a:cubicBezTo>
                  <a:lnTo>
                    <a:pt x="87" y="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11"/>
            <p:cNvSpPr/>
            <p:nvPr/>
          </p:nvSpPr>
          <p:spPr>
            <a:xfrm>
              <a:off x="11134647" y="2298159"/>
              <a:ext cx="198438" cy="227013"/>
            </a:xfrm>
            <a:custGeom>
              <a:avLst/>
              <a:gdLst/>
              <a:ahLst/>
              <a:cxnLst/>
              <a:rect l="l" t="t" r="r" b="b"/>
              <a:pathLst>
                <a:path w="103" h="117" extrusionOk="0">
                  <a:moveTo>
                    <a:pt x="0" y="28"/>
                  </a:moveTo>
                  <a:cubicBezTo>
                    <a:pt x="0" y="23"/>
                    <a:pt x="0" y="18"/>
                    <a:pt x="0" y="14"/>
                  </a:cubicBezTo>
                  <a:cubicBezTo>
                    <a:pt x="0" y="11"/>
                    <a:pt x="0" y="8"/>
                    <a:pt x="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5" y="16"/>
                    <a:pt x="27" y="13"/>
                  </a:cubicBezTo>
                  <a:cubicBezTo>
                    <a:pt x="29" y="11"/>
                    <a:pt x="31" y="9"/>
                    <a:pt x="35" y="7"/>
                  </a:cubicBezTo>
                  <a:cubicBezTo>
                    <a:pt x="38" y="5"/>
                    <a:pt x="41" y="3"/>
                    <a:pt x="45" y="2"/>
                  </a:cubicBezTo>
                  <a:cubicBezTo>
                    <a:pt x="50" y="1"/>
                    <a:pt x="54" y="0"/>
                    <a:pt x="59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100" y="22"/>
                    <a:pt x="103" y="34"/>
                    <a:pt x="103" y="48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81" y="117"/>
                    <a:pt x="81" y="117"/>
                    <a:pt x="81" y="117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39"/>
                    <a:pt x="79" y="32"/>
                    <a:pt x="74" y="27"/>
                  </a:cubicBezTo>
                  <a:cubicBezTo>
                    <a:pt x="70" y="22"/>
                    <a:pt x="63" y="19"/>
                    <a:pt x="55" y="19"/>
                  </a:cubicBezTo>
                  <a:cubicBezTo>
                    <a:pt x="49" y="19"/>
                    <a:pt x="43" y="21"/>
                    <a:pt x="39" y="23"/>
                  </a:cubicBezTo>
                  <a:cubicBezTo>
                    <a:pt x="35" y="26"/>
                    <a:pt x="32" y="29"/>
                    <a:pt x="29" y="33"/>
                  </a:cubicBezTo>
                  <a:cubicBezTo>
                    <a:pt x="26" y="37"/>
                    <a:pt x="25" y="42"/>
                    <a:pt x="23" y="48"/>
                  </a:cubicBezTo>
                  <a:cubicBezTo>
                    <a:pt x="22" y="53"/>
                    <a:pt x="22" y="58"/>
                    <a:pt x="22" y="64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11"/>
            <p:cNvSpPr/>
            <p:nvPr/>
          </p:nvSpPr>
          <p:spPr>
            <a:xfrm>
              <a:off x="11383885" y="2306097"/>
              <a:ext cx="42863" cy="2190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11"/>
            <p:cNvSpPr/>
            <p:nvPr/>
          </p:nvSpPr>
          <p:spPr>
            <a:xfrm>
              <a:off x="11466435" y="2244184"/>
              <a:ext cx="168275" cy="285750"/>
            </a:xfrm>
            <a:custGeom>
              <a:avLst/>
              <a:gdLst/>
              <a:ahLst/>
              <a:cxnLst/>
              <a:rect l="l" t="t" r="r" b="b"/>
              <a:pathLst>
                <a:path w="87" h="148" extrusionOk="0">
                  <a:moveTo>
                    <a:pt x="20" y="51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2" y="114"/>
                    <a:pt x="44" y="121"/>
                    <a:pt x="46" y="124"/>
                  </a:cubicBezTo>
                  <a:cubicBezTo>
                    <a:pt x="49" y="127"/>
                    <a:pt x="53" y="129"/>
                    <a:pt x="59" y="129"/>
                  </a:cubicBezTo>
                  <a:cubicBezTo>
                    <a:pt x="63" y="129"/>
                    <a:pt x="66" y="129"/>
                    <a:pt x="69" y="127"/>
                  </a:cubicBezTo>
                  <a:cubicBezTo>
                    <a:pt x="72" y="126"/>
                    <a:pt x="75" y="124"/>
                    <a:pt x="77" y="121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3" y="139"/>
                    <a:pt x="78" y="143"/>
                    <a:pt x="73" y="145"/>
                  </a:cubicBezTo>
                  <a:cubicBezTo>
                    <a:pt x="68" y="147"/>
                    <a:pt x="62" y="148"/>
                    <a:pt x="55" y="148"/>
                  </a:cubicBezTo>
                  <a:cubicBezTo>
                    <a:pt x="43" y="148"/>
                    <a:pt x="34" y="145"/>
                    <a:pt x="29" y="138"/>
                  </a:cubicBezTo>
                  <a:cubicBezTo>
                    <a:pt x="23" y="131"/>
                    <a:pt x="20" y="121"/>
                    <a:pt x="20" y="107"/>
                  </a:cubicBezTo>
                  <a:lnTo>
                    <a:pt x="20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11"/>
            <p:cNvSpPr/>
            <p:nvPr/>
          </p:nvSpPr>
          <p:spPr>
            <a:xfrm>
              <a:off x="11648997" y="2296572"/>
              <a:ext cx="215900" cy="233363"/>
            </a:xfrm>
            <a:custGeom>
              <a:avLst/>
              <a:gdLst/>
              <a:ahLst/>
              <a:cxnLst/>
              <a:rect l="l" t="t" r="r" b="b"/>
              <a:pathLst>
                <a:path w="112" h="121" extrusionOk="0">
                  <a:moveTo>
                    <a:pt x="109" y="101"/>
                  </a:moveTo>
                  <a:cubicBezTo>
                    <a:pt x="108" y="102"/>
                    <a:pt x="106" y="104"/>
                    <a:pt x="103" y="107"/>
                  </a:cubicBezTo>
                  <a:cubicBezTo>
                    <a:pt x="101" y="109"/>
                    <a:pt x="97" y="111"/>
                    <a:pt x="93" y="113"/>
                  </a:cubicBezTo>
                  <a:cubicBezTo>
                    <a:pt x="89" y="115"/>
                    <a:pt x="84" y="117"/>
                    <a:pt x="78" y="119"/>
                  </a:cubicBezTo>
                  <a:cubicBezTo>
                    <a:pt x="73" y="120"/>
                    <a:pt x="66" y="121"/>
                    <a:pt x="59" y="121"/>
                  </a:cubicBezTo>
                  <a:cubicBezTo>
                    <a:pt x="50" y="121"/>
                    <a:pt x="42" y="120"/>
                    <a:pt x="35" y="117"/>
                  </a:cubicBezTo>
                  <a:cubicBezTo>
                    <a:pt x="28" y="114"/>
                    <a:pt x="21" y="110"/>
                    <a:pt x="16" y="104"/>
                  </a:cubicBezTo>
                  <a:cubicBezTo>
                    <a:pt x="11" y="99"/>
                    <a:pt x="7" y="92"/>
                    <a:pt x="4" y="85"/>
                  </a:cubicBezTo>
                  <a:cubicBezTo>
                    <a:pt x="1" y="77"/>
                    <a:pt x="0" y="69"/>
                    <a:pt x="0" y="60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1" y="23"/>
                    <a:pt x="16" y="18"/>
                  </a:cubicBezTo>
                  <a:cubicBezTo>
                    <a:pt x="21" y="12"/>
                    <a:pt x="27" y="8"/>
                    <a:pt x="34" y="5"/>
                  </a:cubicBezTo>
                  <a:cubicBezTo>
                    <a:pt x="41" y="2"/>
                    <a:pt x="48" y="0"/>
                    <a:pt x="57" y="0"/>
                  </a:cubicBezTo>
                  <a:cubicBezTo>
                    <a:pt x="66" y="0"/>
                    <a:pt x="75" y="2"/>
                    <a:pt x="82" y="6"/>
                  </a:cubicBezTo>
                  <a:cubicBezTo>
                    <a:pt x="89" y="10"/>
                    <a:pt x="95" y="15"/>
                    <a:pt x="99" y="21"/>
                  </a:cubicBezTo>
                  <a:cubicBezTo>
                    <a:pt x="103" y="27"/>
                    <a:pt x="107" y="34"/>
                    <a:pt x="109" y="42"/>
                  </a:cubicBezTo>
                  <a:cubicBezTo>
                    <a:pt x="111" y="50"/>
                    <a:pt x="112" y="59"/>
                    <a:pt x="11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72"/>
                    <a:pt x="24" y="77"/>
                    <a:pt x="26" y="81"/>
                  </a:cubicBezTo>
                  <a:cubicBezTo>
                    <a:pt x="28" y="85"/>
                    <a:pt x="30" y="89"/>
                    <a:pt x="34" y="92"/>
                  </a:cubicBezTo>
                  <a:cubicBezTo>
                    <a:pt x="37" y="95"/>
                    <a:pt x="41" y="98"/>
                    <a:pt x="46" y="100"/>
                  </a:cubicBezTo>
                  <a:cubicBezTo>
                    <a:pt x="50" y="101"/>
                    <a:pt x="55" y="102"/>
                    <a:pt x="59" y="102"/>
                  </a:cubicBezTo>
                  <a:cubicBezTo>
                    <a:pt x="69" y="102"/>
                    <a:pt x="77" y="101"/>
                    <a:pt x="83" y="97"/>
                  </a:cubicBezTo>
                  <a:cubicBezTo>
                    <a:pt x="89" y="94"/>
                    <a:pt x="94" y="91"/>
                    <a:pt x="97" y="88"/>
                  </a:cubicBezTo>
                  <a:lnTo>
                    <a:pt x="109" y="101"/>
                  </a:lnTo>
                  <a:close/>
                  <a:moveTo>
                    <a:pt x="89" y="51"/>
                  </a:moveTo>
                  <a:cubicBezTo>
                    <a:pt x="89" y="42"/>
                    <a:pt x="86" y="35"/>
                    <a:pt x="80" y="28"/>
                  </a:cubicBezTo>
                  <a:cubicBezTo>
                    <a:pt x="74" y="22"/>
                    <a:pt x="67" y="19"/>
                    <a:pt x="57" y="19"/>
                  </a:cubicBezTo>
                  <a:cubicBezTo>
                    <a:pt x="51" y="19"/>
                    <a:pt x="47" y="20"/>
                    <a:pt x="42" y="22"/>
                  </a:cubicBezTo>
                  <a:cubicBezTo>
                    <a:pt x="38" y="24"/>
                    <a:pt x="35" y="26"/>
                    <a:pt x="32" y="29"/>
                  </a:cubicBezTo>
                  <a:cubicBezTo>
                    <a:pt x="29" y="32"/>
                    <a:pt x="27" y="35"/>
                    <a:pt x="25" y="39"/>
                  </a:cubicBezTo>
                  <a:cubicBezTo>
                    <a:pt x="23" y="43"/>
                    <a:pt x="22" y="47"/>
                    <a:pt x="22" y="51"/>
                  </a:cubicBezTo>
                  <a:lnTo>
                    <a:pt x="89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11"/>
            <p:cNvSpPr/>
            <p:nvPr/>
          </p:nvSpPr>
          <p:spPr>
            <a:xfrm>
              <a:off x="11383885" y="2236247"/>
              <a:ext cx="42863" cy="396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11"/>
            <p:cNvSpPr/>
            <p:nvPr/>
          </p:nvSpPr>
          <p:spPr>
            <a:xfrm>
              <a:off x="10602835" y="2296572"/>
              <a:ext cx="233363" cy="233363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60" y="121"/>
                  </a:moveTo>
                  <a:cubicBezTo>
                    <a:pt x="52" y="121"/>
                    <a:pt x="43" y="119"/>
                    <a:pt x="36" y="116"/>
                  </a:cubicBezTo>
                  <a:cubicBezTo>
                    <a:pt x="29" y="113"/>
                    <a:pt x="22" y="109"/>
                    <a:pt x="17" y="103"/>
                  </a:cubicBezTo>
                  <a:cubicBezTo>
                    <a:pt x="12" y="98"/>
                    <a:pt x="8" y="91"/>
                    <a:pt x="5" y="84"/>
                  </a:cubicBezTo>
                  <a:cubicBezTo>
                    <a:pt x="2" y="77"/>
                    <a:pt x="0" y="69"/>
                    <a:pt x="0" y="61"/>
                  </a:cubicBezTo>
                  <a:cubicBezTo>
                    <a:pt x="0" y="52"/>
                    <a:pt x="2" y="44"/>
                    <a:pt x="5" y="37"/>
                  </a:cubicBezTo>
                  <a:cubicBezTo>
                    <a:pt x="8" y="30"/>
                    <a:pt x="12" y="23"/>
                    <a:pt x="17" y="18"/>
                  </a:cubicBezTo>
                  <a:cubicBezTo>
                    <a:pt x="22" y="12"/>
                    <a:pt x="29" y="8"/>
                    <a:pt x="36" y="5"/>
                  </a:cubicBezTo>
                  <a:cubicBezTo>
                    <a:pt x="43" y="2"/>
                    <a:pt x="52" y="0"/>
                    <a:pt x="60" y="0"/>
                  </a:cubicBezTo>
                  <a:cubicBezTo>
                    <a:pt x="69" y="0"/>
                    <a:pt x="77" y="2"/>
                    <a:pt x="84" y="5"/>
                  </a:cubicBezTo>
                  <a:cubicBezTo>
                    <a:pt x="92" y="8"/>
                    <a:pt x="98" y="12"/>
                    <a:pt x="103" y="18"/>
                  </a:cubicBezTo>
                  <a:cubicBezTo>
                    <a:pt x="109" y="23"/>
                    <a:pt x="113" y="30"/>
                    <a:pt x="116" y="37"/>
                  </a:cubicBezTo>
                  <a:cubicBezTo>
                    <a:pt x="119" y="44"/>
                    <a:pt x="121" y="52"/>
                    <a:pt x="121" y="61"/>
                  </a:cubicBezTo>
                  <a:cubicBezTo>
                    <a:pt x="121" y="69"/>
                    <a:pt x="119" y="77"/>
                    <a:pt x="116" y="84"/>
                  </a:cubicBezTo>
                  <a:cubicBezTo>
                    <a:pt x="113" y="91"/>
                    <a:pt x="109" y="98"/>
                    <a:pt x="103" y="103"/>
                  </a:cubicBezTo>
                  <a:cubicBezTo>
                    <a:pt x="98" y="109"/>
                    <a:pt x="92" y="113"/>
                    <a:pt x="84" y="116"/>
                  </a:cubicBezTo>
                  <a:cubicBezTo>
                    <a:pt x="77" y="119"/>
                    <a:pt x="69" y="121"/>
                    <a:pt x="60" y="121"/>
                  </a:cubicBezTo>
                  <a:close/>
                  <a:moveTo>
                    <a:pt x="60" y="102"/>
                  </a:moveTo>
                  <a:cubicBezTo>
                    <a:pt x="66" y="102"/>
                    <a:pt x="72" y="101"/>
                    <a:pt x="76" y="98"/>
                  </a:cubicBezTo>
                  <a:cubicBezTo>
                    <a:pt x="81" y="96"/>
                    <a:pt x="85" y="93"/>
                    <a:pt x="88" y="89"/>
                  </a:cubicBezTo>
                  <a:cubicBezTo>
                    <a:pt x="92" y="85"/>
                    <a:pt x="94" y="81"/>
                    <a:pt x="96" y="76"/>
                  </a:cubicBezTo>
                  <a:cubicBezTo>
                    <a:pt x="97" y="71"/>
                    <a:pt x="98" y="66"/>
                    <a:pt x="98" y="61"/>
                  </a:cubicBezTo>
                  <a:cubicBezTo>
                    <a:pt x="98" y="56"/>
                    <a:pt x="97" y="50"/>
                    <a:pt x="96" y="45"/>
                  </a:cubicBezTo>
                  <a:cubicBezTo>
                    <a:pt x="94" y="41"/>
                    <a:pt x="92" y="36"/>
                    <a:pt x="88" y="32"/>
                  </a:cubicBezTo>
                  <a:cubicBezTo>
                    <a:pt x="85" y="28"/>
                    <a:pt x="81" y="25"/>
                    <a:pt x="76" y="23"/>
                  </a:cubicBezTo>
                  <a:cubicBezTo>
                    <a:pt x="72" y="20"/>
                    <a:pt x="66" y="19"/>
                    <a:pt x="60" y="19"/>
                  </a:cubicBezTo>
                  <a:cubicBezTo>
                    <a:pt x="54" y="19"/>
                    <a:pt x="49" y="20"/>
                    <a:pt x="44" y="23"/>
                  </a:cubicBezTo>
                  <a:cubicBezTo>
                    <a:pt x="40" y="25"/>
                    <a:pt x="36" y="28"/>
                    <a:pt x="32" y="32"/>
                  </a:cubicBezTo>
                  <a:cubicBezTo>
                    <a:pt x="29" y="36"/>
                    <a:pt x="27" y="40"/>
                    <a:pt x="25" y="45"/>
                  </a:cubicBezTo>
                  <a:cubicBezTo>
                    <a:pt x="23" y="50"/>
                    <a:pt x="22" y="55"/>
                    <a:pt x="22" y="61"/>
                  </a:cubicBezTo>
                  <a:cubicBezTo>
                    <a:pt x="22" y="66"/>
                    <a:pt x="23" y="71"/>
                    <a:pt x="25" y="76"/>
                  </a:cubicBezTo>
                  <a:cubicBezTo>
                    <a:pt x="27" y="81"/>
                    <a:pt x="29" y="85"/>
                    <a:pt x="33" y="89"/>
                  </a:cubicBezTo>
                  <a:cubicBezTo>
                    <a:pt x="36" y="93"/>
                    <a:pt x="40" y="96"/>
                    <a:pt x="45" y="98"/>
                  </a:cubicBezTo>
                  <a:cubicBezTo>
                    <a:pt x="49" y="101"/>
                    <a:pt x="54" y="102"/>
                    <a:pt x="60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11"/>
            <p:cNvSpPr/>
            <p:nvPr/>
          </p:nvSpPr>
          <p:spPr>
            <a:xfrm>
              <a:off x="10328197" y="2239422"/>
              <a:ext cx="249238" cy="290513"/>
            </a:xfrm>
            <a:custGeom>
              <a:avLst/>
              <a:gdLst/>
              <a:ahLst/>
              <a:cxnLst/>
              <a:rect l="l" t="t" r="r" b="b"/>
              <a:pathLst>
                <a:path w="129" h="151" extrusionOk="0">
                  <a:moveTo>
                    <a:pt x="129" y="122"/>
                  </a:moveTo>
                  <a:cubicBezTo>
                    <a:pt x="128" y="125"/>
                    <a:pt x="125" y="128"/>
                    <a:pt x="122" y="131"/>
                  </a:cubicBezTo>
                  <a:cubicBezTo>
                    <a:pt x="118" y="134"/>
                    <a:pt x="114" y="138"/>
                    <a:pt x="110" y="140"/>
                  </a:cubicBezTo>
                  <a:cubicBezTo>
                    <a:pt x="105" y="143"/>
                    <a:pt x="99" y="146"/>
                    <a:pt x="93" y="148"/>
                  </a:cubicBezTo>
                  <a:cubicBezTo>
                    <a:pt x="87" y="150"/>
                    <a:pt x="80" y="151"/>
                    <a:pt x="73" y="151"/>
                  </a:cubicBezTo>
                  <a:cubicBezTo>
                    <a:pt x="62" y="151"/>
                    <a:pt x="52" y="149"/>
                    <a:pt x="43" y="145"/>
                  </a:cubicBezTo>
                  <a:cubicBezTo>
                    <a:pt x="35" y="142"/>
                    <a:pt x="27" y="136"/>
                    <a:pt x="21" y="130"/>
                  </a:cubicBezTo>
                  <a:cubicBezTo>
                    <a:pt x="14" y="123"/>
                    <a:pt x="9" y="115"/>
                    <a:pt x="6" y="106"/>
                  </a:cubicBezTo>
                  <a:cubicBezTo>
                    <a:pt x="2" y="97"/>
                    <a:pt x="0" y="87"/>
                    <a:pt x="0" y="76"/>
                  </a:cubicBezTo>
                  <a:cubicBezTo>
                    <a:pt x="0" y="65"/>
                    <a:pt x="2" y="55"/>
                    <a:pt x="6" y="46"/>
                  </a:cubicBezTo>
                  <a:cubicBezTo>
                    <a:pt x="9" y="37"/>
                    <a:pt x="14" y="29"/>
                    <a:pt x="21" y="22"/>
                  </a:cubicBezTo>
                  <a:cubicBezTo>
                    <a:pt x="27" y="15"/>
                    <a:pt x="35" y="9"/>
                    <a:pt x="43" y="5"/>
                  </a:cubicBezTo>
                  <a:cubicBezTo>
                    <a:pt x="52" y="2"/>
                    <a:pt x="62" y="0"/>
                    <a:pt x="73" y="0"/>
                  </a:cubicBezTo>
                  <a:cubicBezTo>
                    <a:pt x="81" y="0"/>
                    <a:pt x="88" y="0"/>
                    <a:pt x="94" y="2"/>
                  </a:cubicBezTo>
                  <a:cubicBezTo>
                    <a:pt x="100" y="4"/>
                    <a:pt x="105" y="7"/>
                    <a:pt x="110" y="9"/>
                  </a:cubicBezTo>
                  <a:cubicBezTo>
                    <a:pt x="114" y="12"/>
                    <a:pt x="118" y="15"/>
                    <a:pt x="121" y="19"/>
                  </a:cubicBezTo>
                  <a:cubicBezTo>
                    <a:pt x="124" y="22"/>
                    <a:pt x="127" y="25"/>
                    <a:pt x="129" y="28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3" y="38"/>
                    <a:pt x="111" y="36"/>
                    <a:pt x="108" y="33"/>
                  </a:cubicBezTo>
                  <a:cubicBezTo>
                    <a:pt x="106" y="30"/>
                    <a:pt x="103" y="28"/>
                    <a:pt x="100" y="26"/>
                  </a:cubicBezTo>
                  <a:cubicBezTo>
                    <a:pt x="96" y="24"/>
                    <a:pt x="93" y="22"/>
                    <a:pt x="88" y="20"/>
                  </a:cubicBezTo>
                  <a:cubicBezTo>
                    <a:pt x="84" y="19"/>
                    <a:pt x="79" y="18"/>
                    <a:pt x="73" y="18"/>
                  </a:cubicBezTo>
                  <a:cubicBezTo>
                    <a:pt x="65" y="18"/>
                    <a:pt x="58" y="20"/>
                    <a:pt x="52" y="23"/>
                  </a:cubicBezTo>
                  <a:cubicBezTo>
                    <a:pt x="46" y="26"/>
                    <a:pt x="40" y="30"/>
                    <a:pt x="36" y="35"/>
                  </a:cubicBezTo>
                  <a:cubicBezTo>
                    <a:pt x="31" y="40"/>
                    <a:pt x="28" y="46"/>
                    <a:pt x="26" y="53"/>
                  </a:cubicBezTo>
                  <a:cubicBezTo>
                    <a:pt x="23" y="60"/>
                    <a:pt x="22" y="68"/>
                    <a:pt x="22" y="75"/>
                  </a:cubicBezTo>
                  <a:cubicBezTo>
                    <a:pt x="22" y="83"/>
                    <a:pt x="24" y="90"/>
                    <a:pt x="26" y="97"/>
                  </a:cubicBezTo>
                  <a:cubicBezTo>
                    <a:pt x="28" y="104"/>
                    <a:pt x="32" y="110"/>
                    <a:pt x="36" y="115"/>
                  </a:cubicBezTo>
                  <a:cubicBezTo>
                    <a:pt x="40" y="120"/>
                    <a:pt x="46" y="124"/>
                    <a:pt x="52" y="127"/>
                  </a:cubicBezTo>
                  <a:cubicBezTo>
                    <a:pt x="58" y="130"/>
                    <a:pt x="65" y="131"/>
                    <a:pt x="73" y="131"/>
                  </a:cubicBezTo>
                  <a:cubicBezTo>
                    <a:pt x="79" y="131"/>
                    <a:pt x="85" y="131"/>
                    <a:pt x="89" y="129"/>
                  </a:cubicBezTo>
                  <a:cubicBezTo>
                    <a:pt x="94" y="127"/>
                    <a:pt x="98" y="125"/>
                    <a:pt x="101" y="123"/>
                  </a:cubicBezTo>
                  <a:cubicBezTo>
                    <a:pt x="105" y="121"/>
                    <a:pt x="107" y="118"/>
                    <a:pt x="109" y="116"/>
                  </a:cubicBezTo>
                  <a:cubicBezTo>
                    <a:pt x="111" y="114"/>
                    <a:pt x="113" y="112"/>
                    <a:pt x="115" y="110"/>
                  </a:cubicBezTo>
                  <a:lnTo>
                    <a:pt x="129" y="1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11"/>
            <p:cNvSpPr/>
            <p:nvPr/>
          </p:nvSpPr>
          <p:spPr>
            <a:xfrm>
              <a:off x="10593310" y="1523459"/>
              <a:ext cx="1004888" cy="407988"/>
            </a:xfrm>
            <a:custGeom>
              <a:avLst/>
              <a:gdLst/>
              <a:ahLst/>
              <a:cxnLst/>
              <a:rect l="l" t="t" r="r" b="b"/>
              <a:pathLst>
                <a:path w="520" h="211" extrusionOk="0">
                  <a:moveTo>
                    <a:pt x="409" y="123"/>
                  </a:moveTo>
                  <a:cubicBezTo>
                    <a:pt x="409" y="97"/>
                    <a:pt x="409" y="97"/>
                    <a:pt x="409" y="97"/>
                  </a:cubicBezTo>
                  <a:cubicBezTo>
                    <a:pt x="409" y="84"/>
                    <a:pt x="399" y="74"/>
                    <a:pt x="387" y="74"/>
                  </a:cubicBezTo>
                  <a:cubicBezTo>
                    <a:pt x="374" y="74"/>
                    <a:pt x="364" y="84"/>
                    <a:pt x="364" y="97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51" y="133"/>
                    <a:pt x="336" y="136"/>
                    <a:pt x="321" y="139"/>
                  </a:cubicBezTo>
                  <a:cubicBezTo>
                    <a:pt x="321" y="22"/>
                    <a:pt x="321" y="22"/>
                    <a:pt x="321" y="22"/>
                  </a:cubicBezTo>
                  <a:cubicBezTo>
                    <a:pt x="321" y="10"/>
                    <a:pt x="311" y="0"/>
                    <a:pt x="298" y="0"/>
                  </a:cubicBezTo>
                  <a:cubicBezTo>
                    <a:pt x="286" y="0"/>
                    <a:pt x="276" y="10"/>
                    <a:pt x="276" y="22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5" y="150"/>
                    <a:pt x="274" y="150"/>
                    <a:pt x="272" y="151"/>
                  </a:cubicBezTo>
                  <a:cubicBezTo>
                    <a:pt x="258" y="154"/>
                    <a:pt x="245" y="157"/>
                    <a:pt x="232" y="160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32" y="49"/>
                    <a:pt x="222" y="39"/>
                    <a:pt x="210" y="39"/>
                  </a:cubicBezTo>
                  <a:cubicBezTo>
                    <a:pt x="198" y="39"/>
                    <a:pt x="188" y="49"/>
                    <a:pt x="188" y="61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72" y="173"/>
                    <a:pt x="158" y="176"/>
                    <a:pt x="144" y="178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15"/>
                    <a:pt x="134" y="105"/>
                    <a:pt x="122" y="105"/>
                  </a:cubicBezTo>
                  <a:cubicBezTo>
                    <a:pt x="110" y="105"/>
                    <a:pt x="100" y="115"/>
                    <a:pt x="100" y="127"/>
                  </a:cubicBezTo>
                  <a:cubicBezTo>
                    <a:pt x="100" y="184"/>
                    <a:pt x="100" y="184"/>
                    <a:pt x="100" y="184"/>
                  </a:cubicBezTo>
                  <a:cubicBezTo>
                    <a:pt x="50" y="190"/>
                    <a:pt x="21" y="188"/>
                    <a:pt x="18" y="179"/>
                  </a:cubicBezTo>
                  <a:cubicBezTo>
                    <a:pt x="11" y="164"/>
                    <a:pt x="57" y="143"/>
                    <a:pt x="70" y="136"/>
                  </a:cubicBezTo>
                  <a:cubicBezTo>
                    <a:pt x="70" y="136"/>
                    <a:pt x="70" y="135"/>
                    <a:pt x="70" y="135"/>
                  </a:cubicBezTo>
                  <a:cubicBezTo>
                    <a:pt x="70" y="135"/>
                    <a:pt x="69" y="135"/>
                    <a:pt x="69" y="135"/>
                  </a:cubicBezTo>
                  <a:cubicBezTo>
                    <a:pt x="56" y="140"/>
                    <a:pt x="0" y="163"/>
                    <a:pt x="7" y="183"/>
                  </a:cubicBezTo>
                  <a:cubicBezTo>
                    <a:pt x="14" y="205"/>
                    <a:pt x="100" y="211"/>
                    <a:pt x="279" y="167"/>
                  </a:cubicBezTo>
                  <a:cubicBezTo>
                    <a:pt x="429" y="130"/>
                    <a:pt x="498" y="123"/>
                    <a:pt x="505" y="137"/>
                  </a:cubicBezTo>
                  <a:cubicBezTo>
                    <a:pt x="510" y="149"/>
                    <a:pt x="473" y="172"/>
                    <a:pt x="437" y="188"/>
                  </a:cubicBezTo>
                  <a:cubicBezTo>
                    <a:pt x="436" y="189"/>
                    <a:pt x="436" y="190"/>
                    <a:pt x="436" y="191"/>
                  </a:cubicBezTo>
                  <a:cubicBezTo>
                    <a:pt x="437" y="192"/>
                    <a:pt x="438" y="193"/>
                    <a:pt x="439" y="192"/>
                  </a:cubicBezTo>
                  <a:cubicBezTo>
                    <a:pt x="452" y="187"/>
                    <a:pt x="520" y="158"/>
                    <a:pt x="517" y="134"/>
                  </a:cubicBezTo>
                  <a:cubicBezTo>
                    <a:pt x="514" y="118"/>
                    <a:pt x="478" y="113"/>
                    <a:pt x="409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11"/>
            <p:cNvSpPr/>
            <p:nvPr/>
          </p:nvSpPr>
          <p:spPr>
            <a:xfrm>
              <a:off x="10786985" y="1955259"/>
              <a:ext cx="84138" cy="84138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0" y="5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8" y="3"/>
                    <a:pt x="13" y="4"/>
                    <a:pt x="0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11"/>
            <p:cNvSpPr/>
            <p:nvPr/>
          </p:nvSpPr>
          <p:spPr>
            <a:xfrm>
              <a:off x="10956847" y="1923509"/>
              <a:ext cx="84138" cy="177800"/>
            </a:xfrm>
            <a:custGeom>
              <a:avLst/>
              <a:gdLst/>
              <a:ahLst/>
              <a:cxnLst/>
              <a:rect l="l" t="t" r="r" b="b"/>
              <a:pathLst>
                <a:path w="44" h="92" extrusionOk="0">
                  <a:moveTo>
                    <a:pt x="0" y="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0" y="92"/>
                    <a:pt x="22" y="92"/>
                  </a:cubicBezTo>
                  <a:cubicBezTo>
                    <a:pt x="34" y="92"/>
                    <a:pt x="44" y="82"/>
                    <a:pt x="44" y="7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9" y="4"/>
                    <a:pt x="14" y="7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11"/>
            <p:cNvSpPr/>
            <p:nvPr/>
          </p:nvSpPr>
          <p:spPr>
            <a:xfrm>
              <a:off x="11126710" y="1885409"/>
              <a:ext cx="87313" cy="144463"/>
            </a:xfrm>
            <a:custGeom>
              <a:avLst/>
              <a:gdLst/>
              <a:ahLst/>
              <a:cxnLst/>
              <a:rect l="l" t="t" r="r" b="b"/>
              <a:pathLst>
                <a:path w="45" h="75" extrusionOk="0">
                  <a:moveTo>
                    <a:pt x="3" y="10"/>
                  </a:moveTo>
                  <a:cubicBezTo>
                    <a:pt x="2" y="10"/>
                    <a:pt x="1" y="10"/>
                    <a:pt x="0" y="1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5"/>
                    <a:pt x="10" y="75"/>
                    <a:pt x="22" y="75"/>
                  </a:cubicBezTo>
                  <a:cubicBezTo>
                    <a:pt x="35" y="75"/>
                    <a:pt x="45" y="65"/>
                    <a:pt x="45" y="53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8" y="6"/>
                    <a:pt x="3" y="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11"/>
            <p:cNvSpPr/>
            <p:nvPr/>
          </p:nvSpPr>
          <p:spPr>
            <a:xfrm>
              <a:off x="11296572" y="1848897"/>
              <a:ext cx="87313" cy="109538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0" y="9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7"/>
                    <a:pt x="10" y="57"/>
                    <a:pt x="23" y="57"/>
                  </a:cubicBezTo>
                  <a:cubicBezTo>
                    <a:pt x="35" y="57"/>
                    <a:pt x="45" y="47"/>
                    <a:pt x="45" y="35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7" y="6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3" name="Google Shape;4273;p11"/>
          <p:cNvSpPr txBox="1">
            <a:spLocks noGrp="1"/>
          </p:cNvSpPr>
          <p:nvPr>
            <p:ph type="body" idx="2"/>
          </p:nvPr>
        </p:nvSpPr>
        <p:spPr>
          <a:xfrm>
            <a:off x="4296906" y="1501541"/>
            <a:ext cx="7399793" cy="46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74" name="Google Shape;4274;p11"/>
          <p:cNvSpPr/>
          <p:nvPr/>
        </p:nvSpPr>
        <p:spPr>
          <a:xfrm>
            <a:off x="11360895" y="6327249"/>
            <a:ext cx="332012" cy="332012"/>
          </a:xfrm>
          <a:prstGeom prst="ellipse">
            <a:avLst/>
          </a:prstGeom>
          <a:noFill/>
          <a:ln w="15875" cap="flat" cmpd="sng">
            <a:solidFill>
              <a:srgbClr val="C5C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fld id="{00000000-1234-1234-1234-123412341234}" type="slidenum">
              <a:rPr lang="no-NO" sz="11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651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o innholdsdeler">
  <p:cSld name="3_To innholdsdeler">
    <p:spTree>
      <p:nvGrpSpPr>
        <p:cNvPr id="1" name="Shape 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6" name="Google Shape;4276;p12"/>
          <p:cNvSpPr txBox="1">
            <a:spLocks noGrp="1"/>
          </p:cNvSpPr>
          <p:nvPr>
            <p:ph type="title"/>
          </p:nvPr>
        </p:nvSpPr>
        <p:spPr>
          <a:xfrm>
            <a:off x="495300" y="457200"/>
            <a:ext cx="10311803" cy="86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77" name="Google Shape;4277;p12"/>
          <p:cNvSpPr txBox="1">
            <a:spLocks noGrp="1"/>
          </p:cNvSpPr>
          <p:nvPr>
            <p:ph type="body" idx="1"/>
          </p:nvPr>
        </p:nvSpPr>
        <p:spPr>
          <a:xfrm>
            <a:off x="8106114" y="1501541"/>
            <a:ext cx="3598188" cy="46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278" name="Google Shape;4278;p12"/>
          <p:cNvGrpSpPr/>
          <p:nvPr/>
        </p:nvGrpSpPr>
        <p:grpSpPr>
          <a:xfrm>
            <a:off x="-1978012" y="5047145"/>
            <a:ext cx="7652824" cy="2618409"/>
            <a:chOff x="-1689411" y="-579289"/>
            <a:chExt cx="7652824" cy="2618409"/>
          </a:xfrm>
        </p:grpSpPr>
        <p:grpSp>
          <p:nvGrpSpPr>
            <p:cNvPr id="4279" name="Google Shape;4279;p12"/>
            <p:cNvGrpSpPr/>
            <p:nvPr/>
          </p:nvGrpSpPr>
          <p:grpSpPr>
            <a:xfrm>
              <a:off x="-1689411" y="-564878"/>
              <a:ext cx="6283767" cy="2287538"/>
              <a:chOff x="3198" y="1063"/>
              <a:chExt cx="3736" cy="1330"/>
            </a:xfrm>
          </p:grpSpPr>
          <p:grpSp>
            <p:nvGrpSpPr>
              <p:cNvPr id="4280" name="Google Shape;4280;p12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4281" name="Google Shape;4281;p12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2" name="Google Shape;4282;p12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3" name="Google Shape;4283;p12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4" name="Google Shape;4284;p12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5" name="Google Shape;4285;p12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6" name="Google Shape;4286;p12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7" name="Google Shape;4287;p12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8" name="Google Shape;4288;p12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9" name="Google Shape;4289;p12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0" name="Google Shape;4290;p12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1" name="Google Shape;4291;p12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2" name="Google Shape;4292;p12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3" name="Google Shape;4293;p12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4" name="Google Shape;4294;p12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5" name="Google Shape;4295;p12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6" name="Google Shape;4296;p12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7" name="Google Shape;4297;p12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8" name="Google Shape;4298;p12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9" name="Google Shape;4299;p12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0" name="Google Shape;4300;p12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1" name="Google Shape;4301;p12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2" name="Google Shape;4302;p12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3" name="Google Shape;4303;p12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4" name="Google Shape;4304;p12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5" name="Google Shape;4305;p12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6" name="Google Shape;4306;p12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7" name="Google Shape;4307;p12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8" name="Google Shape;4308;p12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9" name="Google Shape;4309;p12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0" name="Google Shape;4310;p12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1" name="Google Shape;4311;p12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2" name="Google Shape;4312;p12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3" name="Google Shape;4313;p12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4" name="Google Shape;4314;p12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5" name="Google Shape;4315;p12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6" name="Google Shape;4316;p12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7" name="Google Shape;4317;p12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8" name="Google Shape;4318;p12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9" name="Google Shape;4319;p12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0" name="Google Shape;4320;p12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1" name="Google Shape;4321;p12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2" name="Google Shape;4322;p12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3" name="Google Shape;4323;p12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4" name="Google Shape;4324;p12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5" name="Google Shape;4325;p12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6" name="Google Shape;4326;p12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7" name="Google Shape;4327;p12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8" name="Google Shape;4328;p12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9" name="Google Shape;4329;p12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0" name="Google Shape;4330;p12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1" name="Google Shape;4331;p12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2" name="Google Shape;4332;p12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3" name="Google Shape;4333;p12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4" name="Google Shape;4334;p12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5" name="Google Shape;4335;p12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6" name="Google Shape;4336;p12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7" name="Google Shape;4337;p12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8" name="Google Shape;4338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9" name="Google Shape;4339;p12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0" name="Google Shape;4340;p12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1" name="Google Shape;4341;p12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2" name="Google Shape;4342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3" name="Google Shape;4343;p12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4" name="Google Shape;4344;p12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5" name="Google Shape;4345;p12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6" name="Google Shape;4346;p12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7" name="Google Shape;4347;p12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8" name="Google Shape;4348;p12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9" name="Google Shape;4349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0" name="Google Shape;4350;p12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1" name="Google Shape;4351;p12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2" name="Google Shape;4352;p12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3" name="Google Shape;4353;p12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4" name="Google Shape;4354;p12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5" name="Google Shape;4355;p12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6" name="Google Shape;4356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7" name="Google Shape;4357;p12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8" name="Google Shape;4358;p12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9" name="Google Shape;4359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0" name="Google Shape;4360;p12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1" name="Google Shape;4361;p12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2" name="Google Shape;4362;p12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3" name="Google Shape;4363;p12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4" name="Google Shape;4364;p12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5" name="Google Shape;4365;p12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6" name="Google Shape;4366;p12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7" name="Google Shape;4367;p12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8" name="Google Shape;4368;p12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9" name="Google Shape;4369;p12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0" name="Google Shape;4370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1" name="Google Shape;4371;p12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2" name="Google Shape;4372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3" name="Google Shape;4373;p12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4" name="Google Shape;4374;p12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5" name="Google Shape;4375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6" name="Google Shape;4376;p12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7" name="Google Shape;4377;p12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8" name="Google Shape;4378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9" name="Google Shape;4379;p12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0" name="Google Shape;4380;p12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1" name="Google Shape;4381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2" name="Google Shape;4382;p12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3" name="Google Shape;4383;p12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4" name="Google Shape;4384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5" name="Google Shape;4385;p12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6" name="Google Shape;4386;p12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7" name="Google Shape;4387;p12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8" name="Google Shape;4388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9" name="Google Shape;4389;p12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0" name="Google Shape;4390;p12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1" name="Google Shape;4391;p12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2" name="Google Shape;4392;p12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3" name="Google Shape;4393;p12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4" name="Google Shape;4394;p12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5" name="Google Shape;4395;p12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6" name="Google Shape;4396;p12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7" name="Google Shape;4397;p12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8" name="Google Shape;4398;p12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9" name="Google Shape;4399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0" name="Google Shape;4400;p12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1" name="Google Shape;4401;p12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2" name="Google Shape;4402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3" name="Google Shape;4403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4" name="Google Shape;4404;p12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5" name="Google Shape;4405;p12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6" name="Google Shape;4406;p12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7" name="Google Shape;4407;p12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8" name="Google Shape;4408;p12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9" name="Google Shape;4409;p12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0" name="Google Shape;4410;p12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1" name="Google Shape;4411;p12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2" name="Google Shape;4412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3" name="Google Shape;4413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4" name="Google Shape;4414;p12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5" name="Google Shape;4415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6" name="Google Shape;4416;p12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7" name="Google Shape;4417;p12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8" name="Google Shape;4418;p12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9" name="Google Shape;4419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0" name="Google Shape;4420;p12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1" name="Google Shape;4421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2" name="Google Shape;4422;p12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3" name="Google Shape;4423;p12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4" name="Google Shape;4424;p12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5" name="Google Shape;4425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6" name="Google Shape;4426;p12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7" name="Google Shape;4427;p12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8" name="Google Shape;4428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9" name="Google Shape;4429;p12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0" name="Google Shape;4430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1" name="Google Shape;4431;p12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2" name="Google Shape;4432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3" name="Google Shape;4433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4" name="Google Shape;4434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5" name="Google Shape;4435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6" name="Google Shape;4436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7" name="Google Shape;4437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8" name="Google Shape;4438;p12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9" name="Google Shape;4439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0" name="Google Shape;4440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1" name="Google Shape;4441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2" name="Google Shape;4442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3" name="Google Shape;4443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4" name="Google Shape;4444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5" name="Google Shape;4445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6" name="Google Shape;4446;p12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7" name="Google Shape;4447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8" name="Google Shape;4448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9" name="Google Shape;4449;p12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0" name="Google Shape;4450;p12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1" name="Google Shape;4451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2" name="Google Shape;4452;p12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3" name="Google Shape;4453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4" name="Google Shape;4454;p12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5" name="Google Shape;4455;p12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6" name="Google Shape;4456;p12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7" name="Google Shape;4457;p12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8" name="Google Shape;4458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9" name="Google Shape;4459;p12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0" name="Google Shape;4460;p12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1" name="Google Shape;4461;p12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2" name="Google Shape;4462;p12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3" name="Google Shape;4463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4" name="Google Shape;4464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5" name="Google Shape;4465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6" name="Google Shape;4466;p12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7" name="Google Shape;4467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8" name="Google Shape;4468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9" name="Google Shape;4469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0" name="Google Shape;4470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1" name="Google Shape;4471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2" name="Google Shape;4472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3" name="Google Shape;4473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4" name="Google Shape;4474;p12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5" name="Google Shape;4475;p12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6" name="Google Shape;4476;p12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7" name="Google Shape;4477;p12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8" name="Google Shape;4478;p12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9" name="Google Shape;4479;p12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0" name="Google Shape;4480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81" name="Google Shape;4481;p12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2" name="Google Shape;4482;p12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3" name="Google Shape;4483;p12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4" name="Google Shape;4484;p12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5" name="Google Shape;4485;p12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6" name="Google Shape;4486;p12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7" name="Google Shape;4487;p12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8" name="Google Shape;4488;p12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9" name="Google Shape;4489;p12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0" name="Google Shape;4490;p12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1" name="Google Shape;4491;p12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2" name="Google Shape;4492;p12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3" name="Google Shape;4493;p12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4" name="Google Shape;4494;p12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5" name="Google Shape;4495;p12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6" name="Google Shape;4496;p12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7" name="Google Shape;4497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8" name="Google Shape;4498;p12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9" name="Google Shape;4499;p12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0" name="Google Shape;4500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1" name="Google Shape;4501;p12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2" name="Google Shape;4502;p12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3" name="Google Shape;4503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4" name="Google Shape;4504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5" name="Google Shape;4505;p12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6" name="Google Shape;4506;p12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7" name="Google Shape;4507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8" name="Google Shape;4508;p12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9" name="Google Shape;4509;p12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0" name="Google Shape;4510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1" name="Google Shape;4511;p12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2" name="Google Shape;4512;p12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3" name="Google Shape;4513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4" name="Google Shape;4514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5" name="Google Shape;4515;p12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6" name="Google Shape;4516;p12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7" name="Google Shape;4517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8" name="Google Shape;4518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9" name="Google Shape;4519;p12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0" name="Google Shape;4520;p12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1" name="Google Shape;4521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2" name="Google Shape;4522;p12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3" name="Google Shape;4523;p12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4" name="Google Shape;4524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25" name="Google Shape;4525;p12"/>
            <p:cNvGrpSpPr/>
            <p:nvPr/>
          </p:nvGrpSpPr>
          <p:grpSpPr>
            <a:xfrm rot="10800000">
              <a:off x="-345165" y="-271964"/>
              <a:ext cx="6283767" cy="2287538"/>
              <a:chOff x="3198" y="1063"/>
              <a:chExt cx="3736" cy="1330"/>
            </a:xfrm>
          </p:grpSpPr>
          <p:grpSp>
            <p:nvGrpSpPr>
              <p:cNvPr id="4526" name="Google Shape;4526;p12"/>
              <p:cNvGrpSpPr/>
              <p:nvPr/>
            </p:nvGrpSpPr>
            <p:grpSpPr>
              <a:xfrm>
                <a:off x="3198" y="1063"/>
                <a:ext cx="3736" cy="1330"/>
                <a:chOff x="3198" y="1063"/>
                <a:chExt cx="3736" cy="1330"/>
              </a:xfrm>
            </p:grpSpPr>
            <p:sp>
              <p:nvSpPr>
                <p:cNvPr id="4527" name="Google Shape;4527;p12"/>
                <p:cNvSpPr/>
                <p:nvPr/>
              </p:nvSpPr>
              <p:spPr>
                <a:xfrm>
                  <a:off x="4159" y="1534"/>
                  <a:ext cx="251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6" extrusionOk="0">
                      <a:moveTo>
                        <a:pt x="166" y="96"/>
                      </a:moveTo>
                      <a:lnTo>
                        <a:pt x="166" y="96"/>
                      </a:lnTo>
                      <a:lnTo>
                        <a:pt x="0" y="85"/>
                      </a:lnTo>
                      <a:lnTo>
                        <a:pt x="251" y="0"/>
                      </a:lnTo>
                      <a:lnTo>
                        <a:pt x="166" y="96"/>
                      </a:lnTo>
                      <a:close/>
                      <a:moveTo>
                        <a:pt x="11" y="85"/>
                      </a:moveTo>
                      <a:lnTo>
                        <a:pt x="163" y="93"/>
                      </a:lnTo>
                      <a:lnTo>
                        <a:pt x="244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8" name="Google Shape;4528;p12"/>
                <p:cNvSpPr/>
                <p:nvPr/>
              </p:nvSpPr>
              <p:spPr>
                <a:xfrm>
                  <a:off x="4163" y="1318"/>
                  <a:ext cx="247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05" extrusionOk="0">
                      <a:moveTo>
                        <a:pt x="0" y="305"/>
                      </a:moveTo>
                      <a:lnTo>
                        <a:pt x="0" y="301"/>
                      </a:lnTo>
                      <a:lnTo>
                        <a:pt x="191" y="0"/>
                      </a:lnTo>
                      <a:lnTo>
                        <a:pt x="247" y="216"/>
                      </a:lnTo>
                      <a:lnTo>
                        <a:pt x="244" y="220"/>
                      </a:lnTo>
                      <a:lnTo>
                        <a:pt x="0" y="305"/>
                      </a:lnTo>
                      <a:close/>
                      <a:moveTo>
                        <a:pt x="187" y="3"/>
                      </a:moveTo>
                      <a:lnTo>
                        <a:pt x="3" y="298"/>
                      </a:lnTo>
                      <a:lnTo>
                        <a:pt x="244" y="216"/>
                      </a:lnTo>
                      <a:lnTo>
                        <a:pt x="187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9" name="Google Shape;4529;p12"/>
                <p:cNvSpPr/>
                <p:nvPr/>
              </p:nvSpPr>
              <p:spPr>
                <a:xfrm>
                  <a:off x="3923" y="1506"/>
                  <a:ext cx="243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40" extrusionOk="0">
                      <a:moveTo>
                        <a:pt x="84" y="340"/>
                      </a:moveTo>
                      <a:lnTo>
                        <a:pt x="84" y="337"/>
                      </a:lnTo>
                      <a:lnTo>
                        <a:pt x="0" y="0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84" y="340"/>
                      </a:lnTo>
                      <a:close/>
                      <a:moveTo>
                        <a:pt x="3" y="3"/>
                      </a:moveTo>
                      <a:lnTo>
                        <a:pt x="84" y="337"/>
                      </a:lnTo>
                      <a:lnTo>
                        <a:pt x="240" y="11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0" name="Google Shape;4530;p12"/>
                <p:cNvSpPr/>
                <p:nvPr/>
              </p:nvSpPr>
              <p:spPr>
                <a:xfrm>
                  <a:off x="3781" y="1506"/>
                  <a:ext cx="22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40" extrusionOk="0">
                      <a:moveTo>
                        <a:pt x="226" y="340"/>
                      </a:moveTo>
                      <a:lnTo>
                        <a:pt x="226" y="340"/>
                      </a:lnTo>
                      <a:lnTo>
                        <a:pt x="0" y="170"/>
                      </a:lnTo>
                      <a:lnTo>
                        <a:pt x="0" y="170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226" y="340"/>
                      </a:lnTo>
                      <a:close/>
                      <a:moveTo>
                        <a:pt x="4" y="170"/>
                      </a:moveTo>
                      <a:lnTo>
                        <a:pt x="223" y="337"/>
                      </a:lnTo>
                      <a:lnTo>
                        <a:pt x="142" y="3"/>
                      </a:lnTo>
                      <a:lnTo>
                        <a:pt x="4" y="17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1" name="Google Shape;4531;p12"/>
                <p:cNvSpPr/>
                <p:nvPr/>
              </p:nvSpPr>
              <p:spPr>
                <a:xfrm>
                  <a:off x="5096" y="1502"/>
                  <a:ext cx="173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65" extrusionOk="0">
                      <a:moveTo>
                        <a:pt x="169" y="465"/>
                      </a:moveTo>
                      <a:lnTo>
                        <a:pt x="141" y="11"/>
                      </a:lnTo>
                      <a:lnTo>
                        <a:pt x="3" y="398"/>
                      </a:lnTo>
                      <a:lnTo>
                        <a:pt x="0" y="398"/>
                      </a:lnTo>
                      <a:lnTo>
                        <a:pt x="145" y="0"/>
                      </a:lnTo>
                      <a:lnTo>
                        <a:pt x="173" y="465"/>
                      </a:lnTo>
                      <a:lnTo>
                        <a:pt x="169" y="46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2" name="Google Shape;4532;p12"/>
                <p:cNvSpPr/>
                <p:nvPr/>
              </p:nvSpPr>
              <p:spPr>
                <a:xfrm>
                  <a:off x="3763" y="1669"/>
                  <a:ext cx="160" cy="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447" extrusionOk="0">
                      <a:moveTo>
                        <a:pt x="4" y="447"/>
                      </a:moveTo>
                      <a:lnTo>
                        <a:pt x="0" y="447"/>
                      </a:lnTo>
                      <a:lnTo>
                        <a:pt x="18" y="0"/>
                      </a:lnTo>
                      <a:lnTo>
                        <a:pt x="160" y="373"/>
                      </a:lnTo>
                      <a:lnTo>
                        <a:pt x="160" y="373"/>
                      </a:lnTo>
                      <a:lnTo>
                        <a:pt x="22" y="11"/>
                      </a:lnTo>
                      <a:lnTo>
                        <a:pt x="4" y="4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3" name="Google Shape;4533;p12"/>
                <p:cNvSpPr/>
                <p:nvPr/>
              </p:nvSpPr>
              <p:spPr>
                <a:xfrm>
                  <a:off x="3781" y="1673"/>
                  <a:ext cx="226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369" extrusionOk="0">
                      <a:moveTo>
                        <a:pt x="142" y="369"/>
                      </a:moveTo>
                      <a:lnTo>
                        <a:pt x="0" y="0"/>
                      </a:lnTo>
                      <a:lnTo>
                        <a:pt x="226" y="170"/>
                      </a:lnTo>
                      <a:lnTo>
                        <a:pt x="226" y="173"/>
                      </a:lnTo>
                      <a:lnTo>
                        <a:pt x="4" y="7"/>
                      </a:lnTo>
                      <a:lnTo>
                        <a:pt x="142" y="369"/>
                      </a:lnTo>
                      <a:lnTo>
                        <a:pt x="142" y="36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4" name="Google Shape;4534;p12"/>
                <p:cNvSpPr/>
                <p:nvPr/>
              </p:nvSpPr>
              <p:spPr>
                <a:xfrm>
                  <a:off x="4163" y="1619"/>
                  <a:ext cx="162" cy="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42" extrusionOk="0">
                      <a:moveTo>
                        <a:pt x="162" y="142"/>
                      </a:moveTo>
                      <a:lnTo>
                        <a:pt x="159" y="142"/>
                      </a:lnTo>
                      <a:lnTo>
                        <a:pt x="0" y="0"/>
                      </a:lnTo>
                      <a:lnTo>
                        <a:pt x="162" y="8"/>
                      </a:lnTo>
                      <a:lnTo>
                        <a:pt x="162" y="142"/>
                      </a:lnTo>
                      <a:close/>
                      <a:moveTo>
                        <a:pt x="7" y="0"/>
                      </a:moveTo>
                      <a:lnTo>
                        <a:pt x="159" y="139"/>
                      </a:lnTo>
                      <a:lnTo>
                        <a:pt x="159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5" name="Google Shape;4535;p12"/>
                <p:cNvSpPr/>
                <p:nvPr/>
              </p:nvSpPr>
              <p:spPr>
                <a:xfrm>
                  <a:off x="5237" y="1187"/>
                  <a:ext cx="573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22" extrusionOk="0">
                      <a:moveTo>
                        <a:pt x="573" y="322"/>
                      </a:moveTo>
                      <a:lnTo>
                        <a:pt x="0" y="322"/>
                      </a:lnTo>
                      <a:lnTo>
                        <a:pt x="0" y="319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573" y="322"/>
                      </a:lnTo>
                      <a:close/>
                      <a:moveTo>
                        <a:pt x="4" y="319"/>
                      </a:moveTo>
                      <a:lnTo>
                        <a:pt x="569" y="319"/>
                      </a:lnTo>
                      <a:lnTo>
                        <a:pt x="318" y="3"/>
                      </a:lnTo>
                      <a:lnTo>
                        <a:pt x="4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6" name="Google Shape;4536;p12"/>
                <p:cNvSpPr/>
                <p:nvPr/>
              </p:nvSpPr>
              <p:spPr>
                <a:xfrm>
                  <a:off x="3456" y="1673"/>
                  <a:ext cx="329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443" extrusionOk="0">
                      <a:moveTo>
                        <a:pt x="311" y="443"/>
                      </a:moveTo>
                      <a:lnTo>
                        <a:pt x="307" y="443"/>
                      </a:lnTo>
                      <a:lnTo>
                        <a:pt x="325" y="7"/>
                      </a:lnTo>
                      <a:lnTo>
                        <a:pt x="0" y="333"/>
                      </a:lnTo>
                      <a:lnTo>
                        <a:pt x="0" y="329"/>
                      </a:lnTo>
                      <a:lnTo>
                        <a:pt x="329" y="0"/>
                      </a:lnTo>
                      <a:lnTo>
                        <a:pt x="311" y="44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7" name="Google Shape;4537;p12"/>
                <p:cNvSpPr/>
                <p:nvPr/>
              </p:nvSpPr>
              <p:spPr>
                <a:xfrm>
                  <a:off x="3456" y="1676"/>
                  <a:ext cx="329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330" extrusionOk="0">
                      <a:moveTo>
                        <a:pt x="0" y="330"/>
                      </a:moveTo>
                      <a:lnTo>
                        <a:pt x="0" y="326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0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8" name="Google Shape;4538;p12"/>
                <p:cNvSpPr/>
                <p:nvPr/>
              </p:nvSpPr>
              <p:spPr>
                <a:xfrm>
                  <a:off x="3212" y="1282"/>
                  <a:ext cx="573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398" extrusionOk="0">
                      <a:moveTo>
                        <a:pt x="573" y="398"/>
                      </a:moveTo>
                      <a:lnTo>
                        <a:pt x="569" y="394"/>
                      </a:lnTo>
                      <a:lnTo>
                        <a:pt x="0" y="178"/>
                      </a:lnTo>
                      <a:lnTo>
                        <a:pt x="4" y="178"/>
                      </a:lnTo>
                      <a:lnTo>
                        <a:pt x="569" y="391"/>
                      </a:lnTo>
                      <a:lnTo>
                        <a:pt x="301" y="0"/>
                      </a:lnTo>
                      <a:lnTo>
                        <a:pt x="301" y="0"/>
                      </a:lnTo>
                      <a:lnTo>
                        <a:pt x="57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9" name="Google Shape;4539;p12"/>
                <p:cNvSpPr/>
                <p:nvPr/>
              </p:nvSpPr>
              <p:spPr>
                <a:xfrm>
                  <a:off x="4537" y="1524"/>
                  <a:ext cx="191" cy="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47" extrusionOk="0">
                      <a:moveTo>
                        <a:pt x="114" y="347"/>
                      </a:moveTo>
                      <a:lnTo>
                        <a:pt x="114" y="347"/>
                      </a:lnTo>
                      <a:lnTo>
                        <a:pt x="188" y="3"/>
                      </a:lnTo>
                      <a:lnTo>
                        <a:pt x="0" y="117"/>
                      </a:lnTo>
                      <a:lnTo>
                        <a:pt x="0" y="113"/>
                      </a:lnTo>
                      <a:lnTo>
                        <a:pt x="191" y="0"/>
                      </a:lnTo>
                      <a:lnTo>
                        <a:pt x="188" y="3"/>
                      </a:lnTo>
                      <a:lnTo>
                        <a:pt x="114" y="34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0" name="Google Shape;4540;p12"/>
                <p:cNvSpPr/>
                <p:nvPr/>
              </p:nvSpPr>
              <p:spPr>
                <a:xfrm>
                  <a:off x="4651" y="1524"/>
                  <a:ext cx="243" cy="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76" extrusionOk="0">
                      <a:moveTo>
                        <a:pt x="240" y="376"/>
                      </a:moveTo>
                      <a:lnTo>
                        <a:pt x="74" y="7"/>
                      </a:lnTo>
                      <a:lnTo>
                        <a:pt x="0" y="347"/>
                      </a:lnTo>
                      <a:lnTo>
                        <a:pt x="0" y="347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243" y="376"/>
                      </a:lnTo>
                      <a:lnTo>
                        <a:pt x="240" y="376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1" name="Google Shape;4541;p12"/>
                <p:cNvSpPr/>
                <p:nvPr/>
              </p:nvSpPr>
              <p:spPr>
                <a:xfrm>
                  <a:off x="6354" y="1580"/>
                  <a:ext cx="558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210" extrusionOk="0">
                      <a:moveTo>
                        <a:pt x="406" y="210"/>
                      </a:moveTo>
                      <a:lnTo>
                        <a:pt x="406" y="210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58" y="29"/>
                      </a:lnTo>
                      <a:lnTo>
                        <a:pt x="406" y="210"/>
                      </a:lnTo>
                      <a:close/>
                      <a:moveTo>
                        <a:pt x="11" y="4"/>
                      </a:moveTo>
                      <a:lnTo>
                        <a:pt x="406" y="206"/>
                      </a:lnTo>
                      <a:lnTo>
                        <a:pt x="551" y="32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2" name="Google Shape;4542;p12"/>
                <p:cNvSpPr/>
                <p:nvPr/>
              </p:nvSpPr>
              <p:spPr>
                <a:xfrm>
                  <a:off x="4725" y="1506"/>
                  <a:ext cx="346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97" extrusionOk="0">
                      <a:moveTo>
                        <a:pt x="169" y="397"/>
                      </a:moveTo>
                      <a:lnTo>
                        <a:pt x="166" y="39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169" y="397"/>
                      </a:lnTo>
                      <a:close/>
                      <a:moveTo>
                        <a:pt x="3" y="21"/>
                      </a:moveTo>
                      <a:lnTo>
                        <a:pt x="169" y="390"/>
                      </a:lnTo>
                      <a:lnTo>
                        <a:pt x="343" y="3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3" name="Google Shape;4543;p12"/>
                <p:cNvSpPr/>
                <p:nvPr/>
              </p:nvSpPr>
              <p:spPr>
                <a:xfrm>
                  <a:off x="4891" y="1502"/>
                  <a:ext cx="208" cy="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398" extrusionOk="0">
                      <a:moveTo>
                        <a:pt x="3" y="398"/>
                      </a:moveTo>
                      <a:lnTo>
                        <a:pt x="0" y="398"/>
                      </a:lnTo>
                      <a:lnTo>
                        <a:pt x="180" y="0"/>
                      </a:lnTo>
                      <a:lnTo>
                        <a:pt x="208" y="398"/>
                      </a:lnTo>
                      <a:lnTo>
                        <a:pt x="205" y="398"/>
                      </a:lnTo>
                      <a:lnTo>
                        <a:pt x="180" y="11"/>
                      </a:lnTo>
                      <a:lnTo>
                        <a:pt x="3" y="39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4" name="Google Shape;4544;p12"/>
                <p:cNvSpPr/>
                <p:nvPr/>
              </p:nvSpPr>
              <p:spPr>
                <a:xfrm>
                  <a:off x="5068" y="1506"/>
                  <a:ext cx="17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401" extrusionOk="0">
                      <a:moveTo>
                        <a:pt x="31" y="401"/>
                      </a:moveTo>
                      <a:lnTo>
                        <a:pt x="28" y="394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31" y="401"/>
                      </a:lnTo>
                      <a:close/>
                      <a:moveTo>
                        <a:pt x="3" y="3"/>
                      </a:moveTo>
                      <a:lnTo>
                        <a:pt x="31" y="390"/>
                      </a:lnTo>
                      <a:lnTo>
                        <a:pt x="16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5" name="Google Shape;4545;p12"/>
                <p:cNvSpPr/>
                <p:nvPr/>
              </p:nvSpPr>
              <p:spPr>
                <a:xfrm>
                  <a:off x="4350" y="1318"/>
                  <a:ext cx="34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20" extrusionOk="0">
                      <a:moveTo>
                        <a:pt x="57" y="220"/>
                      </a:moveTo>
                      <a:lnTo>
                        <a:pt x="57" y="21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0" y="216"/>
                      </a:lnTo>
                      <a:lnTo>
                        <a:pt x="346" y="28"/>
                      </a:lnTo>
                      <a:lnTo>
                        <a:pt x="346" y="32"/>
                      </a:lnTo>
                      <a:lnTo>
                        <a:pt x="57" y="22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6" name="Google Shape;4546;p12"/>
                <p:cNvSpPr/>
                <p:nvPr/>
              </p:nvSpPr>
              <p:spPr>
                <a:xfrm>
                  <a:off x="4403" y="1346"/>
                  <a:ext cx="325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92" extrusionOk="0">
                      <a:moveTo>
                        <a:pt x="0" y="192"/>
                      </a:moveTo>
                      <a:lnTo>
                        <a:pt x="293" y="0"/>
                      </a:lnTo>
                      <a:lnTo>
                        <a:pt x="297" y="0"/>
                      </a:lnTo>
                      <a:lnTo>
                        <a:pt x="325" y="181"/>
                      </a:lnTo>
                      <a:lnTo>
                        <a:pt x="322" y="181"/>
                      </a:lnTo>
                      <a:lnTo>
                        <a:pt x="0" y="192"/>
                      </a:lnTo>
                      <a:close/>
                      <a:moveTo>
                        <a:pt x="293" y="4"/>
                      </a:moveTo>
                      <a:lnTo>
                        <a:pt x="11" y="188"/>
                      </a:lnTo>
                      <a:lnTo>
                        <a:pt x="322" y="178"/>
                      </a:lnTo>
                      <a:lnTo>
                        <a:pt x="293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7" name="Google Shape;4547;p12"/>
                <p:cNvSpPr/>
                <p:nvPr/>
              </p:nvSpPr>
              <p:spPr>
                <a:xfrm>
                  <a:off x="6757" y="1786"/>
                  <a:ext cx="162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92" extrusionOk="0">
                      <a:moveTo>
                        <a:pt x="102" y="192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62" y="96"/>
                      </a:lnTo>
                      <a:lnTo>
                        <a:pt x="159" y="96"/>
                      </a:lnTo>
                      <a:lnTo>
                        <a:pt x="7" y="4"/>
                      </a:lnTo>
                      <a:lnTo>
                        <a:pt x="106" y="188"/>
                      </a:lnTo>
                      <a:lnTo>
                        <a:pt x="102" y="19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8" name="Google Shape;4548;p12"/>
                <p:cNvSpPr/>
                <p:nvPr/>
              </p:nvSpPr>
              <p:spPr>
                <a:xfrm>
                  <a:off x="6757" y="1609"/>
                  <a:ext cx="162" cy="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273" extrusionOk="0">
                      <a:moveTo>
                        <a:pt x="159" y="273"/>
                      </a:moveTo>
                      <a:lnTo>
                        <a:pt x="0" y="181"/>
                      </a:lnTo>
                      <a:lnTo>
                        <a:pt x="0" y="177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177"/>
                      </a:lnTo>
                      <a:lnTo>
                        <a:pt x="162" y="273"/>
                      </a:lnTo>
                      <a:lnTo>
                        <a:pt x="159" y="27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9" name="Google Shape;4549;p12"/>
                <p:cNvSpPr/>
                <p:nvPr/>
              </p:nvSpPr>
              <p:spPr>
                <a:xfrm>
                  <a:off x="5902" y="1094"/>
                  <a:ext cx="466" cy="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490" extrusionOk="0">
                      <a:moveTo>
                        <a:pt x="459" y="490"/>
                      </a:moveTo>
                      <a:lnTo>
                        <a:pt x="456" y="490"/>
                      </a:lnTo>
                      <a:lnTo>
                        <a:pt x="0" y="341"/>
                      </a:lnTo>
                      <a:lnTo>
                        <a:pt x="0" y="337"/>
                      </a:lnTo>
                      <a:lnTo>
                        <a:pt x="456" y="486"/>
                      </a:lnTo>
                      <a:lnTo>
                        <a:pt x="463" y="0"/>
                      </a:lnTo>
                      <a:lnTo>
                        <a:pt x="466" y="0"/>
                      </a:lnTo>
                      <a:lnTo>
                        <a:pt x="459" y="49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0" name="Google Shape;4550;p12"/>
                <p:cNvSpPr/>
                <p:nvPr/>
              </p:nvSpPr>
              <p:spPr>
                <a:xfrm>
                  <a:off x="6358" y="1077"/>
                  <a:ext cx="226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510" extrusionOk="0">
                      <a:moveTo>
                        <a:pt x="0" y="510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3" y="500"/>
                      </a:lnTo>
                      <a:lnTo>
                        <a:pt x="222" y="0"/>
                      </a:lnTo>
                      <a:lnTo>
                        <a:pt x="226" y="0"/>
                      </a:lnTo>
                      <a:lnTo>
                        <a:pt x="0" y="51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1" name="Google Shape;4551;p12"/>
                <p:cNvSpPr/>
                <p:nvPr/>
              </p:nvSpPr>
              <p:spPr>
                <a:xfrm>
                  <a:off x="5237" y="1506"/>
                  <a:ext cx="594" cy="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461" extrusionOk="0">
                      <a:moveTo>
                        <a:pt x="28" y="461"/>
                      </a:moveTo>
                      <a:lnTo>
                        <a:pt x="28" y="46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4" y="291"/>
                      </a:lnTo>
                      <a:lnTo>
                        <a:pt x="590" y="294"/>
                      </a:lnTo>
                      <a:lnTo>
                        <a:pt x="28" y="461"/>
                      </a:lnTo>
                      <a:close/>
                      <a:moveTo>
                        <a:pt x="4" y="3"/>
                      </a:moveTo>
                      <a:lnTo>
                        <a:pt x="32" y="457"/>
                      </a:lnTo>
                      <a:lnTo>
                        <a:pt x="587" y="29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2" name="Google Shape;4552;p12"/>
                <p:cNvSpPr/>
                <p:nvPr/>
              </p:nvSpPr>
              <p:spPr>
                <a:xfrm>
                  <a:off x="5234" y="1506"/>
                  <a:ext cx="593" cy="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94" extrusionOk="0">
                      <a:moveTo>
                        <a:pt x="593" y="294"/>
                      </a:moveTo>
                      <a:lnTo>
                        <a:pt x="593" y="291"/>
                      </a:lnTo>
                      <a:lnTo>
                        <a:pt x="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93" y="294"/>
                      </a:lnTo>
                      <a:close/>
                      <a:moveTo>
                        <a:pt x="10" y="3"/>
                      </a:moveTo>
                      <a:lnTo>
                        <a:pt x="590" y="291"/>
                      </a:lnTo>
                      <a:lnTo>
                        <a:pt x="572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3" name="Google Shape;4553;p12"/>
                <p:cNvSpPr/>
                <p:nvPr/>
              </p:nvSpPr>
              <p:spPr>
                <a:xfrm>
                  <a:off x="5265" y="1797"/>
                  <a:ext cx="562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19" extrusionOk="0">
                      <a:moveTo>
                        <a:pt x="421" y="319"/>
                      </a:moveTo>
                      <a:lnTo>
                        <a:pt x="421" y="319"/>
                      </a:lnTo>
                      <a:lnTo>
                        <a:pt x="559" y="3"/>
                      </a:lnTo>
                      <a:lnTo>
                        <a:pt x="0" y="170"/>
                      </a:lnTo>
                      <a:lnTo>
                        <a:pt x="0" y="166"/>
                      </a:lnTo>
                      <a:lnTo>
                        <a:pt x="562" y="0"/>
                      </a:lnTo>
                      <a:lnTo>
                        <a:pt x="421" y="31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4" name="Google Shape;4554;p12"/>
                <p:cNvSpPr/>
                <p:nvPr/>
              </p:nvSpPr>
              <p:spPr>
                <a:xfrm>
                  <a:off x="5686" y="1793"/>
                  <a:ext cx="329" cy="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585" extrusionOk="0">
                      <a:moveTo>
                        <a:pt x="325" y="585"/>
                      </a:moveTo>
                      <a:lnTo>
                        <a:pt x="141" y="7"/>
                      </a:lnTo>
                      <a:lnTo>
                        <a:pt x="0" y="323"/>
                      </a:lnTo>
                      <a:lnTo>
                        <a:pt x="0" y="323"/>
                      </a:ln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329" y="585"/>
                      </a:lnTo>
                      <a:lnTo>
                        <a:pt x="325" y="58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5" name="Google Shape;4555;p12"/>
                <p:cNvSpPr/>
                <p:nvPr/>
              </p:nvSpPr>
              <p:spPr>
                <a:xfrm>
                  <a:off x="5806" y="1428"/>
                  <a:ext cx="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379" extrusionOk="0">
                      <a:moveTo>
                        <a:pt x="21" y="379"/>
                      </a:moveTo>
                      <a:lnTo>
                        <a:pt x="18" y="369"/>
                      </a:lnTo>
                      <a:lnTo>
                        <a:pt x="0" y="78"/>
                      </a:lnTo>
                      <a:lnTo>
                        <a:pt x="96" y="0"/>
                      </a:lnTo>
                      <a:lnTo>
                        <a:pt x="96" y="3"/>
                      </a:lnTo>
                      <a:lnTo>
                        <a:pt x="21" y="379"/>
                      </a:lnTo>
                      <a:close/>
                      <a:moveTo>
                        <a:pt x="4" y="78"/>
                      </a:moveTo>
                      <a:lnTo>
                        <a:pt x="21" y="362"/>
                      </a:lnTo>
                      <a:lnTo>
                        <a:pt x="92" y="7"/>
                      </a:lnTo>
                      <a:lnTo>
                        <a:pt x="4" y="7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6" name="Google Shape;4556;p12"/>
                <p:cNvSpPr/>
                <p:nvPr/>
              </p:nvSpPr>
              <p:spPr>
                <a:xfrm>
                  <a:off x="5824" y="1431"/>
                  <a:ext cx="537" cy="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69" extrusionOk="0">
                      <a:moveTo>
                        <a:pt x="0" y="369"/>
                      </a:moveTo>
                      <a:lnTo>
                        <a:pt x="0" y="36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537" y="149"/>
                      </a:lnTo>
                      <a:lnTo>
                        <a:pt x="534" y="153"/>
                      </a:lnTo>
                      <a:lnTo>
                        <a:pt x="0" y="369"/>
                      </a:lnTo>
                      <a:close/>
                      <a:moveTo>
                        <a:pt x="78" y="4"/>
                      </a:moveTo>
                      <a:lnTo>
                        <a:pt x="3" y="366"/>
                      </a:lnTo>
                      <a:lnTo>
                        <a:pt x="530" y="149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7" name="Google Shape;4557;p12"/>
                <p:cNvSpPr/>
                <p:nvPr/>
              </p:nvSpPr>
              <p:spPr>
                <a:xfrm>
                  <a:off x="5824" y="1797"/>
                  <a:ext cx="738" cy="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581" extrusionOk="0">
                      <a:moveTo>
                        <a:pt x="187" y="581"/>
                      </a:moveTo>
                      <a:lnTo>
                        <a:pt x="0" y="0"/>
                      </a:lnTo>
                      <a:lnTo>
                        <a:pt x="738" y="216"/>
                      </a:lnTo>
                      <a:lnTo>
                        <a:pt x="738" y="216"/>
                      </a:lnTo>
                      <a:lnTo>
                        <a:pt x="3" y="3"/>
                      </a:lnTo>
                      <a:lnTo>
                        <a:pt x="191" y="581"/>
                      </a:lnTo>
                      <a:lnTo>
                        <a:pt x="187" y="5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8" name="Google Shape;4558;p12"/>
                <p:cNvSpPr/>
                <p:nvPr/>
              </p:nvSpPr>
              <p:spPr>
                <a:xfrm>
                  <a:off x="5824" y="1580"/>
                  <a:ext cx="742" cy="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" h="433" extrusionOk="0">
                      <a:moveTo>
                        <a:pt x="742" y="433"/>
                      </a:moveTo>
                      <a:lnTo>
                        <a:pt x="738" y="433"/>
                      </a:lnTo>
                      <a:lnTo>
                        <a:pt x="0" y="217"/>
                      </a:lnTo>
                      <a:lnTo>
                        <a:pt x="3" y="217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742" y="433"/>
                      </a:lnTo>
                      <a:close/>
                      <a:moveTo>
                        <a:pt x="7" y="217"/>
                      </a:moveTo>
                      <a:lnTo>
                        <a:pt x="738" y="430"/>
                      </a:lnTo>
                      <a:lnTo>
                        <a:pt x="534" y="4"/>
                      </a:lnTo>
                      <a:lnTo>
                        <a:pt x="7" y="21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9" name="Google Shape;4559;p12"/>
                <p:cNvSpPr/>
                <p:nvPr/>
              </p:nvSpPr>
              <p:spPr>
                <a:xfrm>
                  <a:off x="6354" y="1580"/>
                  <a:ext cx="406" cy="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437" extrusionOk="0">
                      <a:moveTo>
                        <a:pt x="208" y="437"/>
                      </a:moveTo>
                      <a:lnTo>
                        <a:pt x="208" y="433"/>
                      </a:lnTo>
                      <a:lnTo>
                        <a:pt x="0" y="0"/>
                      </a:lnTo>
                      <a:lnTo>
                        <a:pt x="406" y="206"/>
                      </a:lnTo>
                      <a:lnTo>
                        <a:pt x="208" y="437"/>
                      </a:lnTo>
                      <a:close/>
                      <a:moveTo>
                        <a:pt x="7" y="4"/>
                      </a:moveTo>
                      <a:lnTo>
                        <a:pt x="208" y="430"/>
                      </a:lnTo>
                      <a:lnTo>
                        <a:pt x="403" y="21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0" name="Google Shape;4560;p12"/>
                <p:cNvSpPr/>
                <p:nvPr/>
              </p:nvSpPr>
              <p:spPr>
                <a:xfrm>
                  <a:off x="6562" y="1786"/>
                  <a:ext cx="30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27" extrusionOk="0">
                      <a:moveTo>
                        <a:pt x="4" y="227"/>
                      </a:moveTo>
                      <a:lnTo>
                        <a:pt x="0" y="227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301" y="188"/>
                      </a:lnTo>
                      <a:lnTo>
                        <a:pt x="297" y="192"/>
                      </a:lnTo>
                      <a:lnTo>
                        <a:pt x="198" y="4"/>
                      </a:lnTo>
                      <a:lnTo>
                        <a:pt x="4" y="22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1" name="Google Shape;4561;p12"/>
                <p:cNvSpPr/>
                <p:nvPr/>
              </p:nvSpPr>
              <p:spPr>
                <a:xfrm>
                  <a:off x="4696" y="1293"/>
                  <a:ext cx="96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38" extrusionOk="0">
                      <a:moveTo>
                        <a:pt x="29" y="238"/>
                      </a:moveTo>
                      <a:lnTo>
                        <a:pt x="29" y="234"/>
                      </a:lnTo>
                      <a:lnTo>
                        <a:pt x="0" y="57"/>
                      </a:lnTo>
                      <a:lnTo>
                        <a:pt x="4" y="53"/>
                      </a:lnTo>
                      <a:lnTo>
                        <a:pt x="29" y="227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29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2" name="Google Shape;4562;p12"/>
                <p:cNvSpPr/>
                <p:nvPr/>
              </p:nvSpPr>
              <p:spPr>
                <a:xfrm>
                  <a:off x="5555" y="1187"/>
                  <a:ext cx="290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22" extrusionOk="0">
                      <a:moveTo>
                        <a:pt x="255" y="322"/>
                      </a:moveTo>
                      <a:lnTo>
                        <a:pt x="251" y="322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51" y="319"/>
                      </a:lnTo>
                      <a:lnTo>
                        <a:pt x="290" y="78"/>
                      </a:lnTo>
                      <a:lnTo>
                        <a:pt x="290" y="78"/>
                      </a:lnTo>
                      <a:lnTo>
                        <a:pt x="255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3" name="Google Shape;4563;p12"/>
                <p:cNvSpPr/>
                <p:nvPr/>
              </p:nvSpPr>
              <p:spPr>
                <a:xfrm>
                  <a:off x="5806" y="1265"/>
                  <a:ext cx="96" cy="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44" extrusionOk="0">
                      <a:moveTo>
                        <a:pt x="0" y="244"/>
                      </a:moveTo>
                      <a:lnTo>
                        <a:pt x="0" y="24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" y="241"/>
                      </a:lnTo>
                      <a:lnTo>
                        <a:pt x="96" y="166"/>
                      </a:lnTo>
                      <a:lnTo>
                        <a:pt x="96" y="166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4" name="Google Shape;4564;p12"/>
                <p:cNvSpPr/>
                <p:nvPr/>
              </p:nvSpPr>
              <p:spPr>
                <a:xfrm>
                  <a:off x="4322" y="1609"/>
                  <a:ext cx="152" cy="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2" extrusionOk="0">
                      <a:moveTo>
                        <a:pt x="3" y="152"/>
                      </a:moveTo>
                      <a:lnTo>
                        <a:pt x="0" y="152"/>
                      </a:lnTo>
                      <a:lnTo>
                        <a:pt x="0" y="18"/>
                      </a:lnTo>
                      <a:lnTo>
                        <a:pt x="152" y="0"/>
                      </a:lnTo>
                      <a:lnTo>
                        <a:pt x="152" y="3"/>
                      </a:lnTo>
                      <a:lnTo>
                        <a:pt x="3" y="21"/>
                      </a:lnTo>
                      <a:lnTo>
                        <a:pt x="3" y="15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5" name="Google Shape;4565;p12"/>
                <p:cNvSpPr/>
                <p:nvPr/>
              </p:nvSpPr>
              <p:spPr>
                <a:xfrm>
                  <a:off x="4322" y="1534"/>
                  <a:ext cx="155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96" extrusionOk="0">
                      <a:moveTo>
                        <a:pt x="0" y="96"/>
                      </a:moveTo>
                      <a:lnTo>
                        <a:pt x="85" y="0"/>
                      </a:lnTo>
                      <a:lnTo>
                        <a:pt x="155" y="78"/>
                      </a:lnTo>
                      <a:lnTo>
                        <a:pt x="0" y="96"/>
                      </a:lnTo>
                      <a:close/>
                      <a:moveTo>
                        <a:pt x="85" y="4"/>
                      </a:moveTo>
                      <a:lnTo>
                        <a:pt x="3" y="93"/>
                      </a:lnTo>
                      <a:lnTo>
                        <a:pt x="148" y="75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6" name="Google Shape;4566;p12"/>
                <p:cNvSpPr/>
                <p:nvPr/>
              </p:nvSpPr>
              <p:spPr>
                <a:xfrm>
                  <a:off x="4407" y="1524"/>
                  <a:ext cx="325" cy="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88" extrusionOk="0">
                      <a:moveTo>
                        <a:pt x="67" y="88"/>
                      </a:moveTo>
                      <a:lnTo>
                        <a:pt x="0" y="10"/>
                      </a:lnTo>
                      <a:lnTo>
                        <a:pt x="325" y="0"/>
                      </a:lnTo>
                      <a:lnTo>
                        <a:pt x="67" y="88"/>
                      </a:lnTo>
                      <a:close/>
                      <a:moveTo>
                        <a:pt x="3" y="14"/>
                      </a:moveTo>
                      <a:lnTo>
                        <a:pt x="67" y="85"/>
                      </a:lnTo>
                      <a:lnTo>
                        <a:pt x="311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7" name="Google Shape;4567;p12"/>
                <p:cNvSpPr/>
                <p:nvPr/>
              </p:nvSpPr>
              <p:spPr>
                <a:xfrm>
                  <a:off x="4474" y="1520"/>
                  <a:ext cx="261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121" extrusionOk="0">
                      <a:moveTo>
                        <a:pt x="63" y="121"/>
                      </a:moveTo>
                      <a:lnTo>
                        <a:pt x="63" y="117"/>
                      </a:lnTo>
                      <a:lnTo>
                        <a:pt x="240" y="11"/>
                      </a:lnTo>
                      <a:lnTo>
                        <a:pt x="0" y="92"/>
                      </a:lnTo>
                      <a:lnTo>
                        <a:pt x="0" y="89"/>
                      </a:lnTo>
                      <a:lnTo>
                        <a:pt x="261" y="0"/>
                      </a:lnTo>
                      <a:lnTo>
                        <a:pt x="63" y="12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8" name="Google Shape;4568;p12"/>
                <p:cNvSpPr/>
                <p:nvPr/>
              </p:nvSpPr>
              <p:spPr>
                <a:xfrm>
                  <a:off x="3513" y="1197"/>
                  <a:ext cx="226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81" extrusionOk="0">
                      <a:moveTo>
                        <a:pt x="226" y="181"/>
                      </a:moveTo>
                      <a:lnTo>
                        <a:pt x="222" y="1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222" y="178"/>
                      </a:lnTo>
                      <a:lnTo>
                        <a:pt x="137" y="0"/>
                      </a:lnTo>
                      <a:lnTo>
                        <a:pt x="141" y="0"/>
                      </a:lnTo>
                      <a:lnTo>
                        <a:pt x="226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9" name="Google Shape;4569;p12"/>
                <p:cNvSpPr/>
                <p:nvPr/>
              </p:nvSpPr>
              <p:spPr>
                <a:xfrm>
                  <a:off x="3509" y="1279"/>
                  <a:ext cx="276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401" extrusionOk="0">
                      <a:moveTo>
                        <a:pt x="276" y="401"/>
                      </a:moveTo>
                      <a:lnTo>
                        <a:pt x="272" y="397"/>
                      </a:lnTo>
                      <a:lnTo>
                        <a:pt x="0" y="0"/>
                      </a:lnTo>
                      <a:lnTo>
                        <a:pt x="230" y="96"/>
                      </a:lnTo>
                      <a:lnTo>
                        <a:pt x="276" y="401"/>
                      </a:lnTo>
                      <a:close/>
                      <a:moveTo>
                        <a:pt x="7" y="7"/>
                      </a:moveTo>
                      <a:lnTo>
                        <a:pt x="272" y="390"/>
                      </a:lnTo>
                      <a:lnTo>
                        <a:pt x="226" y="99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0" name="Google Shape;4570;p12"/>
                <p:cNvSpPr/>
                <p:nvPr/>
              </p:nvSpPr>
              <p:spPr>
                <a:xfrm>
                  <a:off x="3735" y="1375"/>
                  <a:ext cx="191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305" extrusionOk="0">
                      <a:moveTo>
                        <a:pt x="46" y="305"/>
                      </a:moveTo>
                      <a:lnTo>
                        <a:pt x="46" y="30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1" y="131"/>
                      </a:lnTo>
                      <a:lnTo>
                        <a:pt x="188" y="134"/>
                      </a:lnTo>
                      <a:lnTo>
                        <a:pt x="46" y="305"/>
                      </a:lnTo>
                      <a:close/>
                      <a:moveTo>
                        <a:pt x="4" y="3"/>
                      </a:moveTo>
                      <a:lnTo>
                        <a:pt x="50" y="298"/>
                      </a:lnTo>
                      <a:lnTo>
                        <a:pt x="188" y="131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1" name="Google Shape;4571;p12"/>
                <p:cNvSpPr/>
                <p:nvPr/>
              </p:nvSpPr>
              <p:spPr>
                <a:xfrm>
                  <a:off x="6354" y="1077"/>
                  <a:ext cx="435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507" extrusionOk="0">
                      <a:moveTo>
                        <a:pt x="0" y="507"/>
                      </a:moveTo>
                      <a:lnTo>
                        <a:pt x="4" y="503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7" y="503"/>
                      </a:lnTo>
                      <a:lnTo>
                        <a:pt x="431" y="205"/>
                      </a:lnTo>
                      <a:lnTo>
                        <a:pt x="435" y="205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2" name="Google Shape;4572;p12"/>
                <p:cNvSpPr/>
                <p:nvPr/>
              </p:nvSpPr>
              <p:spPr>
                <a:xfrm>
                  <a:off x="6354" y="1282"/>
                  <a:ext cx="555" cy="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30" extrusionOk="0">
                      <a:moveTo>
                        <a:pt x="555" y="330"/>
                      </a:moveTo>
                      <a:lnTo>
                        <a:pt x="0" y="302"/>
                      </a:lnTo>
                      <a:lnTo>
                        <a:pt x="4" y="298"/>
                      </a:lnTo>
                      <a:lnTo>
                        <a:pt x="431" y="0"/>
                      </a:lnTo>
                      <a:lnTo>
                        <a:pt x="435" y="0"/>
                      </a:lnTo>
                      <a:lnTo>
                        <a:pt x="7" y="298"/>
                      </a:lnTo>
                      <a:lnTo>
                        <a:pt x="555" y="327"/>
                      </a:lnTo>
                      <a:lnTo>
                        <a:pt x="555" y="330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3" name="Google Shape;4573;p12"/>
                <p:cNvSpPr/>
                <p:nvPr/>
              </p:nvSpPr>
              <p:spPr>
                <a:xfrm>
                  <a:off x="4007" y="1616"/>
                  <a:ext cx="216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05" extrusionOk="0">
                      <a:moveTo>
                        <a:pt x="212" y="305"/>
                      </a:moveTo>
                      <a:lnTo>
                        <a:pt x="159" y="7"/>
                      </a:lnTo>
                      <a:lnTo>
                        <a:pt x="0" y="230"/>
                      </a:lnTo>
                      <a:lnTo>
                        <a:pt x="0" y="227"/>
                      </a:lnTo>
                      <a:lnTo>
                        <a:pt x="159" y="0"/>
                      </a:lnTo>
                      <a:lnTo>
                        <a:pt x="159" y="3"/>
                      </a:lnTo>
                      <a:lnTo>
                        <a:pt x="216" y="301"/>
                      </a:lnTo>
                      <a:lnTo>
                        <a:pt x="212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4" name="Google Shape;4574;p12"/>
                <p:cNvSpPr/>
                <p:nvPr/>
              </p:nvSpPr>
              <p:spPr>
                <a:xfrm>
                  <a:off x="4163" y="1616"/>
                  <a:ext cx="162" cy="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05" extrusionOk="0">
                      <a:moveTo>
                        <a:pt x="56" y="305"/>
                      </a:moveTo>
                      <a:lnTo>
                        <a:pt x="0" y="0"/>
                      </a:lnTo>
                      <a:lnTo>
                        <a:pt x="162" y="142"/>
                      </a:lnTo>
                      <a:lnTo>
                        <a:pt x="159" y="145"/>
                      </a:lnTo>
                      <a:lnTo>
                        <a:pt x="3" y="7"/>
                      </a:lnTo>
                      <a:lnTo>
                        <a:pt x="60" y="301"/>
                      </a:lnTo>
                      <a:lnTo>
                        <a:pt x="56" y="305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5" name="Google Shape;4575;p12"/>
                <p:cNvSpPr/>
                <p:nvPr/>
              </p:nvSpPr>
              <p:spPr>
                <a:xfrm>
                  <a:off x="3923" y="1222"/>
                  <a:ext cx="243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401" extrusionOk="0">
                      <a:moveTo>
                        <a:pt x="243" y="401"/>
                      </a:moveTo>
                      <a:lnTo>
                        <a:pt x="0" y="287"/>
                      </a:lnTo>
                      <a:lnTo>
                        <a:pt x="0" y="284"/>
                      </a:lnTo>
                      <a:lnTo>
                        <a:pt x="56" y="0"/>
                      </a:lnTo>
                      <a:lnTo>
                        <a:pt x="56" y="4"/>
                      </a:lnTo>
                      <a:lnTo>
                        <a:pt x="243" y="401"/>
                      </a:lnTo>
                      <a:close/>
                      <a:moveTo>
                        <a:pt x="0" y="284"/>
                      </a:moveTo>
                      <a:lnTo>
                        <a:pt x="240" y="394"/>
                      </a:lnTo>
                      <a:lnTo>
                        <a:pt x="56" y="7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6" name="Google Shape;4576;p12"/>
                <p:cNvSpPr/>
                <p:nvPr/>
              </p:nvSpPr>
              <p:spPr>
                <a:xfrm>
                  <a:off x="3979" y="1226"/>
                  <a:ext cx="37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97" extrusionOk="0">
                      <a:moveTo>
                        <a:pt x="187" y="397"/>
                      </a:moveTo>
                      <a:lnTo>
                        <a:pt x="184" y="39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" y="390"/>
                      </a:lnTo>
                      <a:lnTo>
                        <a:pt x="371" y="92"/>
                      </a:lnTo>
                      <a:lnTo>
                        <a:pt x="375" y="95"/>
                      </a:lnTo>
                      <a:lnTo>
                        <a:pt x="187" y="397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7" name="Google Shape;4577;p12"/>
                <p:cNvSpPr/>
                <p:nvPr/>
              </p:nvSpPr>
              <p:spPr>
                <a:xfrm>
                  <a:off x="3650" y="1197"/>
                  <a:ext cx="329" cy="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81" extrusionOk="0">
                      <a:moveTo>
                        <a:pt x="85" y="181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5" y="178"/>
                      </a:lnTo>
                      <a:lnTo>
                        <a:pt x="329" y="29"/>
                      </a:lnTo>
                      <a:lnTo>
                        <a:pt x="329" y="29"/>
                      </a:lnTo>
                      <a:lnTo>
                        <a:pt x="85" y="181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8" name="Google Shape;4578;p12"/>
                <p:cNvSpPr/>
                <p:nvPr/>
              </p:nvSpPr>
              <p:spPr>
                <a:xfrm>
                  <a:off x="3735" y="1222"/>
                  <a:ext cx="244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87" extrusionOk="0">
                      <a:moveTo>
                        <a:pt x="188" y="287"/>
                      </a:move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244" y="0"/>
                      </a:lnTo>
                      <a:lnTo>
                        <a:pt x="244" y="4"/>
                      </a:lnTo>
                      <a:lnTo>
                        <a:pt x="188" y="287"/>
                      </a:lnTo>
                      <a:close/>
                      <a:moveTo>
                        <a:pt x="4" y="153"/>
                      </a:moveTo>
                      <a:lnTo>
                        <a:pt x="188" y="284"/>
                      </a:lnTo>
                      <a:lnTo>
                        <a:pt x="241" y="7"/>
                      </a:lnTo>
                      <a:lnTo>
                        <a:pt x="4" y="153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9" name="Google Shape;4579;p12"/>
                <p:cNvSpPr/>
                <p:nvPr/>
              </p:nvSpPr>
              <p:spPr>
                <a:xfrm>
                  <a:off x="4725" y="1293"/>
                  <a:ext cx="272" cy="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238" extrusionOk="0">
                      <a:moveTo>
                        <a:pt x="0" y="238"/>
                      </a:moveTo>
                      <a:lnTo>
                        <a:pt x="0" y="234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3" y="231"/>
                      </a:lnTo>
                      <a:lnTo>
                        <a:pt x="268" y="18"/>
                      </a:lnTo>
                      <a:lnTo>
                        <a:pt x="272" y="18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0" name="Google Shape;4580;p12"/>
                <p:cNvSpPr/>
                <p:nvPr/>
              </p:nvSpPr>
              <p:spPr>
                <a:xfrm>
                  <a:off x="4721" y="1307"/>
                  <a:ext cx="350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20" extrusionOk="0">
                      <a:moveTo>
                        <a:pt x="0" y="220"/>
                      </a:moveTo>
                      <a:lnTo>
                        <a:pt x="276" y="0"/>
                      </a:lnTo>
                      <a:lnTo>
                        <a:pt x="276" y="4"/>
                      </a:lnTo>
                      <a:lnTo>
                        <a:pt x="350" y="202"/>
                      </a:lnTo>
                      <a:lnTo>
                        <a:pt x="0" y="220"/>
                      </a:lnTo>
                      <a:close/>
                      <a:moveTo>
                        <a:pt x="276" y="4"/>
                      </a:moveTo>
                      <a:lnTo>
                        <a:pt x="7" y="217"/>
                      </a:lnTo>
                      <a:lnTo>
                        <a:pt x="347" y="199"/>
                      </a:lnTo>
                      <a:lnTo>
                        <a:pt x="276" y="4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1" name="Google Shape;4581;p12"/>
                <p:cNvSpPr/>
                <p:nvPr/>
              </p:nvSpPr>
              <p:spPr>
                <a:xfrm>
                  <a:off x="4993" y="1307"/>
                  <a:ext cx="248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02" extrusionOk="0">
                      <a:moveTo>
                        <a:pt x="248" y="202"/>
                      </a:moveTo>
                      <a:lnTo>
                        <a:pt x="78" y="202"/>
                      </a:lnTo>
                      <a:lnTo>
                        <a:pt x="78" y="199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248" y="202"/>
                      </a:lnTo>
                      <a:close/>
                      <a:moveTo>
                        <a:pt x="78" y="199"/>
                      </a:moveTo>
                      <a:lnTo>
                        <a:pt x="241" y="199"/>
                      </a:lnTo>
                      <a:lnTo>
                        <a:pt x="4" y="7"/>
                      </a:lnTo>
                      <a:lnTo>
                        <a:pt x="78" y="199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2" name="Google Shape;4582;p12"/>
                <p:cNvSpPr/>
                <p:nvPr/>
              </p:nvSpPr>
              <p:spPr>
                <a:xfrm>
                  <a:off x="4993" y="1187"/>
                  <a:ext cx="562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322" extrusionOk="0">
                      <a:moveTo>
                        <a:pt x="244" y="322"/>
                      </a:moveTo>
                      <a:lnTo>
                        <a:pt x="244" y="322"/>
                      </a:lnTo>
                      <a:lnTo>
                        <a:pt x="0" y="124"/>
                      </a:lnTo>
                      <a:lnTo>
                        <a:pt x="4" y="124"/>
                      </a:lnTo>
                      <a:lnTo>
                        <a:pt x="244" y="319"/>
                      </a:lnTo>
                      <a:lnTo>
                        <a:pt x="562" y="0"/>
                      </a:lnTo>
                      <a:lnTo>
                        <a:pt x="562" y="3"/>
                      </a:lnTo>
                      <a:lnTo>
                        <a:pt x="244" y="322"/>
                      </a:lnTo>
                      <a:close/>
                    </a:path>
                  </a:pathLst>
                </a:cu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3" name="Google Shape;4583;p12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4" name="Google Shape;4584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5" name="Google Shape;4585;p12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6" name="Google Shape;4586;p12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7" name="Google Shape;4587;p12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8" name="Google Shape;4588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9" name="Google Shape;4589;p12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0" name="Google Shape;4590;p12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1" name="Google Shape;4591;p12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2" name="Google Shape;4592;p12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3" name="Google Shape;4593;p12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4" name="Google Shape;4594;p12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5" name="Google Shape;4595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6" name="Google Shape;4596;p12"/>
                <p:cNvSpPr/>
                <p:nvPr/>
              </p:nvSpPr>
              <p:spPr>
                <a:xfrm>
                  <a:off x="3908" y="149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7" name="Google Shape;4597;p12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8" name="Google Shape;4598;p12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9" name="Google Shape;4599;p12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0" name="Google Shape;4600;p12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1" name="Google Shape;4601;p12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2" name="Google Shape;4602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3" name="Google Shape;4603;p12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4" name="Google Shape;4604;p12"/>
                <p:cNvSpPr/>
                <p:nvPr/>
              </p:nvSpPr>
              <p:spPr>
                <a:xfrm>
                  <a:off x="3993" y="182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5" name="Google Shape;4605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6" name="Google Shape;4606;p12"/>
                <p:cNvSpPr/>
                <p:nvPr/>
              </p:nvSpPr>
              <p:spPr>
                <a:xfrm>
                  <a:off x="3908" y="202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7" name="Google Shape;4607;p12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8" name="Google Shape;4608;p12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9" name="Google Shape;4609;p12"/>
                <p:cNvSpPr/>
                <p:nvPr/>
              </p:nvSpPr>
              <p:spPr>
                <a:xfrm>
                  <a:off x="4152" y="160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0" name="Google Shape;4610;p12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1" name="Google Shape;4611;p12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2" name="Google Shape;4612;p12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3" name="Google Shape;4613;p12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4" name="Google Shape;4614;p12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5" name="Google Shape;4615;p12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6" name="Google Shape;4616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7" name="Google Shape;4617;p12"/>
                <p:cNvSpPr/>
                <p:nvPr/>
              </p:nvSpPr>
              <p:spPr>
                <a:xfrm>
                  <a:off x="3749" y="2102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8" name="Google Shape;4618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9" name="Google Shape;4619;p12"/>
                <p:cNvSpPr/>
                <p:nvPr/>
              </p:nvSpPr>
              <p:spPr>
                <a:xfrm>
                  <a:off x="3442" y="1988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0" name="Google Shape;4620;p12"/>
                <p:cNvSpPr/>
                <p:nvPr/>
              </p:nvSpPr>
              <p:spPr>
                <a:xfrm>
                  <a:off x="3198" y="144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1" name="Google Shape;4621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2" name="Google Shape;4622;p12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3" name="Google Shape;4623;p12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4" name="Google Shape;4624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5" name="Google Shape;4625;p12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6" name="Google Shape;4626;p12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7" name="Google Shape;4627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8" name="Google Shape;4628;p12"/>
                <p:cNvSpPr/>
                <p:nvPr/>
              </p:nvSpPr>
              <p:spPr>
                <a:xfrm>
                  <a:off x="4636" y="185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9" name="Google Shape;4629;p12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0" name="Google Shape;4630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1" name="Google Shape;4631;p12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2" name="Google Shape;4632;p12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3" name="Google Shape;4633;p12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4" name="Google Shape;4634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5" name="Google Shape;4635;p12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6" name="Google Shape;4636;p12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7" name="Google Shape;4637;p12"/>
                <p:cNvSpPr/>
                <p:nvPr/>
              </p:nvSpPr>
              <p:spPr>
                <a:xfrm>
                  <a:off x="4880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8" name="Google Shape;4638;p12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9" name="Google Shape;4639;p12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0" name="Google Shape;4640;p12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1" name="Google Shape;4641;p12"/>
                <p:cNvSpPr/>
                <p:nvPr/>
              </p:nvSpPr>
              <p:spPr>
                <a:xfrm>
                  <a:off x="5057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2" name="Google Shape;4642;p12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3" name="Google Shape;4643;p12"/>
                <p:cNvSpPr/>
                <p:nvPr/>
              </p:nvSpPr>
              <p:spPr>
                <a:xfrm>
                  <a:off x="5085" y="1885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4" name="Google Shape;4644;p12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5" name="Google Shape;4645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6" name="Google Shape;4646;p12"/>
                <p:cNvSpPr/>
                <p:nvPr/>
              </p:nvSpPr>
              <p:spPr>
                <a:xfrm>
                  <a:off x="4336" y="1304"/>
                  <a:ext cx="32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7" name="Google Shape;4647;p12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8" name="Google Shape;4648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9" name="Google Shape;4649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0" name="Google Shape;4650;p12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1" name="Google Shape;4651;p12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2" name="Google Shape;4652;p12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3" name="Google Shape;4653;p12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4" name="Google Shape;4654;p12"/>
                <p:cNvSpPr/>
                <p:nvPr/>
              </p:nvSpPr>
              <p:spPr>
                <a:xfrm>
                  <a:off x="6895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5" name="Google Shape;4655;p12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6" name="Google Shape;4656;p12"/>
                <p:cNvSpPr/>
                <p:nvPr/>
              </p:nvSpPr>
              <p:spPr>
                <a:xfrm>
                  <a:off x="6905" y="1868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7" name="Google Shape;4657;p12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8" name="Google Shape;4658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9" name="Google Shape;4659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0" name="Google Shape;4660;p12"/>
                <p:cNvSpPr/>
                <p:nvPr/>
              </p:nvSpPr>
              <p:spPr>
                <a:xfrm>
                  <a:off x="6566" y="1063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1" name="Google Shape;4661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2" name="Google Shape;4662;p12"/>
                <p:cNvSpPr/>
                <p:nvPr/>
              </p:nvSpPr>
              <p:spPr>
                <a:xfrm>
                  <a:off x="6354" y="108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3" name="Google Shape;4663;p12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4" name="Google Shape;4664;p12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5" name="Google Shape;4665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6" name="Google Shape;4666;p12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7" name="Google Shape;4667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8" name="Google Shape;4668;p12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9" name="Google Shape;4669;p12"/>
                <p:cNvSpPr/>
                <p:nvPr/>
              </p:nvSpPr>
              <p:spPr>
                <a:xfrm>
                  <a:off x="5223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0" name="Google Shape;4670;p12"/>
                <p:cNvSpPr/>
                <p:nvPr/>
              </p:nvSpPr>
              <p:spPr>
                <a:xfrm>
                  <a:off x="5251" y="195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1" name="Google Shape;4671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2" name="Google Shape;4672;p12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3" name="Google Shape;4673;p12"/>
                <p:cNvSpPr/>
                <p:nvPr/>
              </p:nvSpPr>
              <p:spPr>
                <a:xfrm>
                  <a:off x="5672" y="210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4" name="Google Shape;4674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5" name="Google Shape;4675;p12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6" name="Google Shape;4676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7" name="Google Shape;4677;p12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8" name="Google Shape;4678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9" name="Google Shape;4679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0" name="Google Shape;4680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1" name="Google Shape;4681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2" name="Google Shape;4682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3" name="Google Shape;4683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4" name="Google Shape;4684;p12"/>
                <p:cNvSpPr/>
                <p:nvPr/>
              </p:nvSpPr>
              <p:spPr>
                <a:xfrm>
                  <a:off x="5997" y="2364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5" name="Google Shape;4685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6" name="Google Shape;4686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7" name="Google Shape;4687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8" name="Google Shape;4688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9" name="Google Shape;4689;p12"/>
                <p:cNvSpPr/>
                <p:nvPr/>
              </p:nvSpPr>
              <p:spPr>
                <a:xfrm>
                  <a:off x="5813" y="178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0" name="Google Shape;4690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1" name="Google Shape;4691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2" name="Google Shape;4692;p12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3" name="Google Shape;4693;p12"/>
                <p:cNvSpPr/>
                <p:nvPr/>
              </p:nvSpPr>
              <p:spPr>
                <a:xfrm>
                  <a:off x="6343" y="1566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4" name="Google Shape;4694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5" name="Google Shape;4695;p12"/>
                <p:cNvSpPr/>
                <p:nvPr/>
              </p:nvSpPr>
              <p:spPr>
                <a:xfrm>
                  <a:off x="6849" y="196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6" name="Google Shape;4696;p12"/>
                <p:cNvSpPr/>
                <p:nvPr/>
              </p:nvSpPr>
              <p:spPr>
                <a:xfrm>
                  <a:off x="6746" y="177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7" name="Google Shape;4697;p12"/>
                <p:cNvSpPr/>
                <p:nvPr/>
              </p:nvSpPr>
              <p:spPr>
                <a:xfrm>
                  <a:off x="6548" y="1999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8" name="Google Shape;4698;p12"/>
                <p:cNvSpPr/>
                <p:nvPr/>
              </p:nvSpPr>
              <p:spPr>
                <a:xfrm>
                  <a:off x="4778" y="1279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9" name="Google Shape;4699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0" name="Google Shape;4700;p12"/>
                <p:cNvSpPr/>
                <p:nvPr/>
              </p:nvSpPr>
              <p:spPr>
                <a:xfrm>
                  <a:off x="4682" y="1332"/>
                  <a:ext cx="29" cy="32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1" name="Google Shape;4701;p12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2" name="Google Shape;4702;p12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3" name="Google Shape;4703;p12"/>
                <p:cNvSpPr/>
                <p:nvPr/>
              </p:nvSpPr>
              <p:spPr>
                <a:xfrm>
                  <a:off x="5541" y="1176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4" name="Google Shape;4704;p12"/>
                <p:cNvSpPr/>
                <p:nvPr/>
              </p:nvSpPr>
              <p:spPr>
                <a:xfrm>
                  <a:off x="5887" y="1417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5" name="Google Shape;4705;p12"/>
                <p:cNvSpPr/>
                <p:nvPr/>
              </p:nvSpPr>
              <p:spPr>
                <a:xfrm>
                  <a:off x="5792" y="1492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6" name="Google Shape;4706;p12"/>
                <p:cNvSpPr/>
                <p:nvPr/>
              </p:nvSpPr>
              <p:spPr>
                <a:xfrm>
                  <a:off x="5831" y="1251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7" name="Google Shape;4707;p12"/>
                <p:cNvSpPr/>
                <p:nvPr/>
              </p:nvSpPr>
              <p:spPr>
                <a:xfrm>
                  <a:off x="4311" y="1747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8" name="Google Shape;4708;p12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9" name="Google Shape;4709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0" name="Google Shape;4710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1" name="Google Shape;4711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2" name="Google Shape;4712;p12"/>
                <p:cNvSpPr/>
                <p:nvPr/>
              </p:nvSpPr>
              <p:spPr>
                <a:xfrm>
                  <a:off x="4311" y="1616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3" name="Google Shape;4713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4" name="Google Shape;4714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5" name="Google Shape;4715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6" name="Google Shape;4716;p12"/>
                <p:cNvSpPr/>
                <p:nvPr/>
              </p:nvSpPr>
              <p:spPr>
                <a:xfrm>
                  <a:off x="4393" y="1520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7" name="Google Shape;4717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8" name="Google Shape;4718;p12"/>
                <p:cNvSpPr/>
                <p:nvPr/>
              </p:nvSpPr>
              <p:spPr>
                <a:xfrm>
                  <a:off x="4460" y="1595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9" name="Google Shape;4719;p12"/>
                <p:cNvSpPr/>
                <p:nvPr/>
              </p:nvSpPr>
              <p:spPr>
                <a:xfrm>
                  <a:off x="4711" y="1513"/>
                  <a:ext cx="28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0" name="Google Shape;4720;p12"/>
                <p:cNvSpPr/>
                <p:nvPr/>
              </p:nvSpPr>
              <p:spPr>
                <a:xfrm>
                  <a:off x="4523" y="1623"/>
                  <a:ext cx="29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1" name="Google Shape;4721;p12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2" name="Google Shape;4722;p12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3" name="Google Shape;4723;p12"/>
                <p:cNvSpPr/>
                <p:nvPr/>
              </p:nvSpPr>
              <p:spPr>
                <a:xfrm>
                  <a:off x="3636" y="1183"/>
                  <a:ext cx="32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4" name="Google Shape;4724;p12"/>
                <p:cNvSpPr/>
                <p:nvPr/>
              </p:nvSpPr>
              <p:spPr>
                <a:xfrm>
                  <a:off x="3498" y="1268"/>
                  <a:ext cx="29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5" name="Google Shape;4725;p12"/>
                <p:cNvSpPr/>
                <p:nvPr/>
              </p:nvSpPr>
              <p:spPr>
                <a:xfrm>
                  <a:off x="3721" y="1360"/>
                  <a:ext cx="28" cy="29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6" name="Google Shape;4726;p12"/>
                <p:cNvSpPr/>
                <p:nvPr/>
              </p:nvSpPr>
              <p:spPr>
                <a:xfrm>
                  <a:off x="3767" y="1662"/>
                  <a:ext cx="32" cy="28"/>
                </a:xfrm>
                <a:prstGeom prst="ellipse">
                  <a:avLst/>
                </a:prstGeom>
                <a:solidFill>
                  <a:srgbClr val="D7E9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43"/>
                    <a:buFont typeface="Arial"/>
                    <a:buNone/>
                  </a:pPr>
                  <a:endParaRPr sz="1943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27" name="Google Shape;4727;p12"/>
              <p:cNvSpPr/>
              <p:nvPr/>
            </p:nvSpPr>
            <p:spPr>
              <a:xfrm>
                <a:off x="3498" y="1268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8" name="Google Shape;4728;p12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9" name="Google Shape;4729;p12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0" name="Google Shape;4730;p12"/>
              <p:cNvSpPr/>
              <p:nvPr/>
            </p:nvSpPr>
            <p:spPr>
              <a:xfrm>
                <a:off x="3767" y="1662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1" name="Google Shape;4731;p12"/>
              <p:cNvSpPr/>
              <p:nvPr/>
            </p:nvSpPr>
            <p:spPr>
              <a:xfrm>
                <a:off x="6566" y="1063"/>
                <a:ext cx="32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2" name="Google Shape;4732;p12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3" name="Google Shape;4733;p12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4" name="Google Shape;4734;p12"/>
              <p:cNvSpPr/>
              <p:nvPr/>
            </p:nvSpPr>
            <p:spPr>
              <a:xfrm>
                <a:off x="6895" y="1595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5" name="Google Shape;4735;p12"/>
              <p:cNvSpPr/>
              <p:nvPr/>
            </p:nvSpPr>
            <p:spPr>
              <a:xfrm>
                <a:off x="6343" y="1566"/>
                <a:ext cx="29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6" name="Google Shape;4736;p12"/>
              <p:cNvSpPr/>
              <p:nvPr/>
            </p:nvSpPr>
            <p:spPr>
              <a:xfrm>
                <a:off x="6775" y="1268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7" name="Google Shape;4737;p12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8" name="Google Shape;4738;p12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9" name="Google Shape;4739;p12"/>
              <p:cNvSpPr/>
              <p:nvPr/>
            </p:nvSpPr>
            <p:spPr>
              <a:xfrm>
                <a:off x="3993" y="182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0" name="Google Shape;4740;p12"/>
              <p:cNvSpPr/>
              <p:nvPr/>
            </p:nvSpPr>
            <p:spPr>
              <a:xfrm>
                <a:off x="4311" y="1747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1" name="Google Shape;4741;p12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2" name="Google Shape;4742;p12"/>
              <p:cNvSpPr/>
              <p:nvPr/>
            </p:nvSpPr>
            <p:spPr>
              <a:xfrm>
                <a:off x="4205" y="1903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3" name="Google Shape;4743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4" name="Google Shape;4744;p12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5" name="Google Shape;4745;p12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6" name="Google Shape;4746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7" name="Google Shape;4747;p12"/>
              <p:cNvSpPr/>
              <p:nvPr/>
            </p:nvSpPr>
            <p:spPr>
              <a:xfrm>
                <a:off x="4336" y="1304"/>
                <a:ext cx="32" cy="32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8" name="Google Shape;4748;p12"/>
              <p:cNvSpPr/>
              <p:nvPr/>
            </p:nvSpPr>
            <p:spPr>
              <a:xfrm>
                <a:off x="4152" y="1605"/>
                <a:ext cx="29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9" name="Google Shape;4749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0" name="Google Shape;4750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1" name="Google Shape;4751;p12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2" name="Google Shape;4752;p12"/>
              <p:cNvSpPr/>
              <p:nvPr/>
            </p:nvSpPr>
            <p:spPr>
              <a:xfrm>
                <a:off x="3636" y="1183"/>
                <a:ext cx="32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3" name="Google Shape;4753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4" name="Google Shape;4754;p12"/>
              <p:cNvSpPr/>
              <p:nvPr/>
            </p:nvSpPr>
            <p:spPr>
              <a:xfrm>
                <a:off x="3908" y="1492"/>
                <a:ext cx="29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5" name="Google Shape;4755;p12"/>
              <p:cNvSpPr/>
              <p:nvPr/>
            </p:nvSpPr>
            <p:spPr>
              <a:xfrm>
                <a:off x="3721" y="1360"/>
                <a:ext cx="28" cy="29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6" name="Google Shape;4756;p12"/>
              <p:cNvSpPr/>
              <p:nvPr/>
            </p:nvSpPr>
            <p:spPr>
              <a:xfrm>
                <a:off x="3965" y="121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7" name="Google Shape;4757;p12"/>
              <p:cNvSpPr/>
              <p:nvPr/>
            </p:nvSpPr>
            <p:spPr>
              <a:xfrm>
                <a:off x="4778" y="1279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8" name="Google Shape;4758;p12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9" name="Google Shape;4759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0" name="Google Shape;4760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1" name="Google Shape;4761;p12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2" name="Google Shape;4762;p12"/>
              <p:cNvSpPr/>
              <p:nvPr/>
            </p:nvSpPr>
            <p:spPr>
              <a:xfrm>
                <a:off x="4711" y="1513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3" name="Google Shape;4763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4" name="Google Shape;4764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5" name="Google Shape;4765;p12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6" name="Google Shape;4766;p12"/>
              <p:cNvSpPr/>
              <p:nvPr/>
            </p:nvSpPr>
            <p:spPr>
              <a:xfrm>
                <a:off x="5057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7" name="Google Shape;4767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8" name="Google Shape;4768;p12"/>
              <p:cNvSpPr/>
              <p:nvPr/>
            </p:nvSpPr>
            <p:spPr>
              <a:xfrm>
                <a:off x="5541" y="1176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9" name="Google Shape;4769;p12"/>
              <p:cNvSpPr/>
              <p:nvPr/>
            </p:nvSpPr>
            <p:spPr>
              <a:xfrm>
                <a:off x="5223" y="1492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0" name="Google Shape;4770;p12"/>
              <p:cNvSpPr/>
              <p:nvPr/>
            </p:nvSpPr>
            <p:spPr>
              <a:xfrm>
                <a:off x="4983" y="1297"/>
                <a:ext cx="28" cy="28"/>
              </a:xfrm>
              <a:prstGeom prst="ellipse">
                <a:avLst/>
              </a:prstGeom>
              <a:solidFill>
                <a:srgbClr val="D7E9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71" name="Google Shape;4771;p12"/>
            <p:cNvGrpSpPr/>
            <p:nvPr/>
          </p:nvGrpSpPr>
          <p:grpSpPr>
            <a:xfrm>
              <a:off x="-136194" y="-579289"/>
              <a:ext cx="6099607" cy="2618409"/>
              <a:chOff x="-114771" y="4258852"/>
              <a:chExt cx="8273325" cy="3551532"/>
            </a:xfrm>
          </p:grpSpPr>
          <p:sp>
            <p:nvSpPr>
              <p:cNvPr id="4772" name="Google Shape;4772;p12"/>
              <p:cNvSpPr/>
              <p:nvPr/>
            </p:nvSpPr>
            <p:spPr>
              <a:xfrm>
                <a:off x="6728714" y="5275821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3" name="Google Shape;4773;p12"/>
              <p:cNvSpPr/>
              <p:nvPr/>
            </p:nvSpPr>
            <p:spPr>
              <a:xfrm>
                <a:off x="5807952" y="5849039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4" name="Google Shape;4774;p12"/>
              <p:cNvSpPr/>
              <p:nvPr/>
            </p:nvSpPr>
            <p:spPr>
              <a:xfrm>
                <a:off x="3604379" y="5205175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5" name="Google Shape;4775;p12"/>
              <p:cNvSpPr/>
              <p:nvPr/>
            </p:nvSpPr>
            <p:spPr>
              <a:xfrm>
                <a:off x="1774550" y="4751828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6" name="Google Shape;4776;p12"/>
              <p:cNvSpPr/>
              <p:nvPr/>
            </p:nvSpPr>
            <p:spPr>
              <a:xfrm>
                <a:off x="1541569" y="6099506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7" name="Google Shape;4777;p12"/>
              <p:cNvSpPr/>
              <p:nvPr/>
            </p:nvSpPr>
            <p:spPr>
              <a:xfrm>
                <a:off x="-114771" y="7149454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8" name="Google Shape;4778;p12"/>
              <p:cNvSpPr/>
              <p:nvPr/>
            </p:nvSpPr>
            <p:spPr>
              <a:xfrm>
                <a:off x="831258" y="7695188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9" name="Google Shape;4779;p12"/>
              <p:cNvSpPr/>
              <p:nvPr/>
            </p:nvSpPr>
            <p:spPr>
              <a:xfrm>
                <a:off x="2037851" y="722944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0" name="Google Shape;4780;p12"/>
              <p:cNvSpPr/>
              <p:nvPr/>
            </p:nvSpPr>
            <p:spPr>
              <a:xfrm>
                <a:off x="2440619" y="6342125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1" name="Google Shape;4781;p12"/>
              <p:cNvSpPr/>
              <p:nvPr/>
            </p:nvSpPr>
            <p:spPr>
              <a:xfrm>
                <a:off x="3354945" y="5602598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2" name="Google Shape;4782;p12"/>
              <p:cNvSpPr/>
              <p:nvPr/>
            </p:nvSpPr>
            <p:spPr>
              <a:xfrm>
                <a:off x="638803" y="548954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3" name="Google Shape;4783;p12"/>
              <p:cNvSpPr/>
              <p:nvPr/>
            </p:nvSpPr>
            <p:spPr>
              <a:xfrm>
                <a:off x="-56010" y="5517535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4" name="Google Shape;4784;p12"/>
              <p:cNvSpPr/>
              <p:nvPr/>
            </p:nvSpPr>
            <p:spPr>
              <a:xfrm>
                <a:off x="3675045" y="5890712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5" name="Google Shape;4785;p12"/>
              <p:cNvSpPr/>
              <p:nvPr/>
            </p:nvSpPr>
            <p:spPr>
              <a:xfrm>
                <a:off x="4929215" y="5442119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6" name="Google Shape;4786;p12"/>
              <p:cNvSpPr/>
              <p:nvPr/>
            </p:nvSpPr>
            <p:spPr>
              <a:xfrm>
                <a:off x="6408464" y="6673851"/>
                <a:ext cx="188797" cy="193062"/>
              </a:xfrm>
              <a:prstGeom prst="ellipse">
                <a:avLst/>
              </a:prstGeom>
              <a:solidFill>
                <a:srgbClr val="D7E9F0"/>
              </a:solidFill>
              <a:ln w="8255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7" name="Google Shape;4787;p12"/>
              <p:cNvSpPr/>
              <p:nvPr/>
            </p:nvSpPr>
            <p:spPr>
              <a:xfrm>
                <a:off x="4648835" y="7057017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8" name="Google Shape;4788;p12"/>
              <p:cNvSpPr/>
              <p:nvPr/>
            </p:nvSpPr>
            <p:spPr>
              <a:xfrm>
                <a:off x="7339651" y="721181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9" name="Google Shape;4789;p12"/>
              <p:cNvSpPr/>
              <p:nvPr/>
            </p:nvSpPr>
            <p:spPr>
              <a:xfrm>
                <a:off x="6734124" y="6306393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0" name="Google Shape;4790;p12"/>
              <p:cNvSpPr/>
              <p:nvPr/>
            </p:nvSpPr>
            <p:spPr>
              <a:xfrm>
                <a:off x="8045904" y="6777637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1" name="Google Shape;4791;p12"/>
              <p:cNvSpPr/>
              <p:nvPr/>
            </p:nvSpPr>
            <p:spPr>
              <a:xfrm>
                <a:off x="857834" y="6502811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2" name="Google Shape;4792;p12"/>
              <p:cNvSpPr/>
              <p:nvPr/>
            </p:nvSpPr>
            <p:spPr>
              <a:xfrm>
                <a:off x="5439693" y="4258852"/>
                <a:ext cx="112650" cy="115196"/>
              </a:xfrm>
              <a:prstGeom prst="ellipse">
                <a:avLst/>
              </a:prstGeom>
              <a:solidFill>
                <a:srgbClr val="D7E9F0"/>
              </a:solidFill>
              <a:ln w="63500" cap="flat" cmpd="dbl">
                <a:solidFill>
                  <a:srgbClr val="D7E9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43"/>
                  <a:buFont typeface="Arial"/>
                  <a:buNone/>
                </a:pPr>
                <a:endParaRPr sz="19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93" name="Google Shape;4793;p12"/>
          <p:cNvGrpSpPr/>
          <p:nvPr/>
        </p:nvGrpSpPr>
        <p:grpSpPr>
          <a:xfrm>
            <a:off x="10953706" y="375689"/>
            <a:ext cx="742994" cy="528078"/>
            <a:chOff x="10328197" y="1523459"/>
            <a:chExt cx="1536700" cy="1092200"/>
          </a:xfrm>
        </p:grpSpPr>
        <p:sp>
          <p:nvSpPr>
            <p:cNvPr id="4794" name="Google Shape;4794;p12"/>
            <p:cNvSpPr/>
            <p:nvPr/>
          </p:nvSpPr>
          <p:spPr>
            <a:xfrm>
              <a:off x="10869535" y="2298159"/>
              <a:ext cx="211138" cy="317500"/>
            </a:xfrm>
            <a:custGeom>
              <a:avLst/>
              <a:gdLst/>
              <a:ahLst/>
              <a:cxnLst/>
              <a:rect l="l" t="t" r="r" b="b"/>
              <a:pathLst>
                <a:path w="109" h="164" extrusionOk="0">
                  <a:moveTo>
                    <a:pt x="20" y="137"/>
                  </a:moveTo>
                  <a:cubicBezTo>
                    <a:pt x="25" y="139"/>
                    <a:pt x="35" y="145"/>
                    <a:pt x="54" y="145"/>
                  </a:cubicBezTo>
                  <a:cubicBezTo>
                    <a:pt x="83" y="145"/>
                    <a:pt x="87" y="124"/>
                    <a:pt x="87" y="114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6" y="104"/>
                    <a:pt x="84" y="105"/>
                    <a:pt x="82" y="107"/>
                  </a:cubicBezTo>
                  <a:cubicBezTo>
                    <a:pt x="80" y="108"/>
                    <a:pt x="78" y="110"/>
                    <a:pt x="75" y="112"/>
                  </a:cubicBezTo>
                  <a:cubicBezTo>
                    <a:pt x="72" y="113"/>
                    <a:pt x="69" y="115"/>
                    <a:pt x="65" y="116"/>
                  </a:cubicBezTo>
                  <a:cubicBezTo>
                    <a:pt x="61" y="117"/>
                    <a:pt x="57" y="118"/>
                    <a:pt x="51" y="118"/>
                  </a:cubicBezTo>
                  <a:cubicBezTo>
                    <a:pt x="43" y="118"/>
                    <a:pt x="36" y="116"/>
                    <a:pt x="29" y="113"/>
                  </a:cubicBezTo>
                  <a:cubicBezTo>
                    <a:pt x="23" y="110"/>
                    <a:pt x="17" y="107"/>
                    <a:pt x="13" y="102"/>
                  </a:cubicBezTo>
                  <a:cubicBezTo>
                    <a:pt x="9" y="97"/>
                    <a:pt x="5" y="91"/>
                    <a:pt x="3" y="84"/>
                  </a:cubicBezTo>
                  <a:cubicBezTo>
                    <a:pt x="1" y="77"/>
                    <a:pt x="0" y="69"/>
                    <a:pt x="0" y="61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2" y="23"/>
                    <a:pt x="17" y="17"/>
                  </a:cubicBezTo>
                  <a:cubicBezTo>
                    <a:pt x="23" y="12"/>
                    <a:pt x="30" y="8"/>
                    <a:pt x="38" y="5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73" y="0"/>
                    <a:pt x="82" y="1"/>
                    <a:pt x="90" y="2"/>
                  </a:cubicBezTo>
                  <a:cubicBezTo>
                    <a:pt x="98" y="4"/>
                    <a:pt x="104" y="6"/>
                    <a:pt x="109" y="8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131"/>
                    <a:pt x="103" y="164"/>
                    <a:pt x="54" y="164"/>
                  </a:cubicBezTo>
                  <a:cubicBezTo>
                    <a:pt x="27" y="164"/>
                    <a:pt x="15" y="156"/>
                    <a:pt x="10" y="154"/>
                  </a:cubicBezTo>
                  <a:lnTo>
                    <a:pt x="20" y="137"/>
                  </a:lnTo>
                  <a:close/>
                  <a:moveTo>
                    <a:pt x="87" y="23"/>
                  </a:moveTo>
                  <a:cubicBezTo>
                    <a:pt x="86" y="22"/>
                    <a:pt x="83" y="22"/>
                    <a:pt x="80" y="21"/>
                  </a:cubicBezTo>
                  <a:cubicBezTo>
                    <a:pt x="76" y="20"/>
                    <a:pt x="71" y="19"/>
                    <a:pt x="64" y="19"/>
                  </a:cubicBezTo>
                  <a:cubicBezTo>
                    <a:pt x="58" y="19"/>
                    <a:pt x="52" y="20"/>
                    <a:pt x="47" y="22"/>
                  </a:cubicBezTo>
                  <a:cubicBezTo>
                    <a:pt x="42" y="24"/>
                    <a:pt x="37" y="27"/>
                    <a:pt x="34" y="31"/>
                  </a:cubicBezTo>
                  <a:cubicBezTo>
                    <a:pt x="30" y="35"/>
                    <a:pt x="27" y="39"/>
                    <a:pt x="25" y="44"/>
                  </a:cubicBezTo>
                  <a:cubicBezTo>
                    <a:pt x="23" y="49"/>
                    <a:pt x="22" y="55"/>
                    <a:pt x="22" y="61"/>
                  </a:cubicBezTo>
                  <a:cubicBezTo>
                    <a:pt x="22" y="66"/>
                    <a:pt x="23" y="71"/>
                    <a:pt x="24" y="75"/>
                  </a:cubicBezTo>
                  <a:cubicBezTo>
                    <a:pt x="25" y="80"/>
                    <a:pt x="27" y="84"/>
                    <a:pt x="30" y="87"/>
                  </a:cubicBezTo>
                  <a:cubicBezTo>
                    <a:pt x="33" y="91"/>
                    <a:pt x="36" y="94"/>
                    <a:pt x="40" y="96"/>
                  </a:cubicBezTo>
                  <a:cubicBezTo>
                    <a:pt x="44" y="98"/>
                    <a:pt x="49" y="98"/>
                    <a:pt x="55" y="98"/>
                  </a:cubicBezTo>
                  <a:cubicBezTo>
                    <a:pt x="60" y="98"/>
                    <a:pt x="65" y="98"/>
                    <a:pt x="69" y="96"/>
                  </a:cubicBezTo>
                  <a:cubicBezTo>
                    <a:pt x="73" y="94"/>
                    <a:pt x="77" y="92"/>
                    <a:pt x="79" y="90"/>
                  </a:cubicBezTo>
                  <a:cubicBezTo>
                    <a:pt x="82" y="87"/>
                    <a:pt x="84" y="84"/>
                    <a:pt x="85" y="80"/>
                  </a:cubicBezTo>
                  <a:cubicBezTo>
                    <a:pt x="86" y="77"/>
                    <a:pt x="87" y="74"/>
                    <a:pt x="87" y="70"/>
                  </a:cubicBezTo>
                  <a:lnTo>
                    <a:pt x="87" y="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5" name="Google Shape;4795;p12"/>
            <p:cNvSpPr/>
            <p:nvPr/>
          </p:nvSpPr>
          <p:spPr>
            <a:xfrm>
              <a:off x="11134647" y="2298159"/>
              <a:ext cx="198438" cy="227013"/>
            </a:xfrm>
            <a:custGeom>
              <a:avLst/>
              <a:gdLst/>
              <a:ahLst/>
              <a:cxnLst/>
              <a:rect l="l" t="t" r="r" b="b"/>
              <a:pathLst>
                <a:path w="103" h="117" extrusionOk="0">
                  <a:moveTo>
                    <a:pt x="0" y="28"/>
                  </a:moveTo>
                  <a:cubicBezTo>
                    <a:pt x="0" y="23"/>
                    <a:pt x="0" y="18"/>
                    <a:pt x="0" y="14"/>
                  </a:cubicBezTo>
                  <a:cubicBezTo>
                    <a:pt x="0" y="11"/>
                    <a:pt x="0" y="8"/>
                    <a:pt x="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5" y="16"/>
                    <a:pt x="27" y="13"/>
                  </a:cubicBezTo>
                  <a:cubicBezTo>
                    <a:pt x="29" y="11"/>
                    <a:pt x="31" y="9"/>
                    <a:pt x="35" y="7"/>
                  </a:cubicBezTo>
                  <a:cubicBezTo>
                    <a:pt x="38" y="5"/>
                    <a:pt x="41" y="3"/>
                    <a:pt x="45" y="2"/>
                  </a:cubicBezTo>
                  <a:cubicBezTo>
                    <a:pt x="50" y="1"/>
                    <a:pt x="54" y="0"/>
                    <a:pt x="59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100" y="22"/>
                    <a:pt x="103" y="34"/>
                    <a:pt x="103" y="48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81" y="117"/>
                    <a:pt x="81" y="117"/>
                    <a:pt x="81" y="117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39"/>
                    <a:pt x="79" y="32"/>
                    <a:pt x="74" y="27"/>
                  </a:cubicBezTo>
                  <a:cubicBezTo>
                    <a:pt x="70" y="22"/>
                    <a:pt x="63" y="19"/>
                    <a:pt x="55" y="19"/>
                  </a:cubicBezTo>
                  <a:cubicBezTo>
                    <a:pt x="49" y="19"/>
                    <a:pt x="43" y="21"/>
                    <a:pt x="39" y="23"/>
                  </a:cubicBezTo>
                  <a:cubicBezTo>
                    <a:pt x="35" y="26"/>
                    <a:pt x="32" y="29"/>
                    <a:pt x="29" y="33"/>
                  </a:cubicBezTo>
                  <a:cubicBezTo>
                    <a:pt x="26" y="37"/>
                    <a:pt x="25" y="42"/>
                    <a:pt x="23" y="48"/>
                  </a:cubicBezTo>
                  <a:cubicBezTo>
                    <a:pt x="22" y="53"/>
                    <a:pt x="22" y="58"/>
                    <a:pt x="22" y="64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6" name="Google Shape;4796;p12"/>
            <p:cNvSpPr/>
            <p:nvPr/>
          </p:nvSpPr>
          <p:spPr>
            <a:xfrm>
              <a:off x="11383885" y="2306097"/>
              <a:ext cx="42863" cy="2190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7" name="Google Shape;4797;p12"/>
            <p:cNvSpPr/>
            <p:nvPr/>
          </p:nvSpPr>
          <p:spPr>
            <a:xfrm>
              <a:off x="11466435" y="2244184"/>
              <a:ext cx="168275" cy="285750"/>
            </a:xfrm>
            <a:custGeom>
              <a:avLst/>
              <a:gdLst/>
              <a:ahLst/>
              <a:cxnLst/>
              <a:rect l="l" t="t" r="r" b="b"/>
              <a:pathLst>
                <a:path w="87" h="148" extrusionOk="0">
                  <a:moveTo>
                    <a:pt x="20" y="51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2" y="114"/>
                    <a:pt x="44" y="121"/>
                    <a:pt x="46" y="124"/>
                  </a:cubicBezTo>
                  <a:cubicBezTo>
                    <a:pt x="49" y="127"/>
                    <a:pt x="53" y="129"/>
                    <a:pt x="59" y="129"/>
                  </a:cubicBezTo>
                  <a:cubicBezTo>
                    <a:pt x="63" y="129"/>
                    <a:pt x="66" y="129"/>
                    <a:pt x="69" y="127"/>
                  </a:cubicBezTo>
                  <a:cubicBezTo>
                    <a:pt x="72" y="126"/>
                    <a:pt x="75" y="124"/>
                    <a:pt x="77" y="121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3" y="139"/>
                    <a:pt x="78" y="143"/>
                    <a:pt x="73" y="145"/>
                  </a:cubicBezTo>
                  <a:cubicBezTo>
                    <a:pt x="68" y="147"/>
                    <a:pt x="62" y="148"/>
                    <a:pt x="55" y="148"/>
                  </a:cubicBezTo>
                  <a:cubicBezTo>
                    <a:pt x="43" y="148"/>
                    <a:pt x="34" y="145"/>
                    <a:pt x="29" y="138"/>
                  </a:cubicBezTo>
                  <a:cubicBezTo>
                    <a:pt x="23" y="131"/>
                    <a:pt x="20" y="121"/>
                    <a:pt x="20" y="107"/>
                  </a:cubicBezTo>
                  <a:lnTo>
                    <a:pt x="20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8" name="Google Shape;4798;p12"/>
            <p:cNvSpPr/>
            <p:nvPr/>
          </p:nvSpPr>
          <p:spPr>
            <a:xfrm>
              <a:off x="11648997" y="2296572"/>
              <a:ext cx="215900" cy="233363"/>
            </a:xfrm>
            <a:custGeom>
              <a:avLst/>
              <a:gdLst/>
              <a:ahLst/>
              <a:cxnLst/>
              <a:rect l="l" t="t" r="r" b="b"/>
              <a:pathLst>
                <a:path w="112" h="121" extrusionOk="0">
                  <a:moveTo>
                    <a:pt x="109" y="101"/>
                  </a:moveTo>
                  <a:cubicBezTo>
                    <a:pt x="108" y="102"/>
                    <a:pt x="106" y="104"/>
                    <a:pt x="103" y="107"/>
                  </a:cubicBezTo>
                  <a:cubicBezTo>
                    <a:pt x="101" y="109"/>
                    <a:pt x="97" y="111"/>
                    <a:pt x="93" y="113"/>
                  </a:cubicBezTo>
                  <a:cubicBezTo>
                    <a:pt x="89" y="115"/>
                    <a:pt x="84" y="117"/>
                    <a:pt x="78" y="119"/>
                  </a:cubicBezTo>
                  <a:cubicBezTo>
                    <a:pt x="73" y="120"/>
                    <a:pt x="66" y="121"/>
                    <a:pt x="59" y="121"/>
                  </a:cubicBezTo>
                  <a:cubicBezTo>
                    <a:pt x="50" y="121"/>
                    <a:pt x="42" y="120"/>
                    <a:pt x="35" y="117"/>
                  </a:cubicBezTo>
                  <a:cubicBezTo>
                    <a:pt x="28" y="114"/>
                    <a:pt x="21" y="110"/>
                    <a:pt x="16" y="104"/>
                  </a:cubicBezTo>
                  <a:cubicBezTo>
                    <a:pt x="11" y="99"/>
                    <a:pt x="7" y="92"/>
                    <a:pt x="4" y="85"/>
                  </a:cubicBezTo>
                  <a:cubicBezTo>
                    <a:pt x="1" y="77"/>
                    <a:pt x="0" y="69"/>
                    <a:pt x="0" y="60"/>
                  </a:cubicBezTo>
                  <a:cubicBezTo>
                    <a:pt x="0" y="52"/>
                    <a:pt x="1" y="44"/>
                    <a:pt x="4" y="37"/>
                  </a:cubicBezTo>
                  <a:cubicBezTo>
                    <a:pt x="7" y="29"/>
                    <a:pt x="11" y="23"/>
                    <a:pt x="16" y="18"/>
                  </a:cubicBezTo>
                  <a:cubicBezTo>
                    <a:pt x="21" y="12"/>
                    <a:pt x="27" y="8"/>
                    <a:pt x="34" y="5"/>
                  </a:cubicBezTo>
                  <a:cubicBezTo>
                    <a:pt x="41" y="2"/>
                    <a:pt x="48" y="0"/>
                    <a:pt x="57" y="0"/>
                  </a:cubicBezTo>
                  <a:cubicBezTo>
                    <a:pt x="66" y="0"/>
                    <a:pt x="75" y="2"/>
                    <a:pt x="82" y="6"/>
                  </a:cubicBezTo>
                  <a:cubicBezTo>
                    <a:pt x="89" y="10"/>
                    <a:pt x="95" y="15"/>
                    <a:pt x="99" y="21"/>
                  </a:cubicBezTo>
                  <a:cubicBezTo>
                    <a:pt x="103" y="27"/>
                    <a:pt x="107" y="34"/>
                    <a:pt x="109" y="42"/>
                  </a:cubicBezTo>
                  <a:cubicBezTo>
                    <a:pt x="111" y="50"/>
                    <a:pt x="112" y="59"/>
                    <a:pt x="11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72"/>
                    <a:pt x="24" y="77"/>
                    <a:pt x="26" y="81"/>
                  </a:cubicBezTo>
                  <a:cubicBezTo>
                    <a:pt x="28" y="85"/>
                    <a:pt x="30" y="89"/>
                    <a:pt x="34" y="92"/>
                  </a:cubicBezTo>
                  <a:cubicBezTo>
                    <a:pt x="37" y="95"/>
                    <a:pt x="41" y="98"/>
                    <a:pt x="46" y="100"/>
                  </a:cubicBezTo>
                  <a:cubicBezTo>
                    <a:pt x="50" y="101"/>
                    <a:pt x="55" y="102"/>
                    <a:pt x="59" y="102"/>
                  </a:cubicBezTo>
                  <a:cubicBezTo>
                    <a:pt x="69" y="102"/>
                    <a:pt x="77" y="101"/>
                    <a:pt x="83" y="97"/>
                  </a:cubicBezTo>
                  <a:cubicBezTo>
                    <a:pt x="89" y="94"/>
                    <a:pt x="94" y="91"/>
                    <a:pt x="97" y="88"/>
                  </a:cubicBezTo>
                  <a:lnTo>
                    <a:pt x="109" y="101"/>
                  </a:lnTo>
                  <a:close/>
                  <a:moveTo>
                    <a:pt x="89" y="51"/>
                  </a:moveTo>
                  <a:cubicBezTo>
                    <a:pt x="89" y="42"/>
                    <a:pt x="86" y="35"/>
                    <a:pt x="80" y="28"/>
                  </a:cubicBezTo>
                  <a:cubicBezTo>
                    <a:pt x="74" y="22"/>
                    <a:pt x="67" y="19"/>
                    <a:pt x="57" y="19"/>
                  </a:cubicBezTo>
                  <a:cubicBezTo>
                    <a:pt x="51" y="19"/>
                    <a:pt x="47" y="20"/>
                    <a:pt x="42" y="22"/>
                  </a:cubicBezTo>
                  <a:cubicBezTo>
                    <a:pt x="38" y="24"/>
                    <a:pt x="35" y="26"/>
                    <a:pt x="32" y="29"/>
                  </a:cubicBezTo>
                  <a:cubicBezTo>
                    <a:pt x="29" y="32"/>
                    <a:pt x="27" y="35"/>
                    <a:pt x="25" y="39"/>
                  </a:cubicBezTo>
                  <a:cubicBezTo>
                    <a:pt x="23" y="43"/>
                    <a:pt x="22" y="47"/>
                    <a:pt x="22" y="51"/>
                  </a:cubicBezTo>
                  <a:lnTo>
                    <a:pt x="89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9" name="Google Shape;4799;p12"/>
            <p:cNvSpPr/>
            <p:nvPr/>
          </p:nvSpPr>
          <p:spPr>
            <a:xfrm>
              <a:off x="11383885" y="2236247"/>
              <a:ext cx="42863" cy="396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0" name="Google Shape;4800;p12"/>
            <p:cNvSpPr/>
            <p:nvPr/>
          </p:nvSpPr>
          <p:spPr>
            <a:xfrm>
              <a:off x="10602835" y="2296572"/>
              <a:ext cx="233363" cy="233363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60" y="121"/>
                  </a:moveTo>
                  <a:cubicBezTo>
                    <a:pt x="52" y="121"/>
                    <a:pt x="43" y="119"/>
                    <a:pt x="36" y="116"/>
                  </a:cubicBezTo>
                  <a:cubicBezTo>
                    <a:pt x="29" y="113"/>
                    <a:pt x="22" y="109"/>
                    <a:pt x="17" y="103"/>
                  </a:cubicBezTo>
                  <a:cubicBezTo>
                    <a:pt x="12" y="98"/>
                    <a:pt x="8" y="91"/>
                    <a:pt x="5" y="84"/>
                  </a:cubicBezTo>
                  <a:cubicBezTo>
                    <a:pt x="2" y="77"/>
                    <a:pt x="0" y="69"/>
                    <a:pt x="0" y="61"/>
                  </a:cubicBezTo>
                  <a:cubicBezTo>
                    <a:pt x="0" y="52"/>
                    <a:pt x="2" y="44"/>
                    <a:pt x="5" y="37"/>
                  </a:cubicBezTo>
                  <a:cubicBezTo>
                    <a:pt x="8" y="30"/>
                    <a:pt x="12" y="23"/>
                    <a:pt x="17" y="18"/>
                  </a:cubicBezTo>
                  <a:cubicBezTo>
                    <a:pt x="22" y="12"/>
                    <a:pt x="29" y="8"/>
                    <a:pt x="36" y="5"/>
                  </a:cubicBezTo>
                  <a:cubicBezTo>
                    <a:pt x="43" y="2"/>
                    <a:pt x="52" y="0"/>
                    <a:pt x="60" y="0"/>
                  </a:cubicBezTo>
                  <a:cubicBezTo>
                    <a:pt x="69" y="0"/>
                    <a:pt x="77" y="2"/>
                    <a:pt x="84" y="5"/>
                  </a:cubicBezTo>
                  <a:cubicBezTo>
                    <a:pt x="92" y="8"/>
                    <a:pt x="98" y="12"/>
                    <a:pt x="103" y="18"/>
                  </a:cubicBezTo>
                  <a:cubicBezTo>
                    <a:pt x="109" y="23"/>
                    <a:pt x="113" y="30"/>
                    <a:pt x="116" y="37"/>
                  </a:cubicBezTo>
                  <a:cubicBezTo>
                    <a:pt x="119" y="44"/>
                    <a:pt x="121" y="52"/>
                    <a:pt x="121" y="61"/>
                  </a:cubicBezTo>
                  <a:cubicBezTo>
                    <a:pt x="121" y="69"/>
                    <a:pt x="119" y="77"/>
                    <a:pt x="116" y="84"/>
                  </a:cubicBezTo>
                  <a:cubicBezTo>
                    <a:pt x="113" y="91"/>
                    <a:pt x="109" y="98"/>
                    <a:pt x="103" y="103"/>
                  </a:cubicBezTo>
                  <a:cubicBezTo>
                    <a:pt x="98" y="109"/>
                    <a:pt x="92" y="113"/>
                    <a:pt x="84" y="116"/>
                  </a:cubicBezTo>
                  <a:cubicBezTo>
                    <a:pt x="77" y="119"/>
                    <a:pt x="69" y="121"/>
                    <a:pt x="60" y="121"/>
                  </a:cubicBezTo>
                  <a:close/>
                  <a:moveTo>
                    <a:pt x="60" y="102"/>
                  </a:moveTo>
                  <a:cubicBezTo>
                    <a:pt x="66" y="102"/>
                    <a:pt x="72" y="101"/>
                    <a:pt x="76" y="98"/>
                  </a:cubicBezTo>
                  <a:cubicBezTo>
                    <a:pt x="81" y="96"/>
                    <a:pt x="85" y="93"/>
                    <a:pt x="88" y="89"/>
                  </a:cubicBezTo>
                  <a:cubicBezTo>
                    <a:pt x="92" y="85"/>
                    <a:pt x="94" y="81"/>
                    <a:pt x="96" y="76"/>
                  </a:cubicBezTo>
                  <a:cubicBezTo>
                    <a:pt x="97" y="71"/>
                    <a:pt x="98" y="66"/>
                    <a:pt x="98" y="61"/>
                  </a:cubicBezTo>
                  <a:cubicBezTo>
                    <a:pt x="98" y="56"/>
                    <a:pt x="97" y="50"/>
                    <a:pt x="96" y="45"/>
                  </a:cubicBezTo>
                  <a:cubicBezTo>
                    <a:pt x="94" y="41"/>
                    <a:pt x="92" y="36"/>
                    <a:pt x="88" y="32"/>
                  </a:cubicBezTo>
                  <a:cubicBezTo>
                    <a:pt x="85" y="28"/>
                    <a:pt x="81" y="25"/>
                    <a:pt x="76" y="23"/>
                  </a:cubicBezTo>
                  <a:cubicBezTo>
                    <a:pt x="72" y="20"/>
                    <a:pt x="66" y="19"/>
                    <a:pt x="60" y="19"/>
                  </a:cubicBezTo>
                  <a:cubicBezTo>
                    <a:pt x="54" y="19"/>
                    <a:pt x="49" y="20"/>
                    <a:pt x="44" y="23"/>
                  </a:cubicBezTo>
                  <a:cubicBezTo>
                    <a:pt x="40" y="25"/>
                    <a:pt x="36" y="28"/>
                    <a:pt x="32" y="32"/>
                  </a:cubicBezTo>
                  <a:cubicBezTo>
                    <a:pt x="29" y="36"/>
                    <a:pt x="27" y="40"/>
                    <a:pt x="25" y="45"/>
                  </a:cubicBezTo>
                  <a:cubicBezTo>
                    <a:pt x="23" y="50"/>
                    <a:pt x="22" y="55"/>
                    <a:pt x="22" y="61"/>
                  </a:cubicBezTo>
                  <a:cubicBezTo>
                    <a:pt x="22" y="66"/>
                    <a:pt x="23" y="71"/>
                    <a:pt x="25" y="76"/>
                  </a:cubicBezTo>
                  <a:cubicBezTo>
                    <a:pt x="27" y="81"/>
                    <a:pt x="29" y="85"/>
                    <a:pt x="33" y="89"/>
                  </a:cubicBezTo>
                  <a:cubicBezTo>
                    <a:pt x="36" y="93"/>
                    <a:pt x="40" y="96"/>
                    <a:pt x="45" y="98"/>
                  </a:cubicBezTo>
                  <a:cubicBezTo>
                    <a:pt x="49" y="101"/>
                    <a:pt x="54" y="102"/>
                    <a:pt x="60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1" name="Google Shape;4801;p12"/>
            <p:cNvSpPr/>
            <p:nvPr/>
          </p:nvSpPr>
          <p:spPr>
            <a:xfrm>
              <a:off x="10328197" y="2239422"/>
              <a:ext cx="249238" cy="290513"/>
            </a:xfrm>
            <a:custGeom>
              <a:avLst/>
              <a:gdLst/>
              <a:ahLst/>
              <a:cxnLst/>
              <a:rect l="l" t="t" r="r" b="b"/>
              <a:pathLst>
                <a:path w="129" h="151" extrusionOk="0">
                  <a:moveTo>
                    <a:pt x="129" y="122"/>
                  </a:moveTo>
                  <a:cubicBezTo>
                    <a:pt x="128" y="125"/>
                    <a:pt x="125" y="128"/>
                    <a:pt x="122" y="131"/>
                  </a:cubicBezTo>
                  <a:cubicBezTo>
                    <a:pt x="118" y="134"/>
                    <a:pt x="114" y="138"/>
                    <a:pt x="110" y="140"/>
                  </a:cubicBezTo>
                  <a:cubicBezTo>
                    <a:pt x="105" y="143"/>
                    <a:pt x="99" y="146"/>
                    <a:pt x="93" y="148"/>
                  </a:cubicBezTo>
                  <a:cubicBezTo>
                    <a:pt x="87" y="150"/>
                    <a:pt x="80" y="151"/>
                    <a:pt x="73" y="151"/>
                  </a:cubicBezTo>
                  <a:cubicBezTo>
                    <a:pt x="62" y="151"/>
                    <a:pt x="52" y="149"/>
                    <a:pt x="43" y="145"/>
                  </a:cubicBezTo>
                  <a:cubicBezTo>
                    <a:pt x="35" y="142"/>
                    <a:pt x="27" y="136"/>
                    <a:pt x="21" y="130"/>
                  </a:cubicBezTo>
                  <a:cubicBezTo>
                    <a:pt x="14" y="123"/>
                    <a:pt x="9" y="115"/>
                    <a:pt x="6" y="106"/>
                  </a:cubicBezTo>
                  <a:cubicBezTo>
                    <a:pt x="2" y="97"/>
                    <a:pt x="0" y="87"/>
                    <a:pt x="0" y="76"/>
                  </a:cubicBezTo>
                  <a:cubicBezTo>
                    <a:pt x="0" y="65"/>
                    <a:pt x="2" y="55"/>
                    <a:pt x="6" y="46"/>
                  </a:cubicBezTo>
                  <a:cubicBezTo>
                    <a:pt x="9" y="37"/>
                    <a:pt x="14" y="29"/>
                    <a:pt x="21" y="22"/>
                  </a:cubicBezTo>
                  <a:cubicBezTo>
                    <a:pt x="27" y="15"/>
                    <a:pt x="35" y="9"/>
                    <a:pt x="43" y="5"/>
                  </a:cubicBezTo>
                  <a:cubicBezTo>
                    <a:pt x="52" y="2"/>
                    <a:pt x="62" y="0"/>
                    <a:pt x="73" y="0"/>
                  </a:cubicBezTo>
                  <a:cubicBezTo>
                    <a:pt x="81" y="0"/>
                    <a:pt x="88" y="0"/>
                    <a:pt x="94" y="2"/>
                  </a:cubicBezTo>
                  <a:cubicBezTo>
                    <a:pt x="100" y="4"/>
                    <a:pt x="105" y="7"/>
                    <a:pt x="110" y="9"/>
                  </a:cubicBezTo>
                  <a:cubicBezTo>
                    <a:pt x="114" y="12"/>
                    <a:pt x="118" y="15"/>
                    <a:pt x="121" y="19"/>
                  </a:cubicBezTo>
                  <a:cubicBezTo>
                    <a:pt x="124" y="22"/>
                    <a:pt x="127" y="25"/>
                    <a:pt x="129" y="28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3" y="38"/>
                    <a:pt x="111" y="36"/>
                    <a:pt x="108" y="33"/>
                  </a:cubicBezTo>
                  <a:cubicBezTo>
                    <a:pt x="106" y="30"/>
                    <a:pt x="103" y="28"/>
                    <a:pt x="100" y="26"/>
                  </a:cubicBezTo>
                  <a:cubicBezTo>
                    <a:pt x="96" y="24"/>
                    <a:pt x="93" y="22"/>
                    <a:pt x="88" y="20"/>
                  </a:cubicBezTo>
                  <a:cubicBezTo>
                    <a:pt x="84" y="19"/>
                    <a:pt x="79" y="18"/>
                    <a:pt x="73" y="18"/>
                  </a:cubicBezTo>
                  <a:cubicBezTo>
                    <a:pt x="65" y="18"/>
                    <a:pt x="58" y="20"/>
                    <a:pt x="52" y="23"/>
                  </a:cubicBezTo>
                  <a:cubicBezTo>
                    <a:pt x="46" y="26"/>
                    <a:pt x="40" y="30"/>
                    <a:pt x="36" y="35"/>
                  </a:cubicBezTo>
                  <a:cubicBezTo>
                    <a:pt x="31" y="40"/>
                    <a:pt x="28" y="46"/>
                    <a:pt x="26" y="53"/>
                  </a:cubicBezTo>
                  <a:cubicBezTo>
                    <a:pt x="23" y="60"/>
                    <a:pt x="22" y="68"/>
                    <a:pt x="22" y="75"/>
                  </a:cubicBezTo>
                  <a:cubicBezTo>
                    <a:pt x="22" y="83"/>
                    <a:pt x="24" y="90"/>
                    <a:pt x="26" y="97"/>
                  </a:cubicBezTo>
                  <a:cubicBezTo>
                    <a:pt x="28" y="104"/>
                    <a:pt x="32" y="110"/>
                    <a:pt x="36" y="115"/>
                  </a:cubicBezTo>
                  <a:cubicBezTo>
                    <a:pt x="40" y="120"/>
                    <a:pt x="46" y="124"/>
                    <a:pt x="52" y="127"/>
                  </a:cubicBezTo>
                  <a:cubicBezTo>
                    <a:pt x="58" y="130"/>
                    <a:pt x="65" y="131"/>
                    <a:pt x="73" y="131"/>
                  </a:cubicBezTo>
                  <a:cubicBezTo>
                    <a:pt x="79" y="131"/>
                    <a:pt x="85" y="131"/>
                    <a:pt x="89" y="129"/>
                  </a:cubicBezTo>
                  <a:cubicBezTo>
                    <a:pt x="94" y="127"/>
                    <a:pt x="98" y="125"/>
                    <a:pt x="101" y="123"/>
                  </a:cubicBezTo>
                  <a:cubicBezTo>
                    <a:pt x="105" y="121"/>
                    <a:pt x="107" y="118"/>
                    <a:pt x="109" y="116"/>
                  </a:cubicBezTo>
                  <a:cubicBezTo>
                    <a:pt x="111" y="114"/>
                    <a:pt x="113" y="112"/>
                    <a:pt x="115" y="110"/>
                  </a:cubicBezTo>
                  <a:lnTo>
                    <a:pt x="129" y="1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2" name="Google Shape;4802;p12"/>
            <p:cNvSpPr/>
            <p:nvPr/>
          </p:nvSpPr>
          <p:spPr>
            <a:xfrm>
              <a:off x="10593310" y="1523459"/>
              <a:ext cx="1004888" cy="407988"/>
            </a:xfrm>
            <a:custGeom>
              <a:avLst/>
              <a:gdLst/>
              <a:ahLst/>
              <a:cxnLst/>
              <a:rect l="l" t="t" r="r" b="b"/>
              <a:pathLst>
                <a:path w="520" h="211" extrusionOk="0">
                  <a:moveTo>
                    <a:pt x="409" y="123"/>
                  </a:moveTo>
                  <a:cubicBezTo>
                    <a:pt x="409" y="97"/>
                    <a:pt x="409" y="97"/>
                    <a:pt x="409" y="97"/>
                  </a:cubicBezTo>
                  <a:cubicBezTo>
                    <a:pt x="409" y="84"/>
                    <a:pt x="399" y="74"/>
                    <a:pt x="387" y="74"/>
                  </a:cubicBezTo>
                  <a:cubicBezTo>
                    <a:pt x="374" y="74"/>
                    <a:pt x="364" y="84"/>
                    <a:pt x="364" y="97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51" y="133"/>
                    <a:pt x="336" y="136"/>
                    <a:pt x="321" y="139"/>
                  </a:cubicBezTo>
                  <a:cubicBezTo>
                    <a:pt x="321" y="22"/>
                    <a:pt x="321" y="22"/>
                    <a:pt x="321" y="22"/>
                  </a:cubicBezTo>
                  <a:cubicBezTo>
                    <a:pt x="321" y="10"/>
                    <a:pt x="311" y="0"/>
                    <a:pt x="298" y="0"/>
                  </a:cubicBezTo>
                  <a:cubicBezTo>
                    <a:pt x="286" y="0"/>
                    <a:pt x="276" y="10"/>
                    <a:pt x="276" y="22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5" y="150"/>
                    <a:pt x="274" y="150"/>
                    <a:pt x="272" y="151"/>
                  </a:cubicBezTo>
                  <a:cubicBezTo>
                    <a:pt x="258" y="154"/>
                    <a:pt x="245" y="157"/>
                    <a:pt x="232" y="160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32" y="49"/>
                    <a:pt x="222" y="39"/>
                    <a:pt x="210" y="39"/>
                  </a:cubicBezTo>
                  <a:cubicBezTo>
                    <a:pt x="198" y="39"/>
                    <a:pt x="188" y="49"/>
                    <a:pt x="188" y="61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72" y="173"/>
                    <a:pt x="158" y="176"/>
                    <a:pt x="144" y="178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15"/>
                    <a:pt x="134" y="105"/>
                    <a:pt x="122" y="105"/>
                  </a:cubicBezTo>
                  <a:cubicBezTo>
                    <a:pt x="110" y="105"/>
                    <a:pt x="100" y="115"/>
                    <a:pt x="100" y="127"/>
                  </a:cubicBezTo>
                  <a:cubicBezTo>
                    <a:pt x="100" y="184"/>
                    <a:pt x="100" y="184"/>
                    <a:pt x="100" y="184"/>
                  </a:cubicBezTo>
                  <a:cubicBezTo>
                    <a:pt x="50" y="190"/>
                    <a:pt x="21" y="188"/>
                    <a:pt x="18" y="179"/>
                  </a:cubicBezTo>
                  <a:cubicBezTo>
                    <a:pt x="11" y="164"/>
                    <a:pt x="57" y="143"/>
                    <a:pt x="70" y="136"/>
                  </a:cubicBezTo>
                  <a:cubicBezTo>
                    <a:pt x="70" y="136"/>
                    <a:pt x="70" y="135"/>
                    <a:pt x="70" y="135"/>
                  </a:cubicBezTo>
                  <a:cubicBezTo>
                    <a:pt x="70" y="135"/>
                    <a:pt x="69" y="135"/>
                    <a:pt x="69" y="135"/>
                  </a:cubicBezTo>
                  <a:cubicBezTo>
                    <a:pt x="56" y="140"/>
                    <a:pt x="0" y="163"/>
                    <a:pt x="7" y="183"/>
                  </a:cubicBezTo>
                  <a:cubicBezTo>
                    <a:pt x="14" y="205"/>
                    <a:pt x="100" y="211"/>
                    <a:pt x="279" y="167"/>
                  </a:cubicBezTo>
                  <a:cubicBezTo>
                    <a:pt x="429" y="130"/>
                    <a:pt x="498" y="123"/>
                    <a:pt x="505" y="137"/>
                  </a:cubicBezTo>
                  <a:cubicBezTo>
                    <a:pt x="510" y="149"/>
                    <a:pt x="473" y="172"/>
                    <a:pt x="437" y="188"/>
                  </a:cubicBezTo>
                  <a:cubicBezTo>
                    <a:pt x="436" y="189"/>
                    <a:pt x="436" y="190"/>
                    <a:pt x="436" y="191"/>
                  </a:cubicBezTo>
                  <a:cubicBezTo>
                    <a:pt x="437" y="192"/>
                    <a:pt x="438" y="193"/>
                    <a:pt x="439" y="192"/>
                  </a:cubicBezTo>
                  <a:cubicBezTo>
                    <a:pt x="452" y="187"/>
                    <a:pt x="520" y="158"/>
                    <a:pt x="517" y="134"/>
                  </a:cubicBezTo>
                  <a:cubicBezTo>
                    <a:pt x="514" y="118"/>
                    <a:pt x="478" y="113"/>
                    <a:pt x="409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3" name="Google Shape;4803;p12"/>
            <p:cNvSpPr/>
            <p:nvPr/>
          </p:nvSpPr>
          <p:spPr>
            <a:xfrm>
              <a:off x="10786985" y="1955259"/>
              <a:ext cx="84138" cy="84138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0" y="5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8" y="3"/>
                    <a:pt x="13" y="4"/>
                    <a:pt x="0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4" name="Google Shape;4804;p12"/>
            <p:cNvSpPr/>
            <p:nvPr/>
          </p:nvSpPr>
          <p:spPr>
            <a:xfrm>
              <a:off x="10956847" y="1923509"/>
              <a:ext cx="84138" cy="177800"/>
            </a:xfrm>
            <a:custGeom>
              <a:avLst/>
              <a:gdLst/>
              <a:ahLst/>
              <a:cxnLst/>
              <a:rect l="l" t="t" r="r" b="b"/>
              <a:pathLst>
                <a:path w="44" h="92" extrusionOk="0">
                  <a:moveTo>
                    <a:pt x="0" y="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0" y="92"/>
                    <a:pt x="22" y="92"/>
                  </a:cubicBezTo>
                  <a:cubicBezTo>
                    <a:pt x="34" y="92"/>
                    <a:pt x="44" y="82"/>
                    <a:pt x="44" y="7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9" y="4"/>
                    <a:pt x="14" y="7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5" name="Google Shape;4805;p12"/>
            <p:cNvSpPr/>
            <p:nvPr/>
          </p:nvSpPr>
          <p:spPr>
            <a:xfrm>
              <a:off x="11126710" y="1885409"/>
              <a:ext cx="87313" cy="144463"/>
            </a:xfrm>
            <a:custGeom>
              <a:avLst/>
              <a:gdLst/>
              <a:ahLst/>
              <a:cxnLst/>
              <a:rect l="l" t="t" r="r" b="b"/>
              <a:pathLst>
                <a:path w="45" h="75" extrusionOk="0">
                  <a:moveTo>
                    <a:pt x="3" y="10"/>
                  </a:moveTo>
                  <a:cubicBezTo>
                    <a:pt x="2" y="10"/>
                    <a:pt x="1" y="10"/>
                    <a:pt x="0" y="1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5"/>
                    <a:pt x="10" y="75"/>
                    <a:pt x="22" y="75"/>
                  </a:cubicBezTo>
                  <a:cubicBezTo>
                    <a:pt x="35" y="75"/>
                    <a:pt x="45" y="65"/>
                    <a:pt x="45" y="53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8" y="6"/>
                    <a:pt x="3" y="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6" name="Google Shape;4806;p12"/>
            <p:cNvSpPr/>
            <p:nvPr/>
          </p:nvSpPr>
          <p:spPr>
            <a:xfrm>
              <a:off x="11296572" y="1848897"/>
              <a:ext cx="87313" cy="109538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0" y="9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7"/>
                    <a:pt x="10" y="57"/>
                    <a:pt x="23" y="57"/>
                  </a:cubicBezTo>
                  <a:cubicBezTo>
                    <a:pt x="35" y="57"/>
                    <a:pt x="45" y="47"/>
                    <a:pt x="45" y="35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3"/>
                    <a:pt x="17" y="6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43"/>
                <a:buFont typeface="Arial"/>
                <a:buNone/>
              </a:pPr>
              <a:endPara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7" name="Google Shape;4807;p12"/>
          <p:cNvSpPr txBox="1">
            <a:spLocks noGrp="1"/>
          </p:cNvSpPr>
          <p:nvPr>
            <p:ph type="body" idx="2"/>
          </p:nvPr>
        </p:nvSpPr>
        <p:spPr>
          <a:xfrm>
            <a:off x="493999" y="1501541"/>
            <a:ext cx="7399793" cy="46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08" name="Google Shape;4808;p12"/>
          <p:cNvSpPr/>
          <p:nvPr/>
        </p:nvSpPr>
        <p:spPr>
          <a:xfrm>
            <a:off x="11360895" y="6327249"/>
            <a:ext cx="332012" cy="332012"/>
          </a:xfrm>
          <a:prstGeom prst="ellipse">
            <a:avLst/>
          </a:prstGeom>
          <a:noFill/>
          <a:ln w="15875" cap="flat" cmpd="sng">
            <a:solidFill>
              <a:srgbClr val="C5C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fld id="{00000000-1234-1234-1234-123412341234}" type="slidenum">
              <a:rPr lang="no-NO" sz="11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359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4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0" name="Google Shape;4810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11" name="Google Shape;4811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2" name="Google Shape;4812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3" name="Google Shape;4813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4" name="Google Shape;4814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5" name="Google Shape;4815;p13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16" name="Google Shape;481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17" name="Google Shape;4817;p13"/>
          <p:cNvSpPr txBox="1">
            <a:spLocks noGrp="1"/>
          </p:cNvSpPr>
          <p:nvPr>
            <p:ph type="sldNum" idx="12"/>
          </p:nvPr>
        </p:nvSpPr>
        <p:spPr>
          <a:xfrm>
            <a:off x="89535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909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5" name="Google Shape;4825;p15"/>
          <p:cNvSpPr txBox="1">
            <a:spLocks noGrp="1"/>
          </p:cNvSpPr>
          <p:nvPr>
            <p:ph type="title"/>
          </p:nvPr>
        </p:nvSpPr>
        <p:spPr>
          <a:xfrm>
            <a:off x="495300" y="457200"/>
            <a:ext cx="11201400" cy="86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26" name="Google Shape;4826;p15"/>
          <p:cNvSpPr txBox="1"/>
          <p:nvPr/>
        </p:nvSpPr>
        <p:spPr>
          <a:xfrm>
            <a:off x="11732759" y="6639224"/>
            <a:ext cx="125941" cy="128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16"/>
              <a:buFont typeface="Calibri"/>
              <a:buNone/>
            </a:pPr>
            <a:fld id="{00000000-1234-1234-1234-123412341234}" type="slidenum">
              <a:rPr lang="no-NO" sz="816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816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7" name="Google Shape;4827;p15"/>
          <p:cNvSpPr/>
          <p:nvPr/>
        </p:nvSpPr>
        <p:spPr>
          <a:xfrm>
            <a:off x="10217433" y="6639224"/>
            <a:ext cx="1493291" cy="128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16"/>
              <a:buFont typeface="Calibri"/>
              <a:buNone/>
            </a:pPr>
            <a:r>
              <a:rPr lang="no-NO" sz="816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Cognite  I  McKinsey &amp; Company</a:t>
            </a:r>
            <a:r>
              <a:rPr lang="no-NO" sz="816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endParaRPr sz="816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8" name="Google Shape;4828;p15"/>
          <p:cNvSpPr/>
          <p:nvPr/>
        </p:nvSpPr>
        <p:spPr>
          <a:xfrm>
            <a:off x="0" y="680293"/>
            <a:ext cx="3382077" cy="5636712"/>
          </a:xfrm>
          <a:prstGeom prst="rect">
            <a:avLst/>
          </a:prstGeom>
          <a:solidFill>
            <a:schemeClr val="lt1">
              <a:alpha val="482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37"/>
              <a:buFont typeface="Arial"/>
              <a:buNone/>
            </a:pPr>
            <a:endParaRPr sz="183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2074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4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" name="Google Shape;4830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31" name="Google Shape;4831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None/>
              <a:defRPr sz="1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32" name="Google Shape;4832;p16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33" name="Google Shape;483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34" name="Google Shape;4834;p16"/>
          <p:cNvSpPr txBox="1">
            <a:spLocks noGrp="1"/>
          </p:cNvSpPr>
          <p:nvPr>
            <p:ph type="sldNum" idx="12"/>
          </p:nvPr>
        </p:nvSpPr>
        <p:spPr>
          <a:xfrm>
            <a:off x="89535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928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9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C1E632-B865-4707-9818-DCC5ED50A45C}"/>
              </a:ext>
            </a:extLst>
          </p:cNvPr>
          <p:cNvSpPr/>
          <p:nvPr userDrawn="1"/>
        </p:nvSpPr>
        <p:spPr>
          <a:xfrm>
            <a:off x="10947010" y="0"/>
            <a:ext cx="1244990" cy="26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err="1">
                <a:solidFill>
                  <a:srgbClr val="FF0000"/>
                </a:solidFill>
              </a:rPr>
              <a:t>Work</a:t>
            </a:r>
            <a:r>
              <a:rPr lang="nb-NO" sz="800" b="1">
                <a:solidFill>
                  <a:srgbClr val="FF0000"/>
                </a:solidFill>
              </a:rPr>
              <a:t> in progress – </a:t>
            </a:r>
          </a:p>
          <a:p>
            <a:pPr algn="ctr"/>
            <a:r>
              <a:rPr lang="nb-NO" sz="800" b="1" err="1">
                <a:solidFill>
                  <a:srgbClr val="FF0000"/>
                </a:solidFill>
              </a:rPr>
              <a:t>internal</a:t>
            </a:r>
            <a:r>
              <a:rPr lang="nb-NO" sz="800" b="1">
                <a:solidFill>
                  <a:srgbClr val="FF0000"/>
                </a:solidFill>
              </a:rPr>
              <a:t> </a:t>
            </a:r>
            <a:r>
              <a:rPr lang="nb-NO" sz="800" b="1" err="1">
                <a:solidFill>
                  <a:srgbClr val="FF0000"/>
                </a:solidFill>
              </a:rPr>
              <a:t>use</a:t>
            </a:r>
            <a:r>
              <a:rPr lang="nb-NO" sz="800" b="1">
                <a:solidFill>
                  <a:srgbClr val="FF0000"/>
                </a:solidFill>
              </a:rPr>
              <a:t> </a:t>
            </a:r>
            <a:r>
              <a:rPr lang="nb-NO" sz="800" b="1" err="1">
                <a:solidFill>
                  <a:srgbClr val="FF0000"/>
                </a:solidFill>
              </a:rPr>
              <a:t>only</a:t>
            </a:r>
            <a:endParaRPr lang="en-US" sz="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56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eloverskrift" type="secHead">
  <p:cSld name="6_Deloverskrif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685" y="279137"/>
            <a:ext cx="11639890" cy="631180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0" y="3251200"/>
            <a:ext cx="6739467" cy="5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48000" tIns="45700" rIns="0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996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eloverskrift" type="secHead">
  <p:cSld name="6_Deloverskrif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t="12492" b="6169"/>
          <a:stretch/>
        </p:blipFill>
        <p:spPr>
          <a:xfrm>
            <a:off x="271685" y="279137"/>
            <a:ext cx="11639890" cy="631180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0" y="3251200"/>
            <a:ext cx="6739467" cy="5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48000" tIns="45700" rIns="0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89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8A41-8506-4342-9367-BE1CABE5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3A246-3D54-344D-AE51-3BE9B35E0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02392-7800-4D4F-851E-CBBB5CFE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302C0-F28D-8D41-B7F9-CC4A8DBAA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5CCCA-E7A4-2540-A640-B2B9BA24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1401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912284" y="2432349"/>
            <a:ext cx="8218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None/>
              <a:defRPr sz="5333" b="1" i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82" name="Google Shape;182;p25"/>
          <p:cNvPicPr preferRelativeResize="0"/>
          <p:nvPr/>
        </p:nvPicPr>
        <p:blipFill rotWithShape="1">
          <a:blip r:embed="rId2">
            <a:alphaModFix/>
          </a:blip>
          <a:srcRect l="7258" t="24281" r="58196" b="23688"/>
          <a:stretch/>
        </p:blipFill>
        <p:spPr>
          <a:xfrm>
            <a:off x="252745" y="271405"/>
            <a:ext cx="573024" cy="42976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/>
          <p:nvPr/>
        </p:nvSpPr>
        <p:spPr>
          <a:xfrm>
            <a:off x="912284" y="3913913"/>
            <a:ext cx="432000" cy="12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888269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ection Header">
  <p:cSld name="8_Section Header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05"/>
          <p:cNvSpPr txBox="1">
            <a:spLocks noGrp="1"/>
          </p:cNvSpPr>
          <p:nvPr>
            <p:ph type="title"/>
          </p:nvPr>
        </p:nvSpPr>
        <p:spPr>
          <a:xfrm>
            <a:off x="1055688" y="261111"/>
            <a:ext cx="5040400" cy="13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None/>
              <a:defRPr sz="3067" b="1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105"/>
          <p:cNvSpPr txBox="1">
            <a:spLocks noGrp="1"/>
          </p:cNvSpPr>
          <p:nvPr>
            <p:ph type="sldNum" idx="12"/>
          </p:nvPr>
        </p:nvSpPr>
        <p:spPr>
          <a:xfrm>
            <a:off x="10984375" y="6192601"/>
            <a:ext cx="3696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067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76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og blå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9EE53DF-2F1D-5C4E-AE68-717C36C23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2352"/>
          <a:stretch/>
        </p:blipFill>
        <p:spPr>
          <a:xfrm flipH="1">
            <a:off x="-76200" y="1"/>
            <a:ext cx="12268200" cy="6858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D0FBB460-C631-6249-82D9-C9F7A84FD06D}"/>
              </a:ext>
            </a:extLst>
          </p:cNvPr>
          <p:cNvSpPr/>
          <p:nvPr userDrawn="1"/>
        </p:nvSpPr>
        <p:spPr>
          <a:xfrm>
            <a:off x="-76200" y="1084521"/>
            <a:ext cx="10002794" cy="455073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D0FBD9D-82D3-5C4D-BA90-DCBCD9C23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1259191"/>
            <a:ext cx="8646044" cy="2033283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903F70B-F3D9-2746-B456-8376E24B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5796515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28.01.2019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B3AE3B-51B5-2841-B0DD-DCE353BEE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6594" y="504207"/>
            <a:ext cx="1798749" cy="3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40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og blå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9EE53DF-2F1D-5C4E-AE68-717C36C23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107" b="23245"/>
          <a:stretch/>
        </p:blipFill>
        <p:spPr>
          <a:xfrm>
            <a:off x="-76200" y="1"/>
            <a:ext cx="12268200" cy="6858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28.01.2019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B3AE3B-51B5-2841-B0DD-DCE353BEE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6594" y="504207"/>
            <a:ext cx="1798749" cy="37478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717A3D7F-B811-1A44-915F-32EA86FB4F3E}"/>
              </a:ext>
            </a:extLst>
          </p:cNvPr>
          <p:cNvSpPr txBox="1"/>
          <p:nvPr userDrawn="1"/>
        </p:nvSpPr>
        <p:spPr>
          <a:xfrm>
            <a:off x="16154400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A9AFB95D-760A-524E-9437-D92C29BB2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1259191"/>
            <a:ext cx="8646044" cy="2033283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4CF5A6-981C-A541-9E13-5992B976B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5796515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28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og blå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68C0271B-0465-CB4B-B214-8C003C76F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2401"/>
          <a:stretch/>
        </p:blipFill>
        <p:spPr>
          <a:xfrm>
            <a:off x="0" y="1"/>
            <a:ext cx="12192000" cy="6884432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28.01.2019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B3AE3B-51B5-2841-B0DD-DCE353BEE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6594" y="504207"/>
            <a:ext cx="1798749" cy="37478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717A3D7F-B811-1A44-915F-32EA86FB4F3E}"/>
              </a:ext>
            </a:extLst>
          </p:cNvPr>
          <p:cNvSpPr txBox="1"/>
          <p:nvPr userDrawn="1"/>
        </p:nvSpPr>
        <p:spPr>
          <a:xfrm>
            <a:off x="16154400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22FD2F2A-B3B9-5C4A-84B0-E794DB8B4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1259191"/>
            <a:ext cx="8646044" cy="2033283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8F1F196-9F84-CC41-8F1A-79DD7F635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5796515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05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 og blå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68C0271B-0465-CB4B-B214-8C003C76F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600" b="8801"/>
          <a:stretch/>
        </p:blipFill>
        <p:spPr>
          <a:xfrm>
            <a:off x="0" y="1"/>
            <a:ext cx="12192000" cy="6884432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28.01.2019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B3AE3B-51B5-2841-B0DD-DCE353BEE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6594" y="504207"/>
            <a:ext cx="1798749" cy="37478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717A3D7F-B811-1A44-915F-32EA86FB4F3E}"/>
              </a:ext>
            </a:extLst>
          </p:cNvPr>
          <p:cNvSpPr txBox="1"/>
          <p:nvPr userDrawn="1"/>
        </p:nvSpPr>
        <p:spPr>
          <a:xfrm>
            <a:off x="16154400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1518D4D-0CD2-8D45-97CA-B2DB85030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1259191"/>
            <a:ext cx="8646044" cy="2033283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F89D394E-A826-1743-A718-A1AF45F77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5796515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24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0FBD9D-82D3-5C4D-BA90-DCBCD9C23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98297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903F70B-F3D9-2746-B456-8376E24B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98297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28.01.2019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504255-F2A3-6D40-AD99-535F9939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FA85-67C4-DA4C-9D5E-D89DD9B39E8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12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32D60D-9A68-DB45-AC17-6654F5E4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749EB5-2D84-434B-99F7-DB6A359A9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06952" cy="435133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06FC68-B53D-7046-A313-E54961E9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28.01.2019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6EE9A02-BFBF-C241-8D13-783A58A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B01CEA-574E-534E-A4E1-ECD5E602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FA85-67C4-DA4C-9D5E-D89DD9B39E8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17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7246F9-958D-4841-B27E-8AB654E9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81330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2F315C8-C4E0-D644-9D6B-7272C719D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81330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506936-47A7-1E4A-B323-7CFFAAA5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28.01.2019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2321EB6-C8CF-9A48-8EE4-E31F0FB7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89BE29-E94B-0F40-A3D1-A0F03C3F3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FA85-67C4-DA4C-9D5E-D89DD9B39E8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73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43B491E3-DE16-6944-BE98-748F77A69A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317812"/>
            <a:ext cx="12192000" cy="554018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28.01.2019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504255-F2A3-6D40-AD99-535F9939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634CC217-7457-2B4D-9A74-3B8A9C2664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3357" y="2047490"/>
            <a:ext cx="1798749" cy="3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4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83590-A6B9-F34A-8787-49BA215D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373A7-5C84-174D-A568-E52AA43DA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3EAD6-0C78-DA47-95C8-979723BE6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566DB-8CB1-9A4A-A807-ED7D5CE5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76390-566B-0C4E-9B83-75BF71D8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1E4AC-8986-E944-A26C-2189AF1A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5796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blå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F5AEBB30-C361-F147-A64B-A706A609B8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525" cy="685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C0E71DC-C7DE-F645-8C02-BC27EFAF8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6160" y="0"/>
            <a:ext cx="608584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D0FBD9D-82D3-5C4D-BA90-DCBCD9C23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9128" y="1671003"/>
            <a:ext cx="4566024" cy="1448715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903F70B-F3D9-2746-B456-8376E24B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9129" y="3429000"/>
            <a:ext cx="4566023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D2D2D3">
                    <a:lumMod val="75000"/>
                  </a:srgbClr>
                </a:solidFill>
              </a:rPr>
              <a:t>28.01.2019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B3AE3B-51B5-2841-B0DD-DCE353BEE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6594" y="504207"/>
            <a:ext cx="1798749" cy="3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36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grå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A37151D5-8B73-E94E-A165-73FDFF1B1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5525" y="0"/>
            <a:ext cx="6086474" cy="6858000"/>
          </a:xfrm>
          <a:prstGeom prst="rect">
            <a:avLst/>
          </a:prstGeom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F5AEBB30-C361-F147-A64B-A706A609B8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525" cy="685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D0FBD9D-82D3-5C4D-BA90-DCBCD9C23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9128" y="1671003"/>
            <a:ext cx="4566024" cy="1448715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903F70B-F3D9-2746-B456-8376E24B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9129" y="3429000"/>
            <a:ext cx="4566023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D2D2D3">
                    <a:lumMod val="75000"/>
                  </a:srgbClr>
                </a:solidFill>
              </a:rPr>
              <a:t>28.01.2019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B3AE3B-51B5-2841-B0DD-DCE353BEE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6594" y="504207"/>
            <a:ext cx="1798749" cy="3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89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orange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A63EF28-3813-AB45-B93E-7F7E29613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5525" y="0"/>
            <a:ext cx="6086474" cy="6858000"/>
          </a:xfrm>
          <a:prstGeom prst="rect">
            <a:avLst/>
          </a:prstGeom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F5AEBB30-C361-F147-A64B-A706A609B8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525" cy="685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D0FBD9D-82D3-5C4D-BA90-DCBCD9C23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9128" y="1671003"/>
            <a:ext cx="4566024" cy="1448715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903F70B-F3D9-2746-B456-8376E24B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9129" y="3429000"/>
            <a:ext cx="4566023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D2D2D3">
                    <a:lumMod val="75000"/>
                  </a:srgbClr>
                </a:solidFill>
              </a:rPr>
              <a:t>28.01.2019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B3AE3B-51B5-2841-B0DD-DCE353BEE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6594" y="504207"/>
            <a:ext cx="1798749" cy="3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43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å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ABAD804E-30A1-D945-A0CD-184E504C0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D0FBD9D-82D3-5C4D-BA90-DCBCD9C23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982974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903F70B-F3D9-2746-B456-8376E24B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98297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28.01.2019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504255-F2A3-6D40-AD99-535F9939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B3AE3B-51B5-2841-B0DD-DCE353BEE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6594" y="504207"/>
            <a:ext cx="1798749" cy="3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23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å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40893B3-1EE3-474D-96D8-F691EA3ECF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D0FBD9D-82D3-5C4D-BA90-DCBCD9C23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982974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903F70B-F3D9-2746-B456-8376E24B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98297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28.01.2019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504255-F2A3-6D40-AD99-535F9939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B3AE3B-51B5-2841-B0DD-DCE353BEE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6594" y="504207"/>
            <a:ext cx="1798749" cy="3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503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range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8FB41EC0-1F79-AF4B-99AD-3DB1EED175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D0FBD9D-82D3-5C4D-BA90-DCBCD9C23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982974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903F70B-F3D9-2746-B456-8376E24B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98297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C70FE-9208-F945-A622-0A6B20E1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28.01.2019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504255-F2A3-6D40-AD99-535F9939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F50E3-1855-8542-B45C-4B2C35F8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B3AE3B-51B5-2841-B0DD-DCE353BEE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6594" y="504207"/>
            <a:ext cx="1798749" cy="3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273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å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ABAD804E-30A1-D945-A0CD-184E504C0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EB3AE3B-51B5-2841-B0DD-DCE353BEE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47826" y="2096853"/>
            <a:ext cx="8296347" cy="1728630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FD221DD5-8B35-B049-9261-23848B349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1808"/>
            <a:ext cx="898297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622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å tekst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ABAD804E-30A1-D945-A0CD-184E504C0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FD221DD5-8B35-B049-9261-23848B349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8840"/>
            <a:ext cx="8982974" cy="6687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212B682-383B-B648-AD0A-ADE1DEE4F2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8503" y="483846"/>
            <a:ext cx="4434994" cy="443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47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A30050-3297-414D-817F-C45B7280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1C64AD1-F132-294A-9F3B-00C48561E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B0005D9-C8FB-0E41-9B9F-44B5D9918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3552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10D9439-13FF-464F-9FD8-4809D257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28.01.2019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52D39D5-8FC4-CD42-A218-A546CDB1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C506EF4-0BFB-6745-B965-C7144F9F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FA85-67C4-DA4C-9D5E-D89DD9B39E8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43A0FB-F672-EF45-BC9D-C3FDDD0EB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801753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6F45032-A27C-CC4C-BB51-E6730580A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E0324E-76A9-9E48-BF58-D17D777E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C53DC93-1943-1944-A334-0266029A5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196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9A219D1-7E70-EF4E-8951-74DF9AF45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1964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63E2185-4363-6140-BD17-B4491B7CD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28.01.2019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0B7B5B9-F2B2-0C48-9E85-6D055BF99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10675C8-D3D6-C746-8788-27F99684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FA85-67C4-DA4C-9D5E-D89DD9B39E8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AC1EF-0133-EF40-930F-A3DEA18C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C328C-02C2-C447-9DF2-386D3409D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F218C-B9BC-8147-BD8F-2C496948F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F5A0A-A32F-4149-9400-03B0867F9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EDB8A-34F4-FB4A-82EB-D1C66EEF7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C1B75F-C67B-8148-B77C-519C8C387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57552B-B857-BD4C-B388-77214936F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088BF6-3A3F-FE4F-9B0E-5C4AECEC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44477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D84BD0-B8FC-0C48-818D-7CCF9BAF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B1E1D1F-971C-6941-9FF0-17BE9F5EC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28.01.2019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C35E972-FBC2-C54F-98F8-14415D17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96CA71-8D81-A047-AD08-79B39836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FA85-67C4-DA4C-9D5E-D89DD9B39E8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80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5164EEA-BA21-CC4E-8CCD-571C9B545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28.01.2019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A64088A-1E75-A54E-A982-A313C812D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0CD0E58-ACA0-5F4B-B57E-9ABBF33D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FA85-67C4-DA4C-9D5E-D89DD9B39E8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604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296318-EBB2-6D40-A5E7-043BFF78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E6CF84-E88A-724A-995A-5F6A027E6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5721"/>
            <a:ext cx="6461964" cy="451532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3110014-F6BF-964C-827D-9BE1D0151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9B2F9B7-BDF3-C24D-A916-D96758A36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28.01.2019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F1F1671-E8A8-4041-A2AE-BB19E279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B5A5036-65A2-0946-B967-FD4B23685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FA85-67C4-DA4C-9D5E-D89DD9B39E8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070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7FCCE8-C380-8A44-8076-962BEC17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1149885-D5E6-D349-B972-E63064CE2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45721"/>
            <a:ext cx="6461964" cy="45153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CA6DA4-3A0C-8841-BA0C-4BC0CB278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1808AC7-C8DB-EC43-A165-6A9D6C0C1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28.01.2019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19874F2-C758-024B-A183-9188AED4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2AB0524-5A07-CF4A-8960-296030B0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FA85-67C4-DA4C-9D5E-D89DD9B39E8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10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0536DD-FF46-E74D-9992-4A9FF1F0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454D9CA-7CE8-5A49-91E9-65612722D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47F9CC-F217-724C-9D86-29C0B5CA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28.01.2019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0A3B8A-4DBF-5044-A6CB-B3384EF9E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895DA42-EE4E-5348-BBF1-144F3D48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FA85-67C4-DA4C-9D5E-D89DD9B39E8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54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8018-CC5F-7E47-8E08-07C247DF8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AB9C7E-CFE1-2840-BC44-67F54934E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66F70-E47E-B840-9F28-935E1EAD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2FADD-2E38-7F45-833A-D03F7DDD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41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D8203A-D658-1D41-A7DF-1B29B22C6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FE7AE5-3960-4A47-AB70-2DA48EFC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56DAF-FBED-AA47-8382-61E91D19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579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68DD-09AF-AA4E-A9ED-0787CE5CA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C64D6-E945-FC4D-8738-DACA135A0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04015-B049-1947-8993-505FB8A18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60BD8-BDD3-C440-90D6-AB73073B0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58F4E-CD8B-704C-8DD1-40C0EE79A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4D63A-2256-5A40-94C8-CF3B9EF1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819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5B242-7A91-1E46-9978-C98517A8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78428E-2220-9149-AD7D-52224C4C9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2CBE9-00EE-4E4D-8643-91CE29CDF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9C1D1-B9FA-8C43-A4BF-F14EEE82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F1DB6-D1C6-9F42-9767-024B68D8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EDEB5-04BF-C246-B6B3-89D834E2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270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174A60-A1B8-2C4A-BF82-346F27CA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32B9E-EB5B-C14A-B2C1-357A225CB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4218C-6B74-DB44-B9BC-D920D9CFA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DF125-DB78-FA48-B6F8-F17A26C50F63}" type="datetimeFigureOut">
              <a:rPr lang="nb-NO" smtClean="0"/>
              <a:t>14.12.2019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0BE62-9D9D-5247-9646-E48F7A287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C9C00-0ED9-0A47-BD32-ED6A5A825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4500A-8285-D540-9CF4-4FF2240E44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103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95300" y="457200"/>
            <a:ext cx="11201400" cy="86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95300" y="1501541"/>
            <a:ext cx="11201400" cy="46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−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9535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5736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01" r:id="rId14"/>
    <p:sldLayoutId id="2147483702" r:id="rId15"/>
    <p:sldLayoutId id="2147483784" r:id="rId16"/>
    <p:sldLayoutId id="2147483727" r:id="rId17"/>
    <p:sldLayoutId id="214748372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46A5595-D19B-F340-903E-23AB9215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751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397C5BD-437C-4749-8A05-C261AAC35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069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EEB2A1D-2F31-984D-8727-56F364C9B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28.01.2019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D83E11-507D-E943-BBF1-57005CAF9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082F64-34B0-924F-ADFB-56775F3B0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034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2FA85-67C4-DA4C-9D5E-D89DD9B39E8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CF368B5-37FE-6C47-B17E-588345A40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r="33839"/>
          <a:stretch/>
        </p:blipFill>
        <p:spPr>
          <a:xfrm>
            <a:off x="9727315" y="373969"/>
            <a:ext cx="2464685" cy="6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svg"/><Relationship Id="rId19" Type="http://schemas.openxmlformats.org/officeDocument/2006/relationships/image" Target="../media/image64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oceandata.earth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9" name="Google Shape;7569;p23"/>
          <p:cNvSpPr/>
          <p:nvPr/>
        </p:nvSpPr>
        <p:spPr>
          <a:xfrm>
            <a:off x="1" y="3067594"/>
            <a:ext cx="5242559" cy="17591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0DC7CBEA-BB47-9B4E-B346-84C6AB52F9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24" y="3438149"/>
            <a:ext cx="3962400" cy="962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6EC810-A419-40DF-A1B9-0EC6135A168A}"/>
              </a:ext>
            </a:extLst>
          </p:cNvPr>
          <p:cNvSpPr/>
          <p:nvPr/>
        </p:nvSpPr>
        <p:spPr>
          <a:xfrm>
            <a:off x="0" y="5010149"/>
            <a:ext cx="5242560" cy="42954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1" defTabSz="450850"/>
            <a:r>
              <a:rPr lang="nb-NO" sz="1200" err="1">
                <a:solidFill>
                  <a:schemeClr val="bg1"/>
                </a:solidFill>
                <a:latin typeface="Arial"/>
                <a:cs typeface="Arial"/>
              </a:rPr>
              <a:t>External</a:t>
            </a:r>
            <a:r>
              <a:rPr lang="nb-NO" sz="1200">
                <a:solidFill>
                  <a:schemeClr val="bg1"/>
                </a:solidFill>
                <a:latin typeface="Arial"/>
                <a:cs typeface="Arial"/>
              </a:rPr>
              <a:t> Presentation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3" name="Google Shape;8983;p648"/>
          <p:cNvSpPr txBox="1">
            <a:spLocks noGrp="1"/>
          </p:cNvSpPr>
          <p:nvPr>
            <p:ph type="title"/>
          </p:nvPr>
        </p:nvSpPr>
        <p:spPr>
          <a:xfrm>
            <a:off x="1055700" y="261100"/>
            <a:ext cx="7216400" cy="13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2667">
                <a:latin typeface="Proxima Nova"/>
                <a:ea typeface="Proxima Nova"/>
                <a:cs typeface="Proxima Nova"/>
                <a:sym typeface="Proxima Nova"/>
              </a:rPr>
              <a:t>THE COGNITE RESOURCE TYPES</a:t>
            </a:r>
            <a:endParaRPr sz="2667"/>
          </a:p>
        </p:txBody>
      </p:sp>
      <p:sp>
        <p:nvSpPr>
          <p:cNvPr id="8984" name="Google Shape;8984;p648"/>
          <p:cNvSpPr/>
          <p:nvPr/>
        </p:nvSpPr>
        <p:spPr>
          <a:xfrm>
            <a:off x="1055688" y="1864731"/>
            <a:ext cx="432000" cy="128000"/>
          </a:xfrm>
          <a:prstGeom prst="rect">
            <a:avLst/>
          </a:prstGeom>
          <a:solidFill>
            <a:srgbClr val="FC257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85" name="Google Shape;8985;p648"/>
          <p:cNvSpPr txBox="1">
            <a:spLocks noGrp="1"/>
          </p:cNvSpPr>
          <p:nvPr>
            <p:ph type="sldNum" idx="12"/>
          </p:nvPr>
        </p:nvSpPr>
        <p:spPr>
          <a:xfrm>
            <a:off x="10984375" y="6192601"/>
            <a:ext cx="3696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  <a:buSzTx/>
              <a:defRPr/>
            </a:pPr>
            <a:fld id="{00000000-1234-1234-1234-123412341234}" type="slidenum">
              <a:rPr lang="en" sz="1467" kern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pPr defTabSz="1219170">
                <a:buClr>
                  <a:srgbClr val="000000"/>
                </a:buClr>
                <a:buSzTx/>
                <a:defRPr/>
              </a:pPr>
              <a:t>10</a:t>
            </a:fld>
            <a:endParaRPr sz="1467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86" name="Google Shape;8986;p648"/>
          <p:cNvSpPr/>
          <p:nvPr/>
        </p:nvSpPr>
        <p:spPr>
          <a:xfrm rot="-290279">
            <a:off x="2676788" y="3385533"/>
            <a:ext cx="5914272" cy="7122185"/>
          </a:xfrm>
          <a:prstGeom prst="arc">
            <a:avLst>
              <a:gd name="adj1" fmla="val 16991447"/>
              <a:gd name="adj2" fmla="val 20171196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987" name="Google Shape;8987;p648"/>
          <p:cNvSpPr/>
          <p:nvPr/>
        </p:nvSpPr>
        <p:spPr>
          <a:xfrm rot="290279" flipH="1">
            <a:off x="3728491" y="3333836"/>
            <a:ext cx="5914272" cy="7122185"/>
          </a:xfrm>
          <a:prstGeom prst="arc">
            <a:avLst>
              <a:gd name="adj1" fmla="val 16991447"/>
              <a:gd name="adj2" fmla="val 20171196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988" name="Google Shape;8988;p648"/>
          <p:cNvSpPr/>
          <p:nvPr/>
        </p:nvSpPr>
        <p:spPr>
          <a:xfrm rot="2529602" flipH="1">
            <a:off x="4389201" y="2596346"/>
            <a:ext cx="5914151" cy="7122247"/>
          </a:xfrm>
          <a:prstGeom prst="arc">
            <a:avLst>
              <a:gd name="adj1" fmla="val 16991447"/>
              <a:gd name="adj2" fmla="val 20171196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989" name="Google Shape;8989;p648"/>
          <p:cNvSpPr/>
          <p:nvPr/>
        </p:nvSpPr>
        <p:spPr>
          <a:xfrm rot="-2529602">
            <a:off x="1888650" y="2567561"/>
            <a:ext cx="5914151" cy="7122247"/>
          </a:xfrm>
          <a:prstGeom prst="arc">
            <a:avLst>
              <a:gd name="adj1" fmla="val 16991447"/>
              <a:gd name="adj2" fmla="val 20171196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8990" name="Google Shape;8990;p648"/>
          <p:cNvGrpSpPr/>
          <p:nvPr/>
        </p:nvGrpSpPr>
        <p:grpSpPr>
          <a:xfrm>
            <a:off x="2525621" y="2327251"/>
            <a:ext cx="1440000" cy="1440000"/>
            <a:chOff x="2525622" y="2327250"/>
            <a:chExt cx="1440000" cy="1440000"/>
          </a:xfrm>
        </p:grpSpPr>
        <p:grpSp>
          <p:nvGrpSpPr>
            <p:cNvPr id="8991" name="Google Shape;8991;p648"/>
            <p:cNvGrpSpPr/>
            <p:nvPr/>
          </p:nvGrpSpPr>
          <p:grpSpPr>
            <a:xfrm>
              <a:off x="2525622" y="2327250"/>
              <a:ext cx="1440000" cy="1440000"/>
              <a:chOff x="2405901" y="2327250"/>
              <a:chExt cx="1440000" cy="1440000"/>
            </a:xfrm>
          </p:grpSpPr>
          <p:sp>
            <p:nvSpPr>
              <p:cNvPr id="8992" name="Google Shape;8992;p648"/>
              <p:cNvSpPr/>
              <p:nvPr/>
            </p:nvSpPr>
            <p:spPr>
              <a:xfrm>
                <a:off x="2405901" y="2327250"/>
                <a:ext cx="1440000" cy="1440000"/>
              </a:xfrm>
              <a:prstGeom prst="ellipse">
                <a:avLst/>
              </a:prstGeom>
              <a:solidFill>
                <a:schemeClr val="lt1"/>
              </a:solidFill>
              <a:ln w="1524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0" dist="63500" sx="102000" sy="102000" algn="ctr" rotWithShape="0">
                  <a:schemeClr val="dk2">
                    <a:alpha val="40000"/>
                  </a:schemeClr>
                </a:outerShdw>
              </a:effectLst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pic>
            <p:nvPicPr>
              <p:cNvPr id="8993" name="Google Shape;8993;p64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801901" y="2723250"/>
                <a:ext cx="648003" cy="64800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994" name="Google Shape;8994;p648"/>
            <p:cNvSpPr txBox="1"/>
            <p:nvPr/>
          </p:nvSpPr>
          <p:spPr>
            <a:xfrm>
              <a:off x="2921632" y="3400033"/>
              <a:ext cx="648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1067" kern="0">
                  <a:solidFill>
                    <a:srgbClr val="24D8E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EVENT</a:t>
              </a:r>
              <a:endParaRPr sz="14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95" name="Google Shape;8995;p648"/>
          <p:cNvGrpSpPr/>
          <p:nvPr/>
        </p:nvGrpSpPr>
        <p:grpSpPr>
          <a:xfrm>
            <a:off x="3245621" y="4752601"/>
            <a:ext cx="1440000" cy="1440000"/>
            <a:chOff x="3245622" y="4752602"/>
            <a:chExt cx="1440000" cy="1440000"/>
          </a:xfrm>
        </p:grpSpPr>
        <p:grpSp>
          <p:nvGrpSpPr>
            <p:cNvPr id="8996" name="Google Shape;8996;p648"/>
            <p:cNvGrpSpPr/>
            <p:nvPr/>
          </p:nvGrpSpPr>
          <p:grpSpPr>
            <a:xfrm>
              <a:off x="3245622" y="4752602"/>
              <a:ext cx="1440000" cy="1440000"/>
              <a:chOff x="3125901" y="4752602"/>
              <a:chExt cx="1440000" cy="1440000"/>
            </a:xfrm>
          </p:grpSpPr>
          <p:sp>
            <p:nvSpPr>
              <p:cNvPr id="8997" name="Google Shape;8997;p648"/>
              <p:cNvSpPr/>
              <p:nvPr/>
            </p:nvSpPr>
            <p:spPr>
              <a:xfrm>
                <a:off x="3125901" y="4752602"/>
                <a:ext cx="1440000" cy="1440000"/>
              </a:xfrm>
              <a:prstGeom prst="ellipse">
                <a:avLst/>
              </a:prstGeom>
              <a:solidFill>
                <a:schemeClr val="lt1"/>
              </a:solidFill>
              <a:ln w="1524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0" dist="63500" sx="102000" sy="102000" algn="ctr" rotWithShape="0">
                  <a:schemeClr val="dk2">
                    <a:alpha val="40000"/>
                  </a:schemeClr>
                </a:outerShdw>
              </a:effectLst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pic>
            <p:nvPicPr>
              <p:cNvPr id="8998" name="Google Shape;8998;p64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521901" y="5148602"/>
                <a:ext cx="648000" cy="64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999" name="Google Shape;8999;p648"/>
            <p:cNvSpPr txBox="1"/>
            <p:nvPr/>
          </p:nvSpPr>
          <p:spPr>
            <a:xfrm>
              <a:off x="3749633" y="5868467"/>
              <a:ext cx="432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1067" kern="0">
                  <a:solidFill>
                    <a:srgbClr val="24D8E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3D</a:t>
              </a:r>
              <a:endParaRPr sz="14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00" name="Google Shape;9000;p648"/>
          <p:cNvGrpSpPr/>
          <p:nvPr/>
        </p:nvGrpSpPr>
        <p:grpSpPr>
          <a:xfrm>
            <a:off x="5218859" y="2529000"/>
            <a:ext cx="1800000" cy="1800000"/>
            <a:chOff x="5218859" y="2529000"/>
            <a:chExt cx="1800000" cy="1800000"/>
          </a:xfrm>
        </p:grpSpPr>
        <p:grpSp>
          <p:nvGrpSpPr>
            <p:cNvPr id="9001" name="Google Shape;9001;p648"/>
            <p:cNvGrpSpPr/>
            <p:nvPr/>
          </p:nvGrpSpPr>
          <p:grpSpPr>
            <a:xfrm>
              <a:off x="5218859" y="2529000"/>
              <a:ext cx="1800000" cy="1800000"/>
              <a:chOff x="4759919" y="2431050"/>
              <a:chExt cx="1440000" cy="1440000"/>
            </a:xfrm>
          </p:grpSpPr>
          <p:sp>
            <p:nvSpPr>
              <p:cNvPr id="9002" name="Google Shape;9002;p648"/>
              <p:cNvSpPr/>
              <p:nvPr/>
            </p:nvSpPr>
            <p:spPr>
              <a:xfrm>
                <a:off x="4759919" y="2431050"/>
                <a:ext cx="1440000" cy="1440000"/>
              </a:xfrm>
              <a:prstGeom prst="ellipse">
                <a:avLst/>
              </a:prstGeom>
              <a:solidFill>
                <a:schemeClr val="lt1"/>
              </a:solidFill>
              <a:ln w="1524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0" dist="63500" sx="102000" sy="102000" algn="ctr" rotWithShape="0">
                  <a:schemeClr val="dk2">
                    <a:alpha val="40000"/>
                  </a:schemeClr>
                </a:outerShdw>
              </a:effectLst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pic>
            <p:nvPicPr>
              <p:cNvPr id="9003" name="Google Shape;9003;p648"/>
              <p:cNvPicPr preferRelativeResize="0"/>
              <p:nvPr/>
            </p:nvPicPr>
            <p:blipFill rotWithShape="1">
              <a:blip r:embed="rId5">
                <a:alphaModFix/>
              </a:blip>
              <a:srcRect l="9838" t="6693" r="5566" b="27300"/>
              <a:stretch/>
            </p:blipFill>
            <p:spPr>
              <a:xfrm>
                <a:off x="5145059" y="2827050"/>
                <a:ext cx="669721" cy="64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004" name="Google Shape;9004;p648"/>
            <p:cNvSpPr txBox="1"/>
            <p:nvPr/>
          </p:nvSpPr>
          <p:spPr>
            <a:xfrm>
              <a:off x="5802816" y="3897200"/>
              <a:ext cx="632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1067" kern="0">
                  <a:solidFill>
                    <a:srgbClr val="24D8E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ASSET</a:t>
              </a:r>
              <a:endParaRPr sz="14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05" name="Google Shape;9005;p648"/>
          <p:cNvGrpSpPr/>
          <p:nvPr/>
        </p:nvGrpSpPr>
        <p:grpSpPr>
          <a:xfrm>
            <a:off x="7876096" y="4752601"/>
            <a:ext cx="1440000" cy="1440000"/>
            <a:chOff x="7876096" y="4752602"/>
            <a:chExt cx="1440000" cy="1440000"/>
          </a:xfrm>
        </p:grpSpPr>
        <p:grpSp>
          <p:nvGrpSpPr>
            <p:cNvPr id="9006" name="Google Shape;9006;p648"/>
            <p:cNvGrpSpPr/>
            <p:nvPr/>
          </p:nvGrpSpPr>
          <p:grpSpPr>
            <a:xfrm>
              <a:off x="7876096" y="4752602"/>
              <a:ext cx="1440000" cy="1440000"/>
              <a:chOff x="5758950" y="4842602"/>
              <a:chExt cx="1440000" cy="1440000"/>
            </a:xfrm>
          </p:grpSpPr>
          <p:sp>
            <p:nvSpPr>
              <p:cNvPr id="9007" name="Google Shape;9007;p648"/>
              <p:cNvSpPr/>
              <p:nvPr/>
            </p:nvSpPr>
            <p:spPr>
              <a:xfrm>
                <a:off x="5758950" y="4842602"/>
                <a:ext cx="1440000" cy="1440000"/>
              </a:xfrm>
              <a:prstGeom prst="ellipse">
                <a:avLst/>
              </a:prstGeom>
              <a:solidFill>
                <a:schemeClr val="lt1"/>
              </a:solidFill>
              <a:ln w="1524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0" dist="63500" sx="102000" sy="102000" algn="ctr" rotWithShape="0">
                  <a:schemeClr val="dk2">
                    <a:alpha val="40000"/>
                  </a:schemeClr>
                </a:outerShdw>
              </a:effectLst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pic>
            <p:nvPicPr>
              <p:cNvPr id="9008" name="Google Shape;9008;p64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154950" y="5238602"/>
                <a:ext cx="648000" cy="64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009" name="Google Shape;9009;p648"/>
            <p:cNvSpPr txBox="1"/>
            <p:nvPr/>
          </p:nvSpPr>
          <p:spPr>
            <a:xfrm>
              <a:off x="8326999" y="5854300"/>
              <a:ext cx="5382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1067" kern="0">
                  <a:solidFill>
                    <a:srgbClr val="24D8E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FILE</a:t>
              </a:r>
              <a:endParaRPr sz="14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10" name="Google Shape;9010;p648"/>
          <p:cNvGrpSpPr/>
          <p:nvPr/>
        </p:nvGrpSpPr>
        <p:grpSpPr>
          <a:xfrm>
            <a:off x="8272096" y="2327251"/>
            <a:ext cx="1440000" cy="1440000"/>
            <a:chOff x="8272096" y="2327250"/>
            <a:chExt cx="1440000" cy="1440000"/>
          </a:xfrm>
        </p:grpSpPr>
        <p:grpSp>
          <p:nvGrpSpPr>
            <p:cNvPr id="9011" name="Google Shape;9011;p648"/>
            <p:cNvGrpSpPr/>
            <p:nvPr/>
          </p:nvGrpSpPr>
          <p:grpSpPr>
            <a:xfrm>
              <a:off x="8272096" y="2327250"/>
              <a:ext cx="1440000" cy="1440000"/>
              <a:chOff x="7896156" y="2709000"/>
              <a:chExt cx="1440000" cy="1440000"/>
            </a:xfrm>
          </p:grpSpPr>
          <p:sp>
            <p:nvSpPr>
              <p:cNvPr id="9012" name="Google Shape;9012;p648"/>
              <p:cNvSpPr/>
              <p:nvPr/>
            </p:nvSpPr>
            <p:spPr>
              <a:xfrm>
                <a:off x="7896156" y="2709000"/>
                <a:ext cx="1440000" cy="1440000"/>
              </a:xfrm>
              <a:prstGeom prst="ellipse">
                <a:avLst/>
              </a:prstGeom>
              <a:solidFill>
                <a:schemeClr val="lt1"/>
              </a:solidFill>
              <a:ln w="1524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0" dist="63500" sx="102000" sy="102000" algn="ctr" rotWithShape="0">
                  <a:schemeClr val="dk2">
                    <a:alpha val="40000"/>
                  </a:schemeClr>
                </a:outerShdw>
              </a:effectLst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pic>
            <p:nvPicPr>
              <p:cNvPr id="9013" name="Google Shape;9013;p648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292156" y="2945629"/>
                <a:ext cx="648002" cy="6480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014" name="Google Shape;9014;p648"/>
            <p:cNvSpPr txBox="1"/>
            <p:nvPr/>
          </p:nvSpPr>
          <p:spPr>
            <a:xfrm>
              <a:off x="8330300" y="3148767"/>
              <a:ext cx="1323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1067" kern="0">
                  <a:solidFill>
                    <a:srgbClr val="24D8E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TIME SERIES AND SEQUENCES</a:t>
              </a:r>
              <a:endParaRPr sz="14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104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0" name="Google Shape;3950;p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408" y="570016"/>
            <a:ext cx="10260280" cy="602661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51" name="Google Shape;3951;p505"/>
          <p:cNvSpPr txBox="1"/>
          <p:nvPr/>
        </p:nvSpPr>
        <p:spPr>
          <a:xfrm>
            <a:off x="907258" y="95015"/>
            <a:ext cx="6217938" cy="47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b="1" dirty="0">
                <a:latin typeface="Proxima Nova"/>
                <a:ea typeface="Proxima Nova"/>
                <a:cs typeface="Proxima Nova"/>
                <a:sym typeface="Proxima Nova"/>
              </a:rPr>
              <a:t>Digital Twin Explorer/ Asset Data Insights</a:t>
            </a:r>
            <a:endParaRPr sz="20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444840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F2EF71-F409-F048-B681-0D89EEFA09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66FCF-A841-1949-A989-A8A6059C8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86" y="127805"/>
            <a:ext cx="11648628" cy="687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5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C79E9C2-9593-C44F-8F8C-118CAB4C1FFC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75EC6F-80C9-794A-92F8-77727CD65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72DB9-248E-204F-961F-5E144B461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oogle Shape;3938;p457">
            <a:extLst>
              <a:ext uri="{FF2B5EF4-FFF2-40B4-BE49-F238E27FC236}">
                <a16:creationId xmlns:a16="http://schemas.microsoft.com/office/drawing/2014/main" id="{04367440-C335-804D-AC8F-4F94593BF15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505" y="178130"/>
            <a:ext cx="10782794" cy="6377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279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B129B4D9-7DEA-5C45-93A4-AB8B0C4682B6}"/>
              </a:ext>
            </a:extLst>
          </p:cNvPr>
          <p:cNvSpPr/>
          <p:nvPr/>
        </p:nvSpPr>
        <p:spPr>
          <a:xfrm>
            <a:off x="3454398" y="2692400"/>
            <a:ext cx="7992536" cy="19896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8" name="Google Shape;4848;p18"/>
          <p:cNvSpPr/>
          <p:nvPr/>
        </p:nvSpPr>
        <p:spPr>
          <a:xfrm>
            <a:off x="-2" y="382316"/>
            <a:ext cx="5238120" cy="6472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46088" lvl="2">
              <a:buClr>
                <a:srgbClr val="000000"/>
              </a:buClr>
              <a:defRPr/>
            </a:pPr>
            <a:r>
              <a:rPr lang="en-US" sz="2400" ker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Platform Model &amp; Value Creation</a:t>
            </a:r>
          </a:p>
        </p:txBody>
      </p:sp>
      <p:sp>
        <p:nvSpPr>
          <p:cNvPr id="16" name="Google Shape;14;p1">
            <a:extLst>
              <a:ext uri="{FF2B5EF4-FFF2-40B4-BE49-F238E27FC236}">
                <a16:creationId xmlns:a16="http://schemas.microsoft.com/office/drawing/2014/main" id="{2B2EF936-1E7C-4D81-9D9E-B8E5F95A186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28962" y="6238927"/>
            <a:ext cx="8447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D4053F5-0A98-7649-9249-8B768BCA02D1}"/>
              </a:ext>
            </a:extLst>
          </p:cNvPr>
          <p:cNvSpPr txBox="1"/>
          <p:nvPr/>
        </p:nvSpPr>
        <p:spPr>
          <a:xfrm>
            <a:off x="6513280" y="2707848"/>
            <a:ext cx="2353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Montserrat Medium" pitchFamily="2" charset="77"/>
              </a:rPr>
              <a:t>Ocean Data Platform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374D2075-98EE-7149-9A1A-81E561003058}"/>
              </a:ext>
            </a:extLst>
          </p:cNvPr>
          <p:cNvSpPr/>
          <p:nvPr/>
        </p:nvSpPr>
        <p:spPr>
          <a:xfrm>
            <a:off x="3586019" y="4148669"/>
            <a:ext cx="1161379" cy="35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Medium" pitchFamily="2" charset="77"/>
              </a:rPr>
              <a:t>Connect data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EAB0DF38-5E53-114D-8960-34D4DD119C57}"/>
              </a:ext>
            </a:extLst>
          </p:cNvPr>
          <p:cNvSpPr/>
          <p:nvPr/>
        </p:nvSpPr>
        <p:spPr>
          <a:xfrm>
            <a:off x="5238118" y="4148669"/>
            <a:ext cx="1187356" cy="35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Montserrat Medium" pitchFamily="2" charset="77"/>
              </a:rPr>
              <a:t>Visualisation</a:t>
            </a:r>
            <a:endParaRPr lang="en-US" sz="140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2CB11DDD-A034-B34B-A9D3-33AB4871740A}"/>
              </a:ext>
            </a:extLst>
          </p:cNvPr>
          <p:cNvSpPr/>
          <p:nvPr/>
        </p:nvSpPr>
        <p:spPr>
          <a:xfrm>
            <a:off x="6890217" y="4148669"/>
            <a:ext cx="1161379" cy="35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Medium" pitchFamily="2" charset="77"/>
              </a:rPr>
              <a:t>Community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CB9237A6-EBAE-E649-8F24-2B1A4AA1D42C}"/>
              </a:ext>
            </a:extLst>
          </p:cNvPr>
          <p:cNvSpPr/>
          <p:nvPr/>
        </p:nvSpPr>
        <p:spPr>
          <a:xfrm>
            <a:off x="8542316" y="4148669"/>
            <a:ext cx="1161379" cy="35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Medium" pitchFamily="2" charset="77"/>
              </a:rPr>
              <a:t>Solution store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5205A5B8-058F-6B4D-BC82-004BC5B1EFC5}"/>
              </a:ext>
            </a:extLst>
          </p:cNvPr>
          <p:cNvSpPr/>
          <p:nvPr/>
        </p:nvSpPr>
        <p:spPr>
          <a:xfrm>
            <a:off x="10194415" y="4148669"/>
            <a:ext cx="1161379" cy="35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Medium" pitchFamily="2" charset="77"/>
              </a:rPr>
              <a:t>Analytical services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2189C81C-646C-0B4D-B028-A0E3E58F0BC1}"/>
              </a:ext>
            </a:extLst>
          </p:cNvPr>
          <p:cNvSpPr/>
          <p:nvPr/>
        </p:nvSpPr>
        <p:spPr>
          <a:xfrm>
            <a:off x="6069300" y="3007644"/>
            <a:ext cx="3241040" cy="35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CDC8"/>
                </a:solidFill>
                <a:latin typeface="Montserrat Medium" pitchFamily="2" charset="77"/>
              </a:rPr>
              <a:t>Powered by Cognite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0818FFF8-DF6E-CB45-B23D-AB81A1FDB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5782" y="3486821"/>
            <a:ext cx="318643" cy="318643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5F3271D4-D715-B043-A77C-A9FD89884E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6179" y="3486821"/>
            <a:ext cx="385434" cy="385434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2F1D343C-FB56-6143-AEF2-7D1766D101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6291" y="3491962"/>
            <a:ext cx="415720" cy="415720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5601FE35-737D-A644-994D-EEE209A069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99287" y="3509766"/>
            <a:ext cx="422836" cy="359139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45E67398-CC06-974E-BE01-1C346D2264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98296" y="3532082"/>
            <a:ext cx="336823" cy="336823"/>
          </a:xfrm>
          <a:prstGeom prst="rect">
            <a:avLst/>
          </a:prstGeom>
        </p:spPr>
      </p:pic>
      <p:sp>
        <p:nvSpPr>
          <p:cNvPr id="59" name="Femkant 1">
            <a:extLst>
              <a:ext uri="{FF2B5EF4-FFF2-40B4-BE49-F238E27FC236}">
                <a16:creationId xmlns:a16="http://schemas.microsoft.com/office/drawing/2014/main" id="{113C2A26-C30B-42D7-AEB7-EDD25BBC4C85}"/>
              </a:ext>
            </a:extLst>
          </p:cNvPr>
          <p:cNvSpPr/>
          <p:nvPr/>
        </p:nvSpPr>
        <p:spPr>
          <a:xfrm rot="16200000">
            <a:off x="6792825" y="1343642"/>
            <a:ext cx="1315686" cy="7992535"/>
          </a:xfrm>
          <a:prstGeom prst="homePlate">
            <a:avLst>
              <a:gd name="adj" fmla="val 11172"/>
            </a:avLst>
          </a:prstGeom>
          <a:solidFill>
            <a:srgbClr val="9EE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ktangel 51">
            <a:extLst>
              <a:ext uri="{FF2B5EF4-FFF2-40B4-BE49-F238E27FC236}">
                <a16:creationId xmlns:a16="http://schemas.microsoft.com/office/drawing/2014/main" id="{9574489F-190A-4B51-9314-FCBC46431D1F}"/>
              </a:ext>
            </a:extLst>
          </p:cNvPr>
          <p:cNvSpPr/>
          <p:nvPr/>
        </p:nvSpPr>
        <p:spPr>
          <a:xfrm>
            <a:off x="3692962" y="5480373"/>
            <a:ext cx="1353171" cy="31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Open data</a:t>
            </a:r>
          </a:p>
        </p:txBody>
      </p:sp>
      <p:sp>
        <p:nvSpPr>
          <p:cNvPr id="61" name="Rektangel 52">
            <a:extLst>
              <a:ext uri="{FF2B5EF4-FFF2-40B4-BE49-F238E27FC236}">
                <a16:creationId xmlns:a16="http://schemas.microsoft.com/office/drawing/2014/main" id="{EE6B6C97-8221-4515-986E-2A020E6D5C5E}"/>
              </a:ext>
            </a:extLst>
          </p:cNvPr>
          <p:cNvSpPr/>
          <p:nvPr/>
        </p:nvSpPr>
        <p:spPr>
          <a:xfrm>
            <a:off x="5706353" y="5480373"/>
            <a:ext cx="1353171" cy="31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Science data</a:t>
            </a:r>
          </a:p>
        </p:txBody>
      </p:sp>
      <p:sp>
        <p:nvSpPr>
          <p:cNvPr id="62" name="Rektangel 53">
            <a:extLst>
              <a:ext uri="{FF2B5EF4-FFF2-40B4-BE49-F238E27FC236}">
                <a16:creationId xmlns:a16="http://schemas.microsoft.com/office/drawing/2014/main" id="{232CCEE5-457C-4E0C-8631-B90FB181B164}"/>
              </a:ext>
            </a:extLst>
          </p:cNvPr>
          <p:cNvSpPr/>
          <p:nvPr/>
        </p:nvSpPr>
        <p:spPr>
          <a:xfrm>
            <a:off x="7719744" y="5480373"/>
            <a:ext cx="1353171" cy="31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Industrial data</a:t>
            </a:r>
          </a:p>
        </p:txBody>
      </p:sp>
      <p:sp>
        <p:nvSpPr>
          <p:cNvPr id="63" name="Rektangel 54">
            <a:extLst>
              <a:ext uri="{FF2B5EF4-FFF2-40B4-BE49-F238E27FC236}">
                <a16:creationId xmlns:a16="http://schemas.microsoft.com/office/drawing/2014/main" id="{FCC3F2EA-C90A-439C-AD6E-3F1392B3668C}"/>
              </a:ext>
            </a:extLst>
          </p:cNvPr>
          <p:cNvSpPr/>
          <p:nvPr/>
        </p:nvSpPr>
        <p:spPr>
          <a:xfrm>
            <a:off x="9733134" y="5480373"/>
            <a:ext cx="1353171" cy="31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Citizen data</a:t>
            </a:r>
          </a:p>
        </p:txBody>
      </p:sp>
      <p:pic>
        <p:nvPicPr>
          <p:cNvPr id="64" name="Grafikk 5">
            <a:extLst>
              <a:ext uri="{FF2B5EF4-FFF2-40B4-BE49-F238E27FC236}">
                <a16:creationId xmlns:a16="http://schemas.microsoft.com/office/drawing/2014/main" id="{53EB46B9-BECD-49BD-A4A0-6F28BCAA67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77247" y="5013168"/>
            <a:ext cx="464944" cy="369759"/>
          </a:xfrm>
          <a:prstGeom prst="rect">
            <a:avLst/>
          </a:prstGeom>
        </p:spPr>
      </p:pic>
      <p:pic>
        <p:nvPicPr>
          <p:cNvPr id="65" name="Grafikk 13">
            <a:extLst>
              <a:ext uri="{FF2B5EF4-FFF2-40B4-BE49-F238E27FC236}">
                <a16:creationId xmlns:a16="http://schemas.microsoft.com/office/drawing/2014/main" id="{736F0B66-D61D-4DAF-95B7-4EBEA1A8D9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133386" y="5013168"/>
            <a:ext cx="397771" cy="451283"/>
          </a:xfrm>
          <a:prstGeom prst="rect">
            <a:avLst/>
          </a:prstGeom>
        </p:spPr>
      </p:pic>
      <p:pic>
        <p:nvPicPr>
          <p:cNvPr id="66" name="Grafikk 16">
            <a:extLst>
              <a:ext uri="{FF2B5EF4-FFF2-40B4-BE49-F238E27FC236}">
                <a16:creationId xmlns:a16="http://schemas.microsoft.com/office/drawing/2014/main" id="{2E37EBED-8EEA-4C73-A8DB-C8A02326CD8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29867" y="5013168"/>
            <a:ext cx="279360" cy="354040"/>
          </a:xfrm>
          <a:prstGeom prst="rect">
            <a:avLst/>
          </a:prstGeom>
        </p:spPr>
      </p:pic>
      <p:pic>
        <p:nvPicPr>
          <p:cNvPr id="67" name="Grafikk 55">
            <a:extLst>
              <a:ext uri="{FF2B5EF4-FFF2-40B4-BE49-F238E27FC236}">
                <a16:creationId xmlns:a16="http://schemas.microsoft.com/office/drawing/2014/main" id="{EBD6FE0D-01E7-4DE8-B2C5-33EFF94FF97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155316" y="5013168"/>
            <a:ext cx="397771" cy="28998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0A6C06-97DA-4705-8C94-467530949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97" y="2792277"/>
            <a:ext cx="493706" cy="48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Femkant 1">
            <a:extLst>
              <a:ext uri="{FF2B5EF4-FFF2-40B4-BE49-F238E27FC236}">
                <a16:creationId xmlns:a16="http://schemas.microsoft.com/office/drawing/2014/main" id="{301E2192-6D0D-490F-8FAC-3790881334D7}"/>
              </a:ext>
            </a:extLst>
          </p:cNvPr>
          <p:cNvSpPr/>
          <p:nvPr/>
        </p:nvSpPr>
        <p:spPr>
          <a:xfrm rot="16200000">
            <a:off x="4731355" y="34088"/>
            <a:ext cx="1315686" cy="3869592"/>
          </a:xfrm>
          <a:prstGeom prst="homePlate">
            <a:avLst>
              <a:gd name="adj" fmla="val 0"/>
            </a:avLst>
          </a:prstGeom>
          <a:solidFill>
            <a:srgbClr val="9EE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DC8"/>
              </a:solidFill>
            </a:endParaRPr>
          </a:p>
        </p:txBody>
      </p:sp>
      <p:pic>
        <p:nvPicPr>
          <p:cNvPr id="70" name="Google Shape;4910;p21" descr="Wave">
            <a:extLst>
              <a:ext uri="{FF2B5EF4-FFF2-40B4-BE49-F238E27FC236}">
                <a16:creationId xmlns:a16="http://schemas.microsoft.com/office/drawing/2014/main" id="{AC4F3B65-C2CD-4C21-A67A-4D73E28B37FF}"/>
              </a:ext>
            </a:extLst>
          </p:cNvPr>
          <p:cNvPicPr preferRelativeResize="0"/>
          <p:nvPr/>
        </p:nvPicPr>
        <p:blipFill rotWithShape="1">
          <a:blip r:embed="rId2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5164" y="1686609"/>
            <a:ext cx="561090" cy="56418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4917;p21">
            <a:extLst>
              <a:ext uri="{FF2B5EF4-FFF2-40B4-BE49-F238E27FC236}">
                <a16:creationId xmlns:a16="http://schemas.microsoft.com/office/drawing/2014/main" id="{B2CF0DB8-4745-40B0-A36B-A860C0556B4D}"/>
              </a:ext>
            </a:extLst>
          </p:cNvPr>
          <p:cNvSpPr txBox="1"/>
          <p:nvPr/>
        </p:nvSpPr>
        <p:spPr>
          <a:xfrm>
            <a:off x="3640255" y="2205136"/>
            <a:ext cx="1008000" cy="20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000" u="none" strike="noStrike" cap="none">
                <a:solidFill>
                  <a:schemeClr val="bg2">
                    <a:lumMod val="75000"/>
                  </a:schemeClr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O</a:t>
            </a:r>
            <a:r>
              <a:rPr lang="no-NO" sz="1000" u="none" strike="noStrike" cap="none">
                <a:solidFill>
                  <a:schemeClr val="bg2">
                    <a:lumMod val="75000"/>
                  </a:schemeClr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cean conservation</a:t>
            </a:r>
            <a:endParaRPr sz="1000">
              <a:solidFill>
                <a:schemeClr val="bg2">
                  <a:lumMod val="75000"/>
                </a:schemeClr>
              </a:solidFill>
              <a:latin typeface="Montserrat Medium" pitchFamily="2" charset="77"/>
            </a:endParaRPr>
          </a:p>
        </p:txBody>
      </p:sp>
      <p:pic>
        <p:nvPicPr>
          <p:cNvPr id="72" name="Google Shape;4911;p21" descr="Fish">
            <a:extLst>
              <a:ext uri="{FF2B5EF4-FFF2-40B4-BE49-F238E27FC236}">
                <a16:creationId xmlns:a16="http://schemas.microsoft.com/office/drawing/2014/main" id="{9C6CA5C4-44F9-42AB-A69C-2055B334A339}"/>
              </a:ext>
            </a:extLst>
          </p:cNvPr>
          <p:cNvPicPr preferRelativeResize="0"/>
          <p:nvPr/>
        </p:nvPicPr>
        <p:blipFill rotWithShape="1">
          <a:blip r:embed="rId2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222" y="1690984"/>
            <a:ext cx="561090" cy="56109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918;p21">
            <a:extLst>
              <a:ext uri="{FF2B5EF4-FFF2-40B4-BE49-F238E27FC236}">
                <a16:creationId xmlns:a16="http://schemas.microsoft.com/office/drawing/2014/main" id="{3A7E8959-0887-44D8-963C-14BB09A26B30}"/>
              </a:ext>
            </a:extLst>
          </p:cNvPr>
          <p:cNvSpPr txBox="1"/>
          <p:nvPr/>
        </p:nvSpPr>
        <p:spPr>
          <a:xfrm>
            <a:off x="4950771" y="2205136"/>
            <a:ext cx="1008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00">
                <a:solidFill>
                  <a:schemeClr val="bg2">
                    <a:lumMod val="75000"/>
                  </a:schemeClr>
                </a:solidFill>
                <a:latin typeface="Montserrat Medium" pitchFamily="2" charset="77"/>
                <a:cs typeface="Calibri"/>
                <a:sym typeface="Calibri"/>
              </a:rPr>
              <a:t>Sustainabl</a:t>
            </a:r>
            <a:r>
              <a:rPr lang="en-US" sz="1000">
                <a:solidFill>
                  <a:schemeClr val="bg2">
                    <a:lumMod val="75000"/>
                  </a:schemeClr>
                </a:solidFill>
                <a:latin typeface="Montserrat Medium" pitchFamily="2" charset="77"/>
                <a:cs typeface="Calibri"/>
                <a:sym typeface="Calibri"/>
              </a:rPr>
              <a:t>e industry</a:t>
            </a:r>
            <a:endParaRPr sz="1000">
              <a:solidFill>
                <a:schemeClr val="bg2">
                  <a:lumMod val="75000"/>
                </a:schemeClr>
              </a:solidFill>
              <a:latin typeface="Montserrat Medium" pitchFamily="2" charset="77"/>
            </a:endParaRPr>
          </a:p>
        </p:txBody>
      </p:sp>
      <p:pic>
        <p:nvPicPr>
          <p:cNvPr id="78" name="Google Shape;4914;p21" descr="Open hand with plant">
            <a:extLst>
              <a:ext uri="{FF2B5EF4-FFF2-40B4-BE49-F238E27FC236}">
                <a16:creationId xmlns:a16="http://schemas.microsoft.com/office/drawing/2014/main" id="{CC714DD5-CEF9-459C-9B90-2A0D93AE2A4F}"/>
              </a:ext>
            </a:extLst>
          </p:cNvPr>
          <p:cNvPicPr preferRelativeResize="0"/>
          <p:nvPr/>
        </p:nvPicPr>
        <p:blipFill rotWithShape="1">
          <a:blip r:embed="rId2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3280" y="1686609"/>
            <a:ext cx="561090" cy="56109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4923;p21">
            <a:extLst>
              <a:ext uri="{FF2B5EF4-FFF2-40B4-BE49-F238E27FC236}">
                <a16:creationId xmlns:a16="http://schemas.microsoft.com/office/drawing/2014/main" id="{00BEC5B2-69E7-4E85-81A2-12228B43240E}"/>
              </a:ext>
            </a:extLst>
          </p:cNvPr>
          <p:cNvSpPr txBox="1"/>
          <p:nvPr/>
        </p:nvSpPr>
        <p:spPr>
          <a:xfrm>
            <a:off x="6237836" y="2205136"/>
            <a:ext cx="1008000" cy="32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00" u="none" strike="noStrike" cap="none">
                <a:solidFill>
                  <a:schemeClr val="bg2">
                    <a:lumMod val="75000"/>
                  </a:schemeClr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Climate change </a:t>
            </a:r>
            <a:r>
              <a:rPr lang="en-US" sz="1000" u="none" strike="noStrike" cap="none">
                <a:solidFill>
                  <a:schemeClr val="bg2">
                    <a:lumMod val="75000"/>
                  </a:schemeClr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adaptation</a:t>
            </a:r>
            <a:endParaRPr sz="1000">
              <a:solidFill>
                <a:schemeClr val="bg2">
                  <a:lumMod val="7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AC1B38-6762-45FD-BE20-213DB00CD21E}"/>
              </a:ext>
            </a:extLst>
          </p:cNvPr>
          <p:cNvSpPr/>
          <p:nvPr/>
        </p:nvSpPr>
        <p:spPr>
          <a:xfrm>
            <a:off x="533457" y="5233730"/>
            <a:ext cx="2624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kern="0">
                <a:solidFill>
                  <a:schemeClr val="bg2">
                    <a:lumMod val="75000"/>
                  </a:schemeClr>
                </a:solidFill>
                <a:latin typeface="Montserrat" panose="020B0604020202020204" charset="0"/>
                <a:cs typeface="Arial"/>
                <a:sym typeface="Arial"/>
              </a:rPr>
              <a:t>S</a:t>
            </a:r>
            <a:r>
              <a:rPr lang="en-GB" kern="0" err="1">
                <a:solidFill>
                  <a:schemeClr val="bg2">
                    <a:lumMod val="75000"/>
                  </a:schemeClr>
                </a:solidFill>
                <a:latin typeface="Montserrat" panose="020B0604020202020204" charset="0"/>
                <a:cs typeface="Arial"/>
                <a:sym typeface="Arial"/>
              </a:rPr>
              <a:t>ources</a:t>
            </a:r>
            <a:r>
              <a:rPr lang="en-GB" kern="0">
                <a:solidFill>
                  <a:schemeClr val="bg2">
                    <a:lumMod val="75000"/>
                  </a:schemeClr>
                </a:solidFill>
                <a:latin typeface="Montserrat" panose="020B0604020202020204" charset="0"/>
                <a:cs typeface="Arial"/>
                <a:sym typeface="Arial"/>
              </a:rPr>
              <a:t> of data</a:t>
            </a:r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96C7E2E-50E2-4B50-88A5-1A8C0EBB007D}"/>
              </a:ext>
            </a:extLst>
          </p:cNvPr>
          <p:cNvSpPr/>
          <p:nvPr/>
        </p:nvSpPr>
        <p:spPr>
          <a:xfrm>
            <a:off x="533457" y="3461476"/>
            <a:ext cx="2624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kern="0">
                <a:solidFill>
                  <a:schemeClr val="bg2">
                    <a:lumMod val="75000"/>
                  </a:schemeClr>
                </a:solidFill>
                <a:latin typeface="Montserrat" panose="020B0604020202020204" charset="0"/>
                <a:cs typeface="Arial"/>
                <a:sym typeface="Arial"/>
              </a:rPr>
              <a:t>The Platform</a:t>
            </a:r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6E5D26D-F7A8-4662-8CAE-0F60BAAC31A1}"/>
              </a:ext>
            </a:extLst>
          </p:cNvPr>
          <p:cNvSpPr/>
          <p:nvPr/>
        </p:nvSpPr>
        <p:spPr>
          <a:xfrm>
            <a:off x="533457" y="1910533"/>
            <a:ext cx="2624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kern="0">
                <a:solidFill>
                  <a:schemeClr val="bg2">
                    <a:lumMod val="75000"/>
                  </a:schemeClr>
                </a:solidFill>
                <a:latin typeface="Montserrat" panose="020B0604020202020204" charset="0"/>
                <a:cs typeface="Arial"/>
                <a:sym typeface="Arial"/>
              </a:rPr>
              <a:t>Delivering value</a:t>
            </a:r>
            <a:endParaRPr lang="en-GB"/>
          </a:p>
        </p:txBody>
      </p:sp>
      <p:sp>
        <p:nvSpPr>
          <p:cNvPr id="49" name="Femkant 1">
            <a:extLst>
              <a:ext uri="{FF2B5EF4-FFF2-40B4-BE49-F238E27FC236}">
                <a16:creationId xmlns:a16="http://schemas.microsoft.com/office/drawing/2014/main" id="{8DBD328E-5C0A-49DF-AF81-49FFBA3AA0AB}"/>
              </a:ext>
            </a:extLst>
          </p:cNvPr>
          <p:cNvSpPr/>
          <p:nvPr/>
        </p:nvSpPr>
        <p:spPr>
          <a:xfrm rot="16200000">
            <a:off x="8859619" y="50071"/>
            <a:ext cx="1315686" cy="3869589"/>
          </a:xfrm>
          <a:prstGeom prst="homePlate">
            <a:avLst>
              <a:gd name="adj" fmla="val 0"/>
            </a:avLst>
          </a:prstGeom>
          <a:solidFill>
            <a:srgbClr val="9EE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DC8"/>
              </a:solidFill>
            </a:endParaRPr>
          </a:p>
        </p:txBody>
      </p:sp>
      <p:sp>
        <p:nvSpPr>
          <p:cNvPr id="50" name="Google Shape;4918;p21">
            <a:extLst>
              <a:ext uri="{FF2B5EF4-FFF2-40B4-BE49-F238E27FC236}">
                <a16:creationId xmlns:a16="http://schemas.microsoft.com/office/drawing/2014/main" id="{67DA92E2-015C-4495-A3A4-3A8122E867AD}"/>
              </a:ext>
            </a:extLst>
          </p:cNvPr>
          <p:cNvSpPr txBox="1"/>
          <p:nvPr/>
        </p:nvSpPr>
        <p:spPr>
          <a:xfrm>
            <a:off x="4059148" y="1411732"/>
            <a:ext cx="2660099" cy="323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  <a:latin typeface="Montserrat" panose="020B0604020202020204"/>
                <a:cs typeface="Calibri"/>
                <a:sym typeface="Calibri"/>
              </a:rPr>
              <a:t>Typical Use Cases</a:t>
            </a:r>
            <a:endParaRPr lang="en-GB" sz="1400">
              <a:solidFill>
                <a:schemeClr val="bg2">
                  <a:lumMod val="75000"/>
                </a:schemeClr>
              </a:solidFill>
              <a:latin typeface="Montserrat" panose="020B0604020202020204"/>
            </a:endParaRPr>
          </a:p>
        </p:txBody>
      </p:sp>
      <p:sp>
        <p:nvSpPr>
          <p:cNvPr id="51" name="Google Shape;4918;p21">
            <a:extLst>
              <a:ext uri="{FF2B5EF4-FFF2-40B4-BE49-F238E27FC236}">
                <a16:creationId xmlns:a16="http://schemas.microsoft.com/office/drawing/2014/main" id="{846BC744-F13D-4A19-BA4C-A08DEEA04892}"/>
              </a:ext>
            </a:extLst>
          </p:cNvPr>
          <p:cNvSpPr txBox="1"/>
          <p:nvPr/>
        </p:nvSpPr>
        <p:spPr>
          <a:xfrm>
            <a:off x="8191135" y="1417073"/>
            <a:ext cx="2660099" cy="323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  <a:latin typeface="Montserrat" panose="020B0604020202020204"/>
                <a:cs typeface="Calibri"/>
                <a:sym typeface="Calibri"/>
              </a:rPr>
              <a:t>Typical Consumer Types</a:t>
            </a:r>
            <a:endParaRPr lang="en-GB" sz="1400">
              <a:solidFill>
                <a:schemeClr val="bg2">
                  <a:lumMod val="75000"/>
                </a:schemeClr>
              </a:solidFill>
              <a:latin typeface="Montserrat" panose="020B0604020202020204"/>
            </a:endParaRPr>
          </a:p>
        </p:txBody>
      </p:sp>
      <p:sp>
        <p:nvSpPr>
          <p:cNvPr id="52" name="TextBox 14">
            <a:extLst>
              <a:ext uri="{FF2B5EF4-FFF2-40B4-BE49-F238E27FC236}">
                <a16:creationId xmlns:a16="http://schemas.microsoft.com/office/drawing/2014/main" id="{8C380684-ED5C-41C0-9B0B-9C22502424C9}"/>
              </a:ext>
            </a:extLst>
          </p:cNvPr>
          <p:cNvSpPr txBox="1"/>
          <p:nvPr/>
        </p:nvSpPr>
        <p:spPr>
          <a:xfrm>
            <a:off x="7683494" y="1718896"/>
            <a:ext cx="367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Montserrat Medium" pitchFamily="2" charset="77"/>
              </a:rPr>
              <a:t>Policy and Government</a:t>
            </a:r>
          </a:p>
          <a:p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Montserrat Medium" pitchFamily="2" charset="77"/>
              </a:rPr>
              <a:t>Academia and Science</a:t>
            </a:r>
          </a:p>
          <a:p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Montserrat Medium" pitchFamily="2" charset="77"/>
              </a:rPr>
              <a:t>Industry: Shipping, Food, Energy</a:t>
            </a:r>
          </a:p>
          <a:p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Montserrat Medium" pitchFamily="2" charset="77"/>
              </a:rPr>
              <a:t>Civil Society</a:t>
            </a:r>
            <a:endParaRPr lang="nb-NO" sz="1400">
              <a:solidFill>
                <a:schemeClr val="bg2">
                  <a:lumMod val="7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A0030-C2E2-401F-A1DB-C0BB66EFE1A5}"/>
              </a:ext>
            </a:extLst>
          </p:cNvPr>
          <p:cNvSpPr/>
          <p:nvPr/>
        </p:nvSpPr>
        <p:spPr>
          <a:xfrm>
            <a:off x="7622242" y="2310654"/>
            <a:ext cx="1680882" cy="403411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201D682-B153-8844-BB44-8F2288C7D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0" y="243840"/>
            <a:ext cx="11694159" cy="638048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B19A2CB-4A0B-4948-B67E-376938DE3BB1}"/>
              </a:ext>
            </a:extLst>
          </p:cNvPr>
          <p:cNvSpPr txBox="1">
            <a:spLocks/>
          </p:cNvSpPr>
          <p:nvPr/>
        </p:nvSpPr>
        <p:spPr>
          <a:xfrm>
            <a:off x="1251015" y="2952807"/>
            <a:ext cx="9636702" cy="3831818"/>
          </a:xfrm>
          <a:prstGeom prst="rect">
            <a:avLst/>
          </a:prstGeom>
        </p:spPr>
        <p:txBody>
          <a:bodyPr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5400">
                <a:solidFill>
                  <a:schemeClr val="bg1"/>
                </a:solidFill>
                <a:latin typeface="Montserrat"/>
                <a:sym typeface="Arial"/>
              </a:rPr>
              <a:t>Liberate data for </a:t>
            </a:r>
            <a:br>
              <a:rPr lang="en-US" sz="5400">
                <a:solidFill>
                  <a:schemeClr val="bg1"/>
                </a:solidFill>
                <a:latin typeface="Montserrat"/>
                <a:sym typeface="Arial"/>
              </a:rPr>
            </a:br>
            <a:r>
              <a:rPr lang="en-US" sz="5400">
                <a:solidFill>
                  <a:schemeClr val="bg1"/>
                </a:solidFill>
                <a:latin typeface="Montserrat"/>
                <a:sym typeface="Arial"/>
              </a:rPr>
              <a:t>One Healthy Ocean!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endParaRPr lang="en-US" sz="5400">
              <a:solidFill>
                <a:schemeClr val="bg1"/>
              </a:solidFill>
              <a:latin typeface="Montserrat"/>
              <a:sym typeface="Arial"/>
            </a:endParaRPr>
          </a:p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5400">
                <a:solidFill>
                  <a:schemeClr val="bg1"/>
                </a:solidFill>
                <a:latin typeface="Montserrat"/>
                <a:sym typeface="Arial"/>
                <a:hlinkClick r:id="rId4"/>
              </a:rPr>
              <a:t>www.oceandata.earth</a:t>
            </a:r>
            <a:endParaRPr lang="en-US" sz="5400">
              <a:solidFill>
                <a:schemeClr val="bg1"/>
              </a:solidFill>
              <a:latin typeface="Montserrat"/>
              <a:sym typeface="Arial"/>
            </a:endParaRPr>
          </a:p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endParaRPr lang="en-US" sz="5400">
              <a:solidFill>
                <a:schemeClr val="bg1"/>
              </a:solidFill>
              <a:latin typeface="Montserrat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AC1257-6B0C-D546-9AC4-BE2CDE32CCDF}"/>
              </a:ext>
            </a:extLst>
          </p:cNvPr>
          <p:cNvSpPr txBox="1">
            <a:spLocks/>
          </p:cNvSpPr>
          <p:nvPr/>
        </p:nvSpPr>
        <p:spPr>
          <a:xfrm>
            <a:off x="1251015" y="2134100"/>
            <a:ext cx="9636702" cy="923330"/>
          </a:xfrm>
          <a:prstGeom prst="rect">
            <a:avLst/>
          </a:prstGeom>
        </p:spPr>
        <p:txBody>
          <a:bodyPr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ctr">
              <a:buClr>
                <a:srgbClr val="000000"/>
              </a:buClr>
              <a:defRPr/>
            </a:pPr>
            <a:r>
              <a:rPr lang="en-US" sz="5400" b="1" kern="0">
                <a:solidFill>
                  <a:srgbClr val="00CDC8"/>
                </a:solidFill>
                <a:latin typeface="Montserrat"/>
                <a:ea typeface="Montserrat"/>
                <a:cs typeface="Montserrat"/>
                <a:sym typeface="Montserrat"/>
              </a:rPr>
              <a:t>JOIN US TO</a:t>
            </a:r>
            <a:endParaRPr lang="en-US" sz="5400" b="1" kern="0">
              <a:solidFill>
                <a:srgbClr val="00CDC8"/>
              </a:solidFill>
              <a:latin typeface="Montserra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51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201D682-B153-8844-BB44-8F2288C7D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0" y="243840"/>
            <a:ext cx="11694159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7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AA1609D-7FAF-9B4B-A004-C6C38046C5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0" y="243840"/>
            <a:ext cx="11694159" cy="638048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B19A2CB-4A0B-4948-B67E-376938DE3BB1}"/>
              </a:ext>
            </a:extLst>
          </p:cNvPr>
          <p:cNvSpPr txBox="1">
            <a:spLocks/>
          </p:cNvSpPr>
          <p:nvPr/>
        </p:nvSpPr>
        <p:spPr>
          <a:xfrm>
            <a:off x="1251015" y="2005335"/>
            <a:ext cx="9636702" cy="3200876"/>
          </a:xfrm>
          <a:prstGeom prst="rect">
            <a:avLst/>
          </a:prstGeom>
        </p:spPr>
        <p:txBody>
          <a:bodyPr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3210" marR="299085" lvl="0">
              <a:spcBef>
                <a:spcPts val="0"/>
              </a:spcBef>
              <a:buClr>
                <a:srgbClr val="FFFFFF"/>
              </a:buClr>
              <a:buSzPts val="1200"/>
              <a:defRPr/>
            </a:pPr>
            <a:r>
              <a:rPr lang="en-US" sz="2000" b="1" kern="0">
                <a:solidFill>
                  <a:schemeClr val="bg1"/>
                </a:solidFill>
                <a:latin typeface="Montserrat"/>
                <a:ea typeface="+mn-ea"/>
                <a:cs typeface="+mn-cs"/>
                <a:sym typeface="Montserrat"/>
              </a:rPr>
              <a:t>An independent, non-profit, non-compete foundation providing </a:t>
            </a:r>
            <a:br>
              <a:rPr lang="en-US" sz="2000" b="1" kern="0">
                <a:solidFill>
                  <a:schemeClr val="bg1"/>
                </a:solidFill>
                <a:latin typeface="Montserrat"/>
                <a:ea typeface="+mn-ea"/>
                <a:cs typeface="+mn-cs"/>
                <a:sym typeface="Montserrat"/>
              </a:rPr>
            </a:br>
            <a:r>
              <a:rPr lang="en-US" sz="2000" b="1" kern="0">
                <a:solidFill>
                  <a:schemeClr val="bg1"/>
                </a:solidFill>
                <a:latin typeface="Montserrat"/>
                <a:ea typeface="+mn-ea"/>
                <a:cs typeface="+mn-cs"/>
                <a:sym typeface="Montserrat"/>
              </a:rPr>
              <a:t>a data platform and associated services for a sustainable ocean</a:t>
            </a:r>
            <a:endParaRPr lang="en-US" sz="2000" b="1" kern="0">
              <a:solidFill>
                <a:schemeClr val="bg1"/>
              </a:solidFill>
              <a:latin typeface="Montserrat"/>
              <a:ea typeface="+mn-ea"/>
              <a:cs typeface="+mn-cs"/>
            </a:endParaRPr>
          </a:p>
          <a:p>
            <a:pPr marL="0"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CDC8"/>
                </a:solidFill>
                <a:effectLst/>
                <a:uLnTx/>
                <a:uFillTx/>
                <a:latin typeface="Montserrat"/>
                <a:sym typeface="Arial"/>
              </a:rPr>
              <a:t>Vision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CDC8"/>
                </a:solidFill>
                <a:effectLst/>
                <a:uLnTx/>
                <a:uFillTx/>
                <a:latin typeface="Montserrat"/>
                <a:sym typeface="Arial"/>
              </a:rPr>
              <a:t>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sym typeface="Arial"/>
              </a:rPr>
              <a:t>Liberating data for One Healthy Ocean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sym typeface="Arial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CDC8"/>
                </a:solidFill>
                <a:effectLst/>
                <a:uLnTx/>
                <a:uFillTx/>
                <a:latin typeface="Montserrat"/>
                <a:sym typeface="Arial"/>
              </a:rPr>
              <a:t>Mission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CDC8"/>
                </a:solidFill>
                <a:effectLst/>
                <a:uLnTx/>
                <a:uFillTx/>
                <a:latin typeface="Montserrat"/>
                <a:sym typeface="Arial"/>
              </a:rPr>
              <a:t>: </a:t>
            </a:r>
            <a:r>
              <a:rPr lang="en-US" sz="2000">
                <a:solidFill>
                  <a:schemeClr val="bg1"/>
                </a:solidFill>
                <a:latin typeface="Montserrat"/>
                <a:sym typeface="Arial"/>
              </a:rPr>
              <a:t>We connect data, people and technology to enable</a:t>
            </a:r>
          </a:p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000">
                <a:solidFill>
                  <a:schemeClr val="bg1"/>
                </a:solidFill>
                <a:latin typeface="Montserrat"/>
                <a:sym typeface="Arial"/>
              </a:rPr>
              <a:t>a sustainable and productive ocean</a:t>
            </a:r>
            <a:br>
              <a:rPr lang="en-US" sz="2000">
                <a:solidFill>
                  <a:schemeClr val="bg1"/>
                </a:solidFill>
                <a:latin typeface="Montserrat"/>
                <a:sym typeface="Arial"/>
              </a:rPr>
            </a:br>
            <a:br>
              <a:rPr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CDC8"/>
                </a:solidFill>
                <a:effectLst/>
                <a:uLnTx/>
                <a:uFillTx/>
                <a:latin typeface="Montserrat"/>
                <a:sym typeface="Arial"/>
              </a:rPr>
              <a:t>Values: </a:t>
            </a:r>
            <a:r>
              <a:rPr lang="en-US" sz="2000">
                <a:solidFill>
                  <a:schemeClr val="bg1"/>
                </a:solidFill>
                <a:latin typeface="Montserrat"/>
                <a:sym typeface="Arial"/>
              </a:rPr>
              <a:t>Factual, Independent, Transparent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CDC8"/>
                </a:solidFill>
                <a:effectLst/>
                <a:uLnTx/>
                <a:uFillTx/>
                <a:latin typeface="Montserrat"/>
                <a:sym typeface="Arial"/>
              </a:rPr>
              <a:t>Product owner of: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sym typeface="Arial"/>
              </a:rPr>
              <a:t>Ocean Data Platform (ODP)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cs typeface="Arial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EC8CAA-F4EB-47DE-B87E-A808FB74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12" y="869557"/>
            <a:ext cx="3857535" cy="9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4" descr="Bilderesultat for rev ocean logo">
            <a:extLst>
              <a:ext uri="{FF2B5EF4-FFF2-40B4-BE49-F238E27FC236}">
                <a16:creationId xmlns:a16="http://schemas.microsoft.com/office/drawing/2014/main" id="{767D23CB-7BF8-4CC4-88B1-C299D3A9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93" y="5961084"/>
            <a:ext cx="1958409" cy="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Bilderesultat for wef logo">
            <a:extLst>
              <a:ext uri="{FF2B5EF4-FFF2-40B4-BE49-F238E27FC236}">
                <a16:creationId xmlns:a16="http://schemas.microsoft.com/office/drawing/2014/main" id="{0717D427-2DF3-4112-BF65-3C347846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894" y="5880543"/>
            <a:ext cx="880271" cy="54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 descr="Bilderesultat for ntnu">
            <a:extLst>
              <a:ext uri="{FF2B5EF4-FFF2-40B4-BE49-F238E27FC236}">
                <a16:creationId xmlns:a16="http://schemas.microsoft.com/office/drawing/2014/main" id="{02294C91-E0A2-4029-872C-32F6ECEA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6879" y="5993500"/>
            <a:ext cx="1667990" cy="31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esultat for wwf logo">
            <a:extLst>
              <a:ext uri="{FF2B5EF4-FFF2-40B4-BE49-F238E27FC236}">
                <a16:creationId xmlns:a16="http://schemas.microsoft.com/office/drawing/2014/main" id="{8C90519C-65E1-43D3-A38C-EA218A7B7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1" t="25169" r="29419" b="21675"/>
          <a:stretch/>
        </p:blipFill>
        <p:spPr bwMode="auto">
          <a:xfrm>
            <a:off x="5330246" y="5678606"/>
            <a:ext cx="880271" cy="94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esultat for sintef logo">
            <a:extLst>
              <a:ext uri="{FF2B5EF4-FFF2-40B4-BE49-F238E27FC236}">
                <a16:creationId xmlns:a16="http://schemas.microsoft.com/office/drawing/2014/main" id="{3F4F43BA-08D0-40BD-935C-684235A3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181" y="5657278"/>
            <a:ext cx="1978726" cy="9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lderesultat for aker logo">
            <a:extLst>
              <a:ext uri="{FF2B5EF4-FFF2-40B4-BE49-F238E27FC236}">
                <a16:creationId xmlns:a16="http://schemas.microsoft.com/office/drawing/2014/main" id="{2BE10DFA-D461-4872-98DB-3F40A7684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542" y="5695327"/>
            <a:ext cx="913264" cy="91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2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4;p1">
            <a:extLst>
              <a:ext uri="{FF2B5EF4-FFF2-40B4-BE49-F238E27FC236}">
                <a16:creationId xmlns:a16="http://schemas.microsoft.com/office/drawing/2014/main" id="{70AF7459-B98D-4895-8959-A7EE722CA6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28962" y="6238927"/>
            <a:ext cx="8447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43" name="Google Shape;4848;p18">
            <a:extLst>
              <a:ext uri="{FF2B5EF4-FFF2-40B4-BE49-F238E27FC236}">
                <a16:creationId xmlns:a16="http://schemas.microsoft.com/office/drawing/2014/main" id="{673BF10F-4E6E-4F79-8C10-1EABE02A0CF2}"/>
              </a:ext>
            </a:extLst>
          </p:cNvPr>
          <p:cNvSpPr/>
          <p:nvPr/>
        </p:nvSpPr>
        <p:spPr>
          <a:xfrm>
            <a:off x="-2" y="382316"/>
            <a:ext cx="6686732" cy="6472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45770" lvl="2">
              <a:buClr>
                <a:srgbClr val="000000"/>
              </a:buClr>
              <a:defRPr/>
            </a:pPr>
            <a:r>
              <a:rPr lang="en-US" sz="2400" b="1" kern="0">
                <a:solidFill>
                  <a:schemeClr val="bg1"/>
                </a:solidFill>
                <a:ea typeface="+mn-lt"/>
                <a:cs typeface="+mn-lt"/>
                <a:sym typeface="Montserrat"/>
              </a:rPr>
              <a:t>Liberating data for one healthy ocean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A0AD34-872F-4B5E-BC27-CEDF593F137B}"/>
              </a:ext>
            </a:extLst>
          </p:cNvPr>
          <p:cNvSpPr txBox="1"/>
          <p:nvPr/>
        </p:nvSpPr>
        <p:spPr>
          <a:xfrm>
            <a:off x="1032769" y="1742983"/>
            <a:ext cx="10304014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4546A"/>
                </a:solidFill>
                <a:latin typeface="Montserrat"/>
              </a:rPr>
              <a:t>"The clock is ticking on our collective responsibility to achieve the Sustainable Development Goals, and central to SDG 14 for a healthy ocean is the need to increase scientific knowledge and marine research capacity. Opening the bulk of ocean data, and making it available in a user-friendly, standardized and interoperable format, is a must for sustainable use of the ocean.</a:t>
            </a:r>
          </a:p>
          <a:p>
            <a:r>
              <a:rPr lang="en-US" b="1">
                <a:solidFill>
                  <a:srgbClr val="44546A"/>
                </a:solidFill>
                <a:latin typeface="Montserrat"/>
              </a:rPr>
              <a:t>The Ocean Data Foundation will be a key contributor to making this happen</a:t>
            </a:r>
            <a:r>
              <a:rPr lang="en-US">
                <a:solidFill>
                  <a:srgbClr val="44546A"/>
                </a:solidFill>
                <a:latin typeface="Montserrat"/>
              </a:rPr>
              <a:t>. Friends of Ocean Action has been working with REV Ocean to bring an ocean data platform to fruition and I am excited to see it coming to life. </a:t>
            </a:r>
            <a:r>
              <a:rPr lang="en-US" b="1">
                <a:solidFill>
                  <a:srgbClr val="44546A"/>
                </a:solidFill>
                <a:latin typeface="Montserrat"/>
              </a:rPr>
              <a:t>This is excellent timing </a:t>
            </a:r>
            <a:r>
              <a:rPr lang="en-US">
                <a:solidFill>
                  <a:srgbClr val="44546A"/>
                </a:solidFill>
                <a:latin typeface="Montserrat"/>
              </a:rPr>
              <a:t>ahead of the UN Decade of Ocean Science</a:t>
            </a:r>
            <a:r>
              <a:rPr lang="en-US" b="1">
                <a:solidFill>
                  <a:srgbClr val="44546A"/>
                </a:solidFill>
                <a:latin typeface="Montserrat"/>
              </a:rPr>
              <a:t> for us to improve knowledge and understanding of the ocean – to give it the best chance of reaching a state of health, abundance and sustainable use.</a:t>
            </a:r>
            <a:r>
              <a:rPr lang="en-US">
                <a:solidFill>
                  <a:srgbClr val="44546A"/>
                </a:solidFill>
                <a:latin typeface="Montserrat"/>
              </a:rPr>
              <a:t> "</a:t>
            </a:r>
          </a:p>
          <a:p>
            <a:endParaRPr lang="en-US">
              <a:solidFill>
                <a:srgbClr val="44546A"/>
              </a:solidFill>
              <a:latin typeface="Montserrat"/>
            </a:endParaRPr>
          </a:p>
          <a:p>
            <a:endParaRPr lang="en-US">
              <a:solidFill>
                <a:srgbClr val="44546A"/>
              </a:solidFill>
              <a:latin typeface="Montserrat"/>
            </a:endParaRPr>
          </a:p>
          <a:p>
            <a:r>
              <a:rPr lang="en-US" b="1">
                <a:solidFill>
                  <a:srgbClr val="44546A"/>
                </a:solidFill>
                <a:latin typeface="Montserrat"/>
              </a:rPr>
              <a:t>Ambassador Peter Thomson</a:t>
            </a:r>
            <a:br>
              <a:rPr lang="en-US" b="1">
                <a:solidFill>
                  <a:srgbClr val="44546A"/>
                </a:solidFill>
                <a:latin typeface="Montserrat"/>
              </a:rPr>
            </a:br>
            <a:r>
              <a:rPr lang="en-US">
                <a:solidFill>
                  <a:srgbClr val="44546A"/>
                </a:solidFill>
                <a:latin typeface="Montserrat"/>
              </a:rPr>
              <a:t>UN Secretary General’s Special Envoy for the Ocean and Co-Chair of Friends of Ocean Action</a:t>
            </a:r>
            <a:endParaRPr lang="en-US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07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4;p1">
            <a:extLst>
              <a:ext uri="{FF2B5EF4-FFF2-40B4-BE49-F238E27FC236}">
                <a16:creationId xmlns:a16="http://schemas.microsoft.com/office/drawing/2014/main" id="{70AF7459-B98D-4895-8959-A7EE722CA6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28962" y="6238927"/>
            <a:ext cx="8447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43" name="Google Shape;4848;p18">
            <a:extLst>
              <a:ext uri="{FF2B5EF4-FFF2-40B4-BE49-F238E27FC236}">
                <a16:creationId xmlns:a16="http://schemas.microsoft.com/office/drawing/2014/main" id="{673BF10F-4E6E-4F79-8C10-1EABE02A0CF2}"/>
              </a:ext>
            </a:extLst>
          </p:cNvPr>
          <p:cNvSpPr/>
          <p:nvPr/>
        </p:nvSpPr>
        <p:spPr>
          <a:xfrm>
            <a:off x="-2" y="382316"/>
            <a:ext cx="6686732" cy="6472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45770" lvl="2">
              <a:buClr>
                <a:srgbClr val="000000"/>
              </a:buClr>
              <a:defRPr/>
            </a:pPr>
            <a:r>
              <a:rPr lang="en-US" sz="2400" b="1" kern="0">
                <a:solidFill>
                  <a:schemeClr val="bg1"/>
                </a:solidFill>
                <a:ea typeface="+mn-lt"/>
                <a:cs typeface="+mn-lt"/>
                <a:sym typeface="Montserrat"/>
              </a:rPr>
              <a:t>Launch at Our Oceans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FC5044A3-CAA8-4E25-B4A1-A9561DCB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3" b="68195"/>
          <a:stretch/>
        </p:blipFill>
        <p:spPr>
          <a:xfrm>
            <a:off x="6859108" y="4051146"/>
            <a:ext cx="1630286" cy="1662073"/>
          </a:xfrm>
          <a:prstGeom prst="rect">
            <a:avLst/>
          </a:prstGeom>
        </p:spPr>
      </p:pic>
      <p:pic>
        <p:nvPicPr>
          <p:cNvPr id="8" name="Picture 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045DB13A-7E61-4679-A97B-6EB273B10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9" r="68803" b="34276"/>
          <a:stretch/>
        </p:blipFill>
        <p:spPr>
          <a:xfrm>
            <a:off x="849546" y="4051146"/>
            <a:ext cx="1630286" cy="1662073"/>
          </a:xfrm>
          <a:prstGeom prst="rect">
            <a:avLst/>
          </a:prstGeom>
        </p:spPr>
      </p:pic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5D8943F-847E-42EB-98CA-D34C2D425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0" t="33823" r="184" b="33853"/>
          <a:stretch/>
        </p:blipFill>
        <p:spPr>
          <a:xfrm>
            <a:off x="9851884" y="4051146"/>
            <a:ext cx="1630286" cy="1664680"/>
          </a:xfrm>
          <a:prstGeom prst="rect">
            <a:avLst/>
          </a:prstGeom>
        </p:spPr>
      </p:pic>
      <p:pic>
        <p:nvPicPr>
          <p:cNvPr id="10" name="Picture 9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375EB377-8127-44C4-8479-29BB641E90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2" t="67721" r="33822" b="-45"/>
          <a:stretch/>
        </p:blipFill>
        <p:spPr>
          <a:xfrm>
            <a:off x="3842322" y="4051146"/>
            <a:ext cx="1654296" cy="16891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95E32F-062B-4434-A8D8-8CFB310EA590}"/>
              </a:ext>
            </a:extLst>
          </p:cNvPr>
          <p:cNvSpPr/>
          <p:nvPr/>
        </p:nvSpPr>
        <p:spPr>
          <a:xfrm>
            <a:off x="450927" y="5783019"/>
            <a:ext cx="2427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2"/>
                </a:solidFill>
                <a:latin typeface="Montserrat"/>
              </a:rPr>
              <a:t>Peter Thomson, UN Special Envoy</a:t>
            </a:r>
          </a:p>
          <a:p>
            <a:pPr algn="ctr"/>
            <a:r>
              <a:rPr lang="en-US" sz="1200">
                <a:solidFill>
                  <a:schemeClr val="bg2"/>
                </a:solidFill>
                <a:latin typeface="Montserrat"/>
              </a:rPr>
              <a:t>Craig McLean, NOAA Chief Scientist </a:t>
            </a:r>
            <a:endParaRPr lang="en-GB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BAA9D-36B2-49A1-B002-26DBD5601F55}"/>
              </a:ext>
            </a:extLst>
          </p:cNvPr>
          <p:cNvSpPr/>
          <p:nvPr/>
        </p:nvSpPr>
        <p:spPr>
          <a:xfrm>
            <a:off x="6271463" y="5783019"/>
            <a:ext cx="2805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2"/>
                </a:solidFill>
                <a:latin typeface="Montserrat"/>
              </a:rPr>
              <a:t>Kristian </a:t>
            </a:r>
            <a:r>
              <a:rPr lang="en-US" sz="1200" err="1">
                <a:solidFill>
                  <a:schemeClr val="bg2"/>
                </a:solidFill>
                <a:latin typeface="Montserrat"/>
              </a:rPr>
              <a:t>Teleki</a:t>
            </a:r>
            <a:r>
              <a:rPr lang="en-US" sz="1200">
                <a:solidFill>
                  <a:schemeClr val="bg2"/>
                </a:solidFill>
                <a:latin typeface="Montserrat"/>
              </a:rPr>
              <a:t>, Director WRI Sustainable</a:t>
            </a:r>
          </a:p>
          <a:p>
            <a:pPr algn="ctr"/>
            <a:r>
              <a:rPr lang="en-US" sz="1200">
                <a:solidFill>
                  <a:schemeClr val="bg2"/>
                </a:solidFill>
                <a:latin typeface="Montserrat"/>
              </a:rPr>
              <a:t>Oceans and Head Friends of Ocean Action</a:t>
            </a:r>
            <a:endParaRPr lang="en-GB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85DA29-5067-4BA5-9C09-6CCF3683D379}"/>
              </a:ext>
            </a:extLst>
          </p:cNvPr>
          <p:cNvSpPr/>
          <p:nvPr/>
        </p:nvSpPr>
        <p:spPr>
          <a:xfrm>
            <a:off x="9366991" y="5783019"/>
            <a:ext cx="2600071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sz="1200">
                <a:solidFill>
                  <a:schemeClr val="bg2"/>
                </a:solidFill>
                <a:latin typeface="Montserrat"/>
              </a:rPr>
              <a:t>Vidar Helgesen, special representative</a:t>
            </a:r>
          </a:p>
          <a:p>
            <a:pPr algn="ctr"/>
            <a:r>
              <a:rPr lang="en-US" sz="1200">
                <a:solidFill>
                  <a:schemeClr val="bg2"/>
                </a:solidFill>
                <a:latin typeface="Montserrat"/>
              </a:rPr>
              <a:t>High Level Panel for Oceans</a:t>
            </a:r>
            <a:endParaRPr lang="en-GB" sz="1200">
              <a:solidFill>
                <a:schemeClr val="bg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53F6F7-BC6B-4D21-8C1B-AE166E29236C}"/>
              </a:ext>
            </a:extLst>
          </p:cNvPr>
          <p:cNvSpPr/>
          <p:nvPr/>
        </p:nvSpPr>
        <p:spPr>
          <a:xfrm>
            <a:off x="2978686" y="5783019"/>
            <a:ext cx="3381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2"/>
                </a:solidFill>
                <a:latin typeface="Montserrat"/>
              </a:rPr>
              <a:t>Vladimir </a:t>
            </a:r>
            <a:r>
              <a:rPr lang="en-US" sz="1200" err="1">
                <a:solidFill>
                  <a:schemeClr val="bg2"/>
                </a:solidFill>
                <a:latin typeface="Montserrat"/>
              </a:rPr>
              <a:t>Ryabinin</a:t>
            </a:r>
            <a:r>
              <a:rPr lang="en-US" sz="1200">
                <a:solidFill>
                  <a:schemeClr val="bg2"/>
                </a:solidFill>
                <a:latin typeface="Montserrat"/>
              </a:rPr>
              <a:t>, Executive Secretary UNESCO IOC</a:t>
            </a:r>
          </a:p>
          <a:p>
            <a:pPr algn="ctr"/>
            <a:r>
              <a:rPr lang="en-US" sz="1200">
                <a:solidFill>
                  <a:schemeClr val="bg2"/>
                </a:solidFill>
                <a:latin typeface="Montserrat"/>
              </a:rPr>
              <a:t>Julian </a:t>
            </a:r>
            <a:r>
              <a:rPr lang="en-US" sz="1200" err="1">
                <a:solidFill>
                  <a:schemeClr val="bg2"/>
                </a:solidFill>
                <a:latin typeface="Montserrat"/>
              </a:rPr>
              <a:t>Barbière</a:t>
            </a:r>
            <a:r>
              <a:rPr lang="en-US" sz="1200">
                <a:solidFill>
                  <a:schemeClr val="bg2"/>
                </a:solidFill>
                <a:latin typeface="Montserrat"/>
              </a:rPr>
              <a:t>, Head Marine Policy UNESCO IOC</a:t>
            </a:r>
          </a:p>
          <a:p>
            <a:pPr algn="ctr"/>
            <a:r>
              <a:rPr lang="en-US" sz="1200">
                <a:solidFill>
                  <a:schemeClr val="bg2"/>
                </a:solidFill>
                <a:latin typeface="Montserrat"/>
              </a:rPr>
              <a:t>Paul Woods, CTO Global Fishing Watch</a:t>
            </a:r>
          </a:p>
          <a:p>
            <a:pPr algn="ctr"/>
            <a:endParaRPr lang="en-GB" sz="1200"/>
          </a:p>
        </p:txBody>
      </p:sp>
      <p:pic>
        <p:nvPicPr>
          <p:cNvPr id="2050" name="Picture 2" descr="No alternative text description for this image">
            <a:extLst>
              <a:ext uri="{FF2B5EF4-FFF2-40B4-BE49-F238E27FC236}">
                <a16:creationId xmlns:a16="http://schemas.microsoft.com/office/drawing/2014/main" id="{53C14060-C766-44D9-A427-112977D84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395" y="1284347"/>
            <a:ext cx="3073605" cy="223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alternative text description for this image">
            <a:extLst>
              <a:ext uri="{FF2B5EF4-FFF2-40B4-BE49-F238E27FC236}">
                <a16:creationId xmlns:a16="http://schemas.microsoft.com/office/drawing/2014/main" id="{7233D878-D801-431C-BB4C-BAC669C4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56" y="1282899"/>
            <a:ext cx="2231315" cy="223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920B5A-21DF-4B40-9D30-990683C25BA7}"/>
              </a:ext>
            </a:extLst>
          </p:cNvPr>
          <p:cNvSpPr/>
          <p:nvPr/>
        </p:nvSpPr>
        <p:spPr>
          <a:xfrm>
            <a:off x="4545776" y="3562586"/>
            <a:ext cx="3100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bg2"/>
                </a:solidFill>
                <a:latin typeface="Montserrat"/>
              </a:rPr>
              <a:t>HRH Crown Prince Haakon Magnus of Norway</a:t>
            </a:r>
          </a:p>
          <a:p>
            <a:pPr algn="ctr"/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28663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4;p1">
            <a:extLst>
              <a:ext uri="{FF2B5EF4-FFF2-40B4-BE49-F238E27FC236}">
                <a16:creationId xmlns:a16="http://schemas.microsoft.com/office/drawing/2014/main" id="{2B2EF936-1E7C-4D81-9D9E-B8E5F95A186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28962" y="6238927"/>
            <a:ext cx="8447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4849;p18">
            <a:extLst>
              <a:ext uri="{FF2B5EF4-FFF2-40B4-BE49-F238E27FC236}">
                <a16:creationId xmlns:a16="http://schemas.microsoft.com/office/drawing/2014/main" id="{21E084B3-829A-4E54-ACFD-E8A75423B7D6}"/>
              </a:ext>
            </a:extLst>
          </p:cNvPr>
          <p:cNvSpPr/>
          <p:nvPr/>
        </p:nvSpPr>
        <p:spPr>
          <a:xfrm>
            <a:off x="-2" y="446045"/>
            <a:ext cx="8371425" cy="5278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2">
              <a:buClr>
                <a:srgbClr val="000000"/>
              </a:buClr>
              <a:buFont typeface="Arial"/>
              <a:defRPr/>
            </a:pPr>
            <a:r>
              <a:rPr lang="en-GB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	Use-cases</a:t>
            </a:r>
            <a:br>
              <a:rPr lang="en-GB" b="1" kern="0" dirty="0">
                <a:latin typeface="Montserrat"/>
                <a:ea typeface="Montserrat"/>
                <a:cs typeface="Montserrat"/>
              </a:rPr>
            </a:br>
            <a:r>
              <a:rPr lang="en-GB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lang="en-GB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- 5 p</a:t>
            </a:r>
            <a:r>
              <a:rPr lang="en-US" kern="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rioritized</a:t>
            </a:r>
            <a:r>
              <a:rPr lang="en-US" kern="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use-cases currently being progressed </a:t>
            </a:r>
            <a:endParaRPr lang="en-GB" sz="1400" i="0" u="none" strike="noStrike" kern="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Montserrat"/>
              <a:cs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5FE8D-4FB7-4EB5-B873-89565FC00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8" t="1250" r="7163" b="833"/>
          <a:stretch/>
        </p:blipFill>
        <p:spPr>
          <a:xfrm>
            <a:off x="5087867" y="2886583"/>
            <a:ext cx="2095830" cy="20869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B82F77B-5596-4EFC-B75F-063055EE71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350" y="1045045"/>
            <a:ext cx="2355299" cy="131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F42F7A6F-8F66-423D-BE87-D16FE6ABB2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67"/>
          <a:stretch/>
        </p:blipFill>
        <p:spPr>
          <a:xfrm>
            <a:off x="7653149" y="4486562"/>
            <a:ext cx="2553997" cy="1421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21F592-03E2-47DA-8694-BBB904ACE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963" y="4399284"/>
            <a:ext cx="2382549" cy="131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ABE885-13AE-4ADE-ABB3-E4C120FBB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4515" y="1718336"/>
            <a:ext cx="2553997" cy="1431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0CCDD4-34CB-4939-857E-0FD21E132E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5337" y="1718336"/>
            <a:ext cx="2553997" cy="140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6">
            <a:extLst>
              <a:ext uri="{FF2B5EF4-FFF2-40B4-BE49-F238E27FC236}">
                <a16:creationId xmlns:a16="http://schemas.microsoft.com/office/drawing/2014/main" id="{8103384A-5ECB-442B-9A74-7E1F90395CB7}"/>
              </a:ext>
            </a:extLst>
          </p:cNvPr>
          <p:cNvSpPr txBox="1"/>
          <p:nvPr/>
        </p:nvSpPr>
        <p:spPr>
          <a:xfrm>
            <a:off x="5067177" y="4558034"/>
            <a:ext cx="213262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latin typeface="Montserrat" pitchFamily="2" charset="77"/>
              </a:rPr>
              <a:t>Revolutionize access to and usefulness of ocean climate data in 4D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BB3BF975-53F4-4A6E-A179-F398468F093C}"/>
              </a:ext>
            </a:extLst>
          </p:cNvPr>
          <p:cNvSpPr txBox="1"/>
          <p:nvPr/>
        </p:nvSpPr>
        <p:spPr>
          <a:xfrm>
            <a:off x="1915963" y="5244212"/>
            <a:ext cx="2375361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en-US" sz="1200" b="1" dirty="0">
                <a:solidFill>
                  <a:schemeClr val="bg1"/>
                </a:solidFill>
                <a:latin typeface="Montserrat"/>
              </a:rPr>
              <a:t>Fast actionable insight from autonomous underwater vehicles</a:t>
            </a:r>
          </a:p>
          <a:p>
            <a:pPr algn="ctr">
              <a:defRPr/>
            </a:pPr>
            <a:endParaRPr lang="en-US" sz="1200" b="1" dirty="0">
              <a:solidFill>
                <a:schemeClr val="bg1"/>
              </a:solidFill>
              <a:latin typeface="Montserrat" pitchFamily="2" charset="77"/>
            </a:endParaRPr>
          </a:p>
          <a:p>
            <a:pPr algn="ctr">
              <a:defRPr/>
            </a:pPr>
            <a:endParaRPr lang="en-US" sz="1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2FDA4044-30B2-4AAF-9D65-674D910E6D16}"/>
              </a:ext>
            </a:extLst>
          </p:cNvPr>
          <p:cNvSpPr txBox="1"/>
          <p:nvPr/>
        </p:nvSpPr>
        <p:spPr>
          <a:xfrm>
            <a:off x="7653149" y="5661718"/>
            <a:ext cx="255399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dirty="0">
                <a:solidFill>
                  <a:schemeClr val="bg1"/>
                </a:solidFill>
                <a:latin typeface="Montserrat" pitchFamily="2" charset="77"/>
              </a:rPr>
              <a:t>Visualizing REV capabilities and scoping future REV data solutions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E1D3D2EF-092D-47D5-AACE-8F0D061D3395}"/>
              </a:ext>
            </a:extLst>
          </p:cNvPr>
          <p:cNvSpPr txBox="1"/>
          <p:nvPr/>
        </p:nvSpPr>
        <p:spPr>
          <a:xfrm>
            <a:off x="1744515" y="2967335"/>
            <a:ext cx="255399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latin typeface="Montserrat"/>
              </a:rPr>
              <a:t>Ghost gear tracking</a:t>
            </a:r>
            <a:br>
              <a:rPr lang="en-US" sz="1200" b="1" dirty="0">
                <a:latin typeface="Montserrat" pitchFamily="2" charset="77"/>
              </a:rPr>
            </a:br>
            <a:r>
              <a:rPr lang="en-US" sz="1200" b="1" dirty="0">
                <a:solidFill>
                  <a:schemeClr val="bg1"/>
                </a:solidFill>
                <a:latin typeface="Montserrat"/>
              </a:rPr>
              <a:t>through cheap remote sensing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10AAE9F8-C3EC-447C-8324-29AF20F34C3C}"/>
              </a:ext>
            </a:extLst>
          </p:cNvPr>
          <p:cNvSpPr txBox="1"/>
          <p:nvPr/>
        </p:nvSpPr>
        <p:spPr>
          <a:xfrm>
            <a:off x="7676192" y="2742937"/>
            <a:ext cx="253314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bg1"/>
                </a:solidFill>
                <a:latin typeface="Montserrat"/>
              </a:rPr>
              <a:t>Sustainable krill fisheries reduced human impact in sensitive areas</a:t>
            </a:r>
          </a:p>
          <a:p>
            <a:pPr algn="ctr">
              <a:defRPr/>
            </a:pPr>
            <a:endParaRPr lang="en-US" sz="1200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CE84EACA-D018-41F3-AE73-D58B6ABAAA19}"/>
              </a:ext>
            </a:extLst>
          </p:cNvPr>
          <p:cNvSpPr txBox="1"/>
          <p:nvPr/>
        </p:nvSpPr>
        <p:spPr>
          <a:xfrm>
            <a:off x="4918351" y="2060030"/>
            <a:ext cx="235529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nb-NO"/>
            </a:defPPr>
            <a:lvl1pPr lvl="0" algn="ctr">
              <a:defRPr sz="12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Revolutionize Monitoring to Protect Coral Reefs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C5FD7E-D171-4237-B900-A2B105039800}"/>
              </a:ext>
            </a:extLst>
          </p:cNvPr>
          <p:cNvSpPr/>
          <p:nvPr/>
        </p:nvSpPr>
        <p:spPr>
          <a:xfrm>
            <a:off x="1744516" y="3429000"/>
            <a:ext cx="2553996" cy="1762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P</a:t>
            </a:r>
            <a:r>
              <a:rPr lang="en-US" sz="1000" err="1"/>
              <a:t>ollution</a:t>
            </a:r>
            <a:r>
              <a:rPr lang="en-US" sz="1000"/>
              <a:t> - plastic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3CACF6-BE57-4EE2-82F7-DED1B34C36DA}"/>
              </a:ext>
            </a:extLst>
          </p:cNvPr>
          <p:cNvSpPr/>
          <p:nvPr/>
        </p:nvSpPr>
        <p:spPr>
          <a:xfrm>
            <a:off x="459487" y="6236488"/>
            <a:ext cx="173097" cy="2000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CE5FE3-85C8-416C-94D0-36A803CFADFC}"/>
              </a:ext>
            </a:extLst>
          </p:cNvPr>
          <p:cNvSpPr txBox="1"/>
          <p:nvPr/>
        </p:nvSpPr>
        <p:spPr>
          <a:xfrm>
            <a:off x="546036" y="6238927"/>
            <a:ext cx="23969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 = REV Ocean focus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6CEF6B-93A9-4400-B5D1-4C17D3C169CC}"/>
              </a:ext>
            </a:extLst>
          </p:cNvPr>
          <p:cNvSpPr/>
          <p:nvPr/>
        </p:nvSpPr>
        <p:spPr>
          <a:xfrm>
            <a:off x="4918351" y="2520248"/>
            <a:ext cx="2355298" cy="1762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err="1"/>
              <a:t>Climate</a:t>
            </a:r>
            <a:r>
              <a:rPr lang="nb-NO" sz="1000"/>
              <a:t> </a:t>
            </a:r>
            <a:r>
              <a:rPr lang="nb-NO" sz="1000" err="1"/>
              <a:t>change</a:t>
            </a:r>
            <a:r>
              <a:rPr lang="nb-NO" sz="1000"/>
              <a:t>-  </a:t>
            </a:r>
            <a:r>
              <a:rPr lang="nb-NO" sz="1000" err="1"/>
              <a:t>acidification</a:t>
            </a:r>
            <a:endParaRPr lang="en-US" sz="10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93B02E-9107-4185-ADC1-94F3F5D73DD4}"/>
              </a:ext>
            </a:extLst>
          </p:cNvPr>
          <p:cNvSpPr/>
          <p:nvPr/>
        </p:nvSpPr>
        <p:spPr>
          <a:xfrm>
            <a:off x="7668293" y="3377190"/>
            <a:ext cx="2547519" cy="1762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err="1"/>
              <a:t>Overfishing</a:t>
            </a:r>
            <a:endParaRPr lang="en-US" sz="1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9C9C5-A557-432F-A09E-5A47F5C348C7}"/>
              </a:ext>
            </a:extLst>
          </p:cNvPr>
          <p:cNvSpPr/>
          <p:nvPr/>
        </p:nvSpPr>
        <p:spPr>
          <a:xfrm>
            <a:off x="1915963" y="5947102"/>
            <a:ext cx="2382549" cy="1762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err="1"/>
              <a:t>Climate</a:t>
            </a:r>
            <a:r>
              <a:rPr lang="nb-NO" sz="1000"/>
              <a:t> </a:t>
            </a:r>
            <a:r>
              <a:rPr lang="nb-NO" sz="1000" err="1"/>
              <a:t>change</a:t>
            </a:r>
            <a:endParaRPr lang="en-US" sz="10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61D64E2-D538-48C6-9C9F-109322B0086E}"/>
              </a:ext>
            </a:extLst>
          </p:cNvPr>
          <p:cNvSpPr/>
          <p:nvPr/>
        </p:nvSpPr>
        <p:spPr>
          <a:xfrm>
            <a:off x="5067177" y="5203680"/>
            <a:ext cx="2123963" cy="1762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err="1"/>
              <a:t>Climate</a:t>
            </a:r>
            <a:r>
              <a:rPr lang="nb-NO" sz="1000"/>
              <a:t> </a:t>
            </a:r>
            <a:r>
              <a:rPr lang="nb-NO" sz="1000" err="1"/>
              <a:t>change</a:t>
            </a:r>
            <a:endParaRPr lang="en-US" sz="10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127E56-C252-473C-8AEB-81E91C3C4F5E}"/>
              </a:ext>
            </a:extLst>
          </p:cNvPr>
          <p:cNvSpPr/>
          <p:nvPr/>
        </p:nvSpPr>
        <p:spPr>
          <a:xfrm>
            <a:off x="7657481" y="6091637"/>
            <a:ext cx="2545331" cy="1762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dirty="0" err="1"/>
              <a:t>Plastic-overfishing-climate</a:t>
            </a:r>
            <a:r>
              <a:rPr lang="nb-NO" sz="1000" dirty="0"/>
              <a:t> </a:t>
            </a:r>
            <a:r>
              <a:rPr lang="nb-NO" sz="1000" dirty="0" err="1"/>
              <a:t>change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580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4;p1">
            <a:extLst>
              <a:ext uri="{FF2B5EF4-FFF2-40B4-BE49-F238E27FC236}">
                <a16:creationId xmlns:a16="http://schemas.microsoft.com/office/drawing/2014/main" id="{70AF7459-B98D-4895-8959-A7EE722CA6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28962" y="6238927"/>
            <a:ext cx="8447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43" name="Google Shape;4848;p18">
            <a:extLst>
              <a:ext uri="{FF2B5EF4-FFF2-40B4-BE49-F238E27FC236}">
                <a16:creationId xmlns:a16="http://schemas.microsoft.com/office/drawing/2014/main" id="{673BF10F-4E6E-4F79-8C10-1EABE02A0CF2}"/>
              </a:ext>
            </a:extLst>
          </p:cNvPr>
          <p:cNvSpPr/>
          <p:nvPr/>
        </p:nvSpPr>
        <p:spPr>
          <a:xfrm>
            <a:off x="-2" y="382316"/>
            <a:ext cx="5665800" cy="6472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46088" lvl="2">
              <a:buClr>
                <a:srgbClr val="000000"/>
              </a:buClr>
              <a:defRPr/>
            </a:pPr>
            <a:r>
              <a:rPr lang="en-US" sz="2400" ker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Navigate data from different angles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C8CC3-41E2-4636-90F4-35612685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18" y="1399591"/>
            <a:ext cx="4737663" cy="4450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961719-5AAE-4207-80D7-E8A940A8A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925" y="1399591"/>
            <a:ext cx="4956251" cy="434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81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4;p1">
            <a:extLst>
              <a:ext uri="{FF2B5EF4-FFF2-40B4-BE49-F238E27FC236}">
                <a16:creationId xmlns:a16="http://schemas.microsoft.com/office/drawing/2014/main" id="{70AF7459-B98D-4895-8959-A7EE722CA6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28962" y="6238927"/>
            <a:ext cx="8447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43" name="Google Shape;4848;p18">
            <a:extLst>
              <a:ext uri="{FF2B5EF4-FFF2-40B4-BE49-F238E27FC236}">
                <a16:creationId xmlns:a16="http://schemas.microsoft.com/office/drawing/2014/main" id="{673BF10F-4E6E-4F79-8C10-1EABE02A0CF2}"/>
              </a:ext>
            </a:extLst>
          </p:cNvPr>
          <p:cNvSpPr/>
          <p:nvPr/>
        </p:nvSpPr>
        <p:spPr>
          <a:xfrm>
            <a:off x="-2" y="382316"/>
            <a:ext cx="7956552" cy="6472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46088" lvl="2">
              <a:buClr>
                <a:srgbClr val="000000"/>
              </a:buClr>
              <a:defRPr/>
            </a:pPr>
            <a:r>
              <a:rPr lang="en-US" sz="2400" ker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Zoom in to any location – Great Barrier Reef example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7D3DF-759A-4F79-B4ED-9F514A653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49" y="1403792"/>
            <a:ext cx="5048151" cy="4476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50A88-3AE5-4250-AB4D-3A77E70E7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063" y="1403792"/>
            <a:ext cx="5294860" cy="44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0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4;p1">
            <a:extLst>
              <a:ext uri="{FF2B5EF4-FFF2-40B4-BE49-F238E27FC236}">
                <a16:creationId xmlns:a16="http://schemas.microsoft.com/office/drawing/2014/main" id="{70AF7459-B98D-4895-8959-A7EE722CA6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28962" y="6238927"/>
            <a:ext cx="8447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43" name="Google Shape;4848;p18">
            <a:extLst>
              <a:ext uri="{FF2B5EF4-FFF2-40B4-BE49-F238E27FC236}">
                <a16:creationId xmlns:a16="http://schemas.microsoft.com/office/drawing/2014/main" id="{673BF10F-4E6E-4F79-8C10-1EABE02A0CF2}"/>
              </a:ext>
            </a:extLst>
          </p:cNvPr>
          <p:cNvSpPr/>
          <p:nvPr/>
        </p:nvSpPr>
        <p:spPr>
          <a:xfrm>
            <a:off x="-2" y="382316"/>
            <a:ext cx="10458452" cy="6472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46088" lvl="2">
              <a:buClr>
                <a:srgbClr val="000000"/>
              </a:buClr>
              <a:defRPr/>
            </a:pPr>
            <a:r>
              <a:rPr lang="en-US" sz="2400" ker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Zoom out to global datasets – Simulation and vessel tracking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D8C4E-7E59-4625-9CC8-7C97D9AB3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44"/>
          <a:stretch/>
        </p:blipFill>
        <p:spPr>
          <a:xfrm>
            <a:off x="6141173" y="1287583"/>
            <a:ext cx="5316538" cy="46545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314A6FB-B501-4C4B-84CA-2E925F16A425}"/>
              </a:ext>
            </a:extLst>
          </p:cNvPr>
          <p:cNvGrpSpPr/>
          <p:nvPr/>
        </p:nvGrpSpPr>
        <p:grpSpPr>
          <a:xfrm>
            <a:off x="9436100" y="4489450"/>
            <a:ext cx="2292350" cy="1652587"/>
            <a:chOff x="8262937" y="4016800"/>
            <a:chExt cx="2995613" cy="21252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75C0CB-9F4D-4AA7-8C23-D922F838A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2937" y="4016800"/>
              <a:ext cx="2995613" cy="212523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90F71A-6733-4E29-8A75-DF487F812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6663" y="4163052"/>
              <a:ext cx="1131887" cy="40841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7CDC95E-42A4-4A7F-9FB6-AF7DDF34B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50" y="1287583"/>
            <a:ext cx="5316538" cy="466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98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8" name="Google Shape;4848;p18"/>
          <p:cNvSpPr/>
          <p:nvPr/>
        </p:nvSpPr>
        <p:spPr>
          <a:xfrm>
            <a:off x="-2" y="382316"/>
            <a:ext cx="8060926" cy="6472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>
                <a:solidFill>
                  <a:srgbClr val="00CDC8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kumimoji="0" lang="en-US" sz="2400" i="0" u="none" strike="noStrike" kern="0" cap="none" spc="0" normalizeH="0" baseline="0">
                <a:ln>
                  <a:noFill/>
                </a:ln>
                <a:solidFill>
                  <a:srgbClr val="00CDC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Blueprint architecture and capability roadmap</a:t>
            </a:r>
            <a:endParaRPr kumimoji="0" lang="en-US" sz="2400" i="0" u="none" strike="noStrike" kern="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14;p1">
            <a:extLst>
              <a:ext uri="{FF2B5EF4-FFF2-40B4-BE49-F238E27FC236}">
                <a16:creationId xmlns:a16="http://schemas.microsoft.com/office/drawing/2014/main" id="{2B2EF936-1E7C-4D81-9D9E-B8E5F95A186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28962" y="6238927"/>
            <a:ext cx="8447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42416-FC3A-4EF7-843B-8E3BA17DDC89}"/>
              </a:ext>
            </a:extLst>
          </p:cNvPr>
          <p:cNvSpPr/>
          <p:nvPr/>
        </p:nvSpPr>
        <p:spPr>
          <a:xfrm>
            <a:off x="584788" y="1486894"/>
            <a:ext cx="2548025" cy="470717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Web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D4B154-CD39-4022-82B6-889C0D1A09EC}"/>
              </a:ext>
            </a:extLst>
          </p:cNvPr>
          <p:cNvSpPr/>
          <p:nvPr/>
        </p:nvSpPr>
        <p:spPr>
          <a:xfrm>
            <a:off x="3294330" y="1486895"/>
            <a:ext cx="2692363" cy="41585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Store, process, ingest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F77E8C-96AB-45A8-ADB9-5D7751BD0815}"/>
              </a:ext>
            </a:extLst>
          </p:cNvPr>
          <p:cNvSpPr/>
          <p:nvPr/>
        </p:nvSpPr>
        <p:spPr>
          <a:xfrm>
            <a:off x="6148210" y="1486894"/>
            <a:ext cx="2692363" cy="4707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Cognite Data Fusion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56C15A-F7EB-4C77-8439-D8567A327C08}"/>
              </a:ext>
            </a:extLst>
          </p:cNvPr>
          <p:cNvSpPr/>
          <p:nvPr/>
        </p:nvSpPr>
        <p:spPr>
          <a:xfrm>
            <a:off x="9002089" y="1486894"/>
            <a:ext cx="2692363" cy="470717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ODP Applications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985ACB-543D-4C74-8815-52E59FAC60E3}"/>
              </a:ext>
            </a:extLst>
          </p:cNvPr>
          <p:cNvSpPr/>
          <p:nvPr/>
        </p:nvSpPr>
        <p:spPr>
          <a:xfrm>
            <a:off x="831278" y="1940118"/>
            <a:ext cx="2055046" cy="17572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Public Data Sources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C43E4-2693-4F83-9066-7F448ECB7EBD}"/>
              </a:ext>
            </a:extLst>
          </p:cNvPr>
          <p:cNvSpPr/>
          <p:nvPr/>
        </p:nvSpPr>
        <p:spPr>
          <a:xfrm>
            <a:off x="831278" y="3919993"/>
            <a:ext cx="2055046" cy="17572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Private Data Sources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C90105-039E-4C3E-90D7-0D75A2950B88}"/>
              </a:ext>
            </a:extLst>
          </p:cNvPr>
          <p:cNvSpPr/>
          <p:nvPr/>
        </p:nvSpPr>
        <p:spPr>
          <a:xfrm>
            <a:off x="3612988" y="1940119"/>
            <a:ext cx="2055046" cy="107342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Data Store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9A306C-50A1-4A5D-90F8-B3437CB37718}"/>
              </a:ext>
            </a:extLst>
          </p:cNvPr>
          <p:cNvSpPr/>
          <p:nvPr/>
        </p:nvSpPr>
        <p:spPr>
          <a:xfrm>
            <a:off x="3612988" y="3164619"/>
            <a:ext cx="2055046" cy="107342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Data Ingestion Pipelines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4FCEB9-8180-403E-B287-FB665F3978BF}"/>
              </a:ext>
            </a:extLst>
          </p:cNvPr>
          <p:cNvGrpSpPr/>
          <p:nvPr/>
        </p:nvGrpSpPr>
        <p:grpSpPr>
          <a:xfrm>
            <a:off x="3105944" y="2091193"/>
            <a:ext cx="260474" cy="3954814"/>
            <a:chOff x="3105944" y="2091193"/>
            <a:chExt cx="260474" cy="3954814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5308D29-BD5C-433F-A268-CC0DD77B181D}"/>
                </a:ext>
              </a:extLst>
            </p:cNvPr>
            <p:cNvSpPr/>
            <p:nvPr/>
          </p:nvSpPr>
          <p:spPr>
            <a:xfrm rot="5400000">
              <a:off x="3085106" y="2112031"/>
              <a:ext cx="302150" cy="26047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CEB6407-0361-4A82-9592-2E010CC18041}"/>
                </a:ext>
              </a:extLst>
            </p:cNvPr>
            <p:cNvSpPr/>
            <p:nvPr/>
          </p:nvSpPr>
          <p:spPr>
            <a:xfrm rot="5400000">
              <a:off x="3085106" y="3938363"/>
              <a:ext cx="302150" cy="26047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7DA15420-1722-4988-B927-CDC6B81E04D6}"/>
                </a:ext>
              </a:extLst>
            </p:cNvPr>
            <p:cNvSpPr/>
            <p:nvPr/>
          </p:nvSpPr>
          <p:spPr>
            <a:xfrm rot="5400000">
              <a:off x="3085106" y="5764695"/>
              <a:ext cx="302150" cy="26047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DF6998E-F41E-4595-A710-3C36CFB551A8}"/>
              </a:ext>
            </a:extLst>
          </p:cNvPr>
          <p:cNvSpPr/>
          <p:nvPr/>
        </p:nvSpPr>
        <p:spPr>
          <a:xfrm>
            <a:off x="3612988" y="4389119"/>
            <a:ext cx="2055046" cy="107342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Ocean Data Crawler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661CD9-4782-406A-99A6-3EAB1DF59999}"/>
              </a:ext>
            </a:extLst>
          </p:cNvPr>
          <p:cNvSpPr/>
          <p:nvPr/>
        </p:nvSpPr>
        <p:spPr>
          <a:xfrm>
            <a:off x="6466868" y="1940119"/>
            <a:ext cx="2055046" cy="8295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Optimized Storage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5A5E16-E887-41A3-952E-29CB99F3BFD9}"/>
              </a:ext>
            </a:extLst>
          </p:cNvPr>
          <p:cNvSpPr/>
          <p:nvPr/>
        </p:nvSpPr>
        <p:spPr>
          <a:xfrm>
            <a:off x="6466868" y="2909301"/>
            <a:ext cx="2055046" cy="8295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Contextualization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77AFDE-F8DC-4DC0-957B-7A0D2639CC75}"/>
              </a:ext>
            </a:extLst>
          </p:cNvPr>
          <p:cNvSpPr/>
          <p:nvPr/>
        </p:nvSpPr>
        <p:spPr>
          <a:xfrm>
            <a:off x="6466868" y="3878483"/>
            <a:ext cx="2055046" cy="8295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Connectors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76721A-AF6C-4792-9C33-872AF1539514}"/>
              </a:ext>
            </a:extLst>
          </p:cNvPr>
          <p:cNvSpPr/>
          <p:nvPr/>
        </p:nvSpPr>
        <p:spPr>
          <a:xfrm>
            <a:off x="9320747" y="1940120"/>
            <a:ext cx="2055046" cy="10734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ODP front-end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(Login / IAM, </a:t>
            </a:r>
            <a:br>
              <a:rPr lang="en-US" sz="1200" b="1">
                <a:solidFill>
                  <a:schemeClr val="tx1"/>
                </a:solidFill>
              </a:rPr>
            </a:br>
            <a:r>
              <a:rPr lang="en-US" sz="1200" b="1">
                <a:solidFill>
                  <a:schemeClr val="tx1"/>
                </a:solidFill>
              </a:rPr>
              <a:t>Editorial / CMS, </a:t>
            </a:r>
            <a:br>
              <a:rPr lang="en-US" sz="1200" b="1">
                <a:solidFill>
                  <a:schemeClr val="tx1"/>
                </a:solidFill>
              </a:rPr>
            </a:br>
            <a:r>
              <a:rPr lang="en-US" sz="1200" b="1">
                <a:solidFill>
                  <a:schemeClr val="tx1"/>
                </a:solidFill>
              </a:rPr>
              <a:t>Payment, Data Upload, Search)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AA40B9-DA8B-4FD1-A234-394CDC72D72F}"/>
              </a:ext>
            </a:extLst>
          </p:cNvPr>
          <p:cNvSpPr/>
          <p:nvPr/>
        </p:nvSpPr>
        <p:spPr>
          <a:xfrm>
            <a:off x="6466868" y="4847665"/>
            <a:ext cx="2055046" cy="8295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Cognite Console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AA71E2-9CD7-43C9-8975-F5E39C28E192}"/>
              </a:ext>
            </a:extLst>
          </p:cNvPr>
          <p:cNvGrpSpPr/>
          <p:nvPr/>
        </p:nvGrpSpPr>
        <p:grpSpPr>
          <a:xfrm>
            <a:off x="8838834" y="2091193"/>
            <a:ext cx="260474" cy="3954814"/>
            <a:chOff x="3105944" y="2091193"/>
            <a:chExt cx="260474" cy="3954814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1C3D9A00-D6DB-48AF-B135-C727E7C80EEA}"/>
                </a:ext>
              </a:extLst>
            </p:cNvPr>
            <p:cNvSpPr/>
            <p:nvPr/>
          </p:nvSpPr>
          <p:spPr>
            <a:xfrm rot="5400000">
              <a:off x="3085106" y="2112031"/>
              <a:ext cx="302150" cy="26047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45B95B6-5781-43F7-B535-AD1BF05AD548}"/>
                </a:ext>
              </a:extLst>
            </p:cNvPr>
            <p:cNvSpPr/>
            <p:nvPr/>
          </p:nvSpPr>
          <p:spPr>
            <a:xfrm rot="5400000">
              <a:off x="3085106" y="3938363"/>
              <a:ext cx="302150" cy="26047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60185A0-8C03-4D38-82E9-520434B22C9D}"/>
                </a:ext>
              </a:extLst>
            </p:cNvPr>
            <p:cNvSpPr/>
            <p:nvPr/>
          </p:nvSpPr>
          <p:spPr>
            <a:xfrm rot="5400000">
              <a:off x="3085106" y="5764695"/>
              <a:ext cx="302150" cy="26047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E63B93-13A2-40ED-A250-DDA004D1843F}"/>
              </a:ext>
            </a:extLst>
          </p:cNvPr>
          <p:cNvGrpSpPr/>
          <p:nvPr/>
        </p:nvGrpSpPr>
        <p:grpSpPr>
          <a:xfrm>
            <a:off x="9320747" y="3164619"/>
            <a:ext cx="2055046" cy="1983847"/>
            <a:chOff x="9320747" y="3410945"/>
            <a:chExt cx="2055046" cy="198384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6779867-4447-4A8C-8461-5B67FFCF74F7}"/>
                </a:ext>
              </a:extLst>
            </p:cNvPr>
            <p:cNvSpPr/>
            <p:nvPr/>
          </p:nvSpPr>
          <p:spPr>
            <a:xfrm>
              <a:off x="9320747" y="3410945"/>
              <a:ext cx="2055046" cy="6042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3</a:t>
              </a:r>
              <a:r>
                <a:rPr lang="en-US" sz="1200" b="1" baseline="30000">
                  <a:solidFill>
                    <a:schemeClr val="tx1"/>
                  </a:solidFill>
                </a:rPr>
                <a:t>rd</a:t>
              </a:r>
              <a:r>
                <a:rPr lang="en-US" sz="1200" b="1">
                  <a:solidFill>
                    <a:schemeClr val="tx1"/>
                  </a:solidFill>
                </a:rPr>
                <a:t> party applications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4D6EAB-BBD3-45CD-AAEA-E7C81D6DA181}"/>
                </a:ext>
              </a:extLst>
            </p:cNvPr>
            <p:cNvSpPr/>
            <p:nvPr/>
          </p:nvSpPr>
          <p:spPr>
            <a:xfrm>
              <a:off x="9320747" y="4790495"/>
              <a:ext cx="2055046" cy="6042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Cognite </a:t>
              </a:r>
              <a:br>
                <a:rPr lang="en-US" sz="1200" b="1">
                  <a:solidFill>
                    <a:schemeClr val="tx1"/>
                  </a:solidFill>
                </a:rPr>
              </a:br>
              <a:r>
                <a:rPr lang="en-US" sz="1200" b="1">
                  <a:solidFill>
                    <a:schemeClr val="tx1"/>
                  </a:solidFill>
                </a:rPr>
                <a:t>Asset Data Insight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0FF93AB-67BC-4F18-93D8-109B8FAF9401}"/>
                </a:ext>
              </a:extLst>
            </p:cNvPr>
            <p:cNvSpPr/>
            <p:nvPr/>
          </p:nvSpPr>
          <p:spPr>
            <a:xfrm>
              <a:off x="9320747" y="4100720"/>
              <a:ext cx="2055046" cy="6042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3</a:t>
              </a:r>
              <a:r>
                <a:rPr lang="en-US" sz="1200" b="1" baseline="30000">
                  <a:solidFill>
                    <a:schemeClr val="tx1"/>
                  </a:solidFill>
                </a:rPr>
                <a:t>rd</a:t>
              </a:r>
              <a:r>
                <a:rPr lang="en-US" sz="1200" b="1">
                  <a:solidFill>
                    <a:schemeClr val="tx1"/>
                  </a:solidFill>
                </a:rPr>
                <a:t> party tools</a:t>
              </a:r>
            </a:p>
          </p:txBody>
        </p:sp>
      </p:grpSp>
      <p:sp>
        <p:nvSpPr>
          <p:cNvPr id="35" name="Right Brace 34">
            <a:extLst>
              <a:ext uri="{FF2B5EF4-FFF2-40B4-BE49-F238E27FC236}">
                <a16:creationId xmlns:a16="http://schemas.microsoft.com/office/drawing/2014/main" id="{769CF491-DF79-402F-A64F-C10D1D3610E7}"/>
              </a:ext>
            </a:extLst>
          </p:cNvPr>
          <p:cNvSpPr/>
          <p:nvPr/>
        </p:nvSpPr>
        <p:spPr>
          <a:xfrm rot="16200000">
            <a:off x="7393022" y="-2927600"/>
            <a:ext cx="194021" cy="8511955"/>
          </a:xfrm>
          <a:prstGeom prst="rightBrace">
            <a:avLst>
              <a:gd name="adj1" fmla="val 8159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52C127E-E1C0-4399-9A9B-8044757BB0EC}"/>
              </a:ext>
            </a:extLst>
          </p:cNvPr>
          <p:cNvSpPr/>
          <p:nvPr/>
        </p:nvSpPr>
        <p:spPr>
          <a:xfrm>
            <a:off x="8677630" y="2111189"/>
            <a:ext cx="466370" cy="28322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600">
                <a:solidFill>
                  <a:schemeClr val="tx1"/>
                </a:solidFill>
              </a:rPr>
              <a:t>CDF API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D34EE41-7C5E-41FD-BBA9-BBBCBF37AA95}"/>
              </a:ext>
            </a:extLst>
          </p:cNvPr>
          <p:cNvSpPr/>
          <p:nvPr/>
        </p:nvSpPr>
        <p:spPr>
          <a:xfrm>
            <a:off x="8677630" y="3919818"/>
            <a:ext cx="466370" cy="28322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600">
                <a:solidFill>
                  <a:schemeClr val="tx1"/>
                </a:solidFill>
              </a:rPr>
              <a:t>CDF API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AF2EF8-4610-44DC-B5DE-778CF8F4AF4C}"/>
              </a:ext>
            </a:extLst>
          </p:cNvPr>
          <p:cNvSpPr/>
          <p:nvPr/>
        </p:nvSpPr>
        <p:spPr>
          <a:xfrm>
            <a:off x="8677630" y="5748618"/>
            <a:ext cx="466370" cy="28322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600">
                <a:solidFill>
                  <a:schemeClr val="tx1"/>
                </a:solidFill>
              </a:rPr>
              <a:t>CDF API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9B336E5-5D29-46CD-A328-8BA647CB3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107" y="1580029"/>
            <a:ext cx="194222" cy="20170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93C461A-757C-429F-9BF2-BBD4D269D5A1}"/>
              </a:ext>
            </a:extLst>
          </p:cNvPr>
          <p:cNvGrpSpPr/>
          <p:nvPr/>
        </p:nvGrpSpPr>
        <p:grpSpPr>
          <a:xfrm>
            <a:off x="5982494" y="2091193"/>
            <a:ext cx="260474" cy="3954814"/>
            <a:chOff x="3105944" y="2091193"/>
            <a:chExt cx="260474" cy="3954814"/>
          </a:xfrm>
        </p:grpSpPr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F9472DA1-0D3D-4382-86D8-7F14D681A3BA}"/>
                </a:ext>
              </a:extLst>
            </p:cNvPr>
            <p:cNvSpPr/>
            <p:nvPr/>
          </p:nvSpPr>
          <p:spPr>
            <a:xfrm rot="5400000">
              <a:off x="3085106" y="2112031"/>
              <a:ext cx="302150" cy="26047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1195419D-88EC-4265-B3CA-1E7FCB8FFEB8}"/>
                </a:ext>
              </a:extLst>
            </p:cNvPr>
            <p:cNvSpPr/>
            <p:nvPr/>
          </p:nvSpPr>
          <p:spPr>
            <a:xfrm rot="5400000">
              <a:off x="3085106" y="3938363"/>
              <a:ext cx="302150" cy="26047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3A47993-EC6A-40D3-A6A1-004F631183D4}"/>
                </a:ext>
              </a:extLst>
            </p:cNvPr>
            <p:cNvSpPr/>
            <p:nvPr/>
          </p:nvSpPr>
          <p:spPr>
            <a:xfrm rot="5400000">
              <a:off x="3085106" y="5764695"/>
              <a:ext cx="302150" cy="26047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F3F3EC86-1514-43DF-A684-9A3B8546E030}"/>
              </a:ext>
            </a:extLst>
          </p:cNvPr>
          <p:cNvSpPr/>
          <p:nvPr/>
        </p:nvSpPr>
        <p:spPr>
          <a:xfrm>
            <a:off x="8603080" y="532817"/>
            <a:ext cx="149099" cy="1571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90000" bIns="90000" rtlCol="0" anchor="ctr"/>
          <a:lstStyle/>
          <a:p>
            <a:r>
              <a:rPr lang="en-US" sz="1100">
                <a:solidFill>
                  <a:schemeClr val="tx1"/>
                </a:solidFill>
              </a:rPr>
              <a:t>     Ocean Data Platform (Azure)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4C63240-0860-4587-976F-4B26CDD5E343}"/>
              </a:ext>
            </a:extLst>
          </p:cNvPr>
          <p:cNvSpPr/>
          <p:nvPr/>
        </p:nvSpPr>
        <p:spPr>
          <a:xfrm>
            <a:off x="8603080" y="707628"/>
            <a:ext cx="149099" cy="157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90000" bIns="90000" rtlCol="0" anchor="ctr"/>
          <a:lstStyle/>
          <a:p>
            <a:r>
              <a:rPr lang="en-US" sz="1100">
                <a:solidFill>
                  <a:schemeClr val="tx1"/>
                </a:solidFill>
              </a:rPr>
              <a:t>     Cognite Data Fusion (Google Cloud)</a:t>
            </a:r>
          </a:p>
        </p:txBody>
      </p:sp>
    </p:spTree>
    <p:extLst>
      <p:ext uri="{BB962C8B-B14F-4D97-AF65-F5344CB8AC3E}">
        <p14:creationId xmlns:p14="http://schemas.microsoft.com/office/powerpoint/2010/main" val="15011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ma">
  <a:themeElements>
    <a:clrScheme name="Custom 11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B8F"/>
      </a:accent1>
      <a:accent2>
        <a:srgbClr val="4592B2"/>
      </a:accent2>
      <a:accent3>
        <a:srgbClr val="70706F"/>
      </a:accent3>
      <a:accent4>
        <a:srgbClr val="A50F08"/>
      </a:accent4>
      <a:accent5>
        <a:srgbClr val="98AA2B"/>
      </a:accent5>
      <a:accent6>
        <a:srgbClr val="E29222"/>
      </a:accent6>
      <a:hlink>
        <a:srgbClr val="70706F"/>
      </a:hlink>
      <a:folHlink>
        <a:srgbClr val="707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-tema">
  <a:themeElements>
    <a:clrScheme name="REV_OCEAN 1">
      <a:dk1>
        <a:srgbClr val="000000"/>
      </a:dk1>
      <a:lt1>
        <a:srgbClr val="FFFFFF"/>
      </a:lt1>
      <a:dk2>
        <a:srgbClr val="0C5868"/>
      </a:dk2>
      <a:lt2>
        <a:srgbClr val="D2D2D3"/>
      </a:lt2>
      <a:accent1>
        <a:srgbClr val="2BB6CF"/>
      </a:accent1>
      <a:accent2>
        <a:srgbClr val="FF7B00"/>
      </a:accent2>
      <a:accent3>
        <a:srgbClr val="79CBE9"/>
      </a:accent3>
      <a:accent4>
        <a:srgbClr val="DA0000"/>
      </a:accent4>
      <a:accent5>
        <a:srgbClr val="0C5868"/>
      </a:accent5>
      <a:accent6>
        <a:srgbClr val="DAAE9C"/>
      </a:accent6>
      <a:hlink>
        <a:srgbClr val="4083AC"/>
      </a:hlink>
      <a:folHlink>
        <a:srgbClr val="858688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_OCEAN_MAL_25JUN18_TEMP" id="{AD60AAD6-04DE-2D43-82F9-6E9344A25016}" vid="{8E741E05-0CD1-C54E-9970-82B995D76C9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BB0306A1CABC43A23EB114A96FEA79" ma:contentTypeVersion="10" ma:contentTypeDescription="Opprett et nytt dokument." ma:contentTypeScope="" ma:versionID="c37ba7171e33afa250a10b7cbe8d3252">
  <xsd:schema xmlns:xsd="http://www.w3.org/2001/XMLSchema" xmlns:xs="http://www.w3.org/2001/XMLSchema" xmlns:p="http://schemas.microsoft.com/office/2006/metadata/properties" xmlns:ns2="bb0f01c4-1621-42bb-8031-9995480b0ede" xmlns:ns3="ccb596c2-e699-45fc-980b-389286e8ec41" targetNamespace="http://schemas.microsoft.com/office/2006/metadata/properties" ma:root="true" ma:fieldsID="7c89aac655c6bfa245d1e0c1674c4a7b" ns2:_="" ns3:_="">
    <xsd:import namespace="bb0f01c4-1621-42bb-8031-9995480b0ede"/>
    <xsd:import namespace="ccb596c2-e699-45fc-980b-389286e8ec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0f01c4-1621-42bb-8031-9995480b0e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b596c2-e699-45fc-980b-389286e8ec4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cb596c2-e699-45fc-980b-389286e8ec41">
      <UserInfo>
        <DisplayName>Lawrence Hislop</DisplayName>
        <AccountId>40</AccountId>
        <AccountType/>
      </UserInfo>
      <UserInfo>
        <DisplayName>Janne Engelhardtsen</DisplayName>
        <AccountId>96</AccountId>
        <AccountType/>
      </UserInfo>
      <UserInfo>
        <DisplayName>Jo Øvstaas</DisplayName>
        <AccountId>6</AccountId>
        <AccountType/>
      </UserInfo>
      <UserInfo>
        <DisplayName>Mogens Mathiesen</DisplayName>
        <AccountId>15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EA70FC2-696B-4CA7-8BCB-DB849F9CCD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67C308-8415-4E1E-87A5-4650CBB088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0f01c4-1621-42bb-8031-9995480b0ede"/>
    <ds:schemaRef ds:uri="ccb596c2-e699-45fc-980b-389286e8ec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36205C-93C6-4925-811E-A062441755F5}">
  <ds:schemaRefs>
    <ds:schemaRef ds:uri="http://schemas.microsoft.com/office/2006/metadata/properties"/>
    <ds:schemaRef ds:uri="http://schemas.microsoft.com/office/infopath/2007/PartnerControls"/>
    <ds:schemaRef ds:uri="ccb596c2-e699-45fc-980b-389286e8ec4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4055</TotalTime>
  <Words>515</Words>
  <Application>Microsoft Macintosh PowerPoint</Application>
  <PresentationFormat>Widescreen</PresentationFormat>
  <Paragraphs>129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Avenir</vt:lpstr>
      <vt:lpstr>Calibri</vt:lpstr>
      <vt:lpstr>Calibri Light</vt:lpstr>
      <vt:lpstr>Courier New</vt:lpstr>
      <vt:lpstr>Helvetica</vt:lpstr>
      <vt:lpstr>Helvetica Neue Condensed</vt:lpstr>
      <vt:lpstr>Montserrat</vt:lpstr>
      <vt:lpstr>Montserrat Medium</vt:lpstr>
      <vt:lpstr>Noto Sans Symbols</vt:lpstr>
      <vt:lpstr>Proxima Nova</vt:lpstr>
      <vt:lpstr>1_Office Theme</vt:lpstr>
      <vt:lpstr>2_Office-tema</vt:lpstr>
      <vt:lpstr>3_Office-tema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COGNITE RESOURCE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Marianne Stigset</dc:creator>
  <cp:lastModifiedBy>Pendleton, Linwood</cp:lastModifiedBy>
  <cp:revision>66</cp:revision>
  <cp:lastPrinted>2019-09-26T10:22:12Z</cp:lastPrinted>
  <dcterms:created xsi:type="dcterms:W3CDTF">2019-08-05T08:06:50Z</dcterms:created>
  <dcterms:modified xsi:type="dcterms:W3CDTF">2019-12-16T09:35:25Z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0x010100BDBB0306A1CABC43A23EB114A96FEA79</vt:lpwstr>
  </property>
</Properties>
</file>