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sldIdLst>
    <p:sldId id="288" r:id="rId4"/>
    <p:sldId id="256" r:id="rId5"/>
    <p:sldId id="267" r:id="rId6"/>
    <p:sldId id="266" r:id="rId7"/>
    <p:sldId id="263" r:id="rId8"/>
    <p:sldId id="262" r:id="rId9"/>
    <p:sldId id="258" r:id="rId10"/>
    <p:sldId id="264" r:id="rId11"/>
    <p:sldId id="268" r:id="rId12"/>
    <p:sldId id="259" r:id="rId13"/>
    <p:sldId id="269" r:id="rId14"/>
    <p:sldId id="289" r:id="rId15"/>
    <p:sldId id="283" r:id="rId16"/>
    <p:sldId id="272" r:id="rId17"/>
    <p:sldId id="285" r:id="rId18"/>
    <p:sldId id="286" r:id="rId19"/>
    <p:sldId id="287" r:id="rId20"/>
    <p:sldId id="282" r:id="rId21"/>
    <p:sldId id="280" r:id="rId22"/>
    <p:sldId id="277" r:id="rId23"/>
    <p:sldId id="281" r:id="rId24"/>
    <p:sldId id="273" r:id="rId25"/>
    <p:sldId id="274" r:id="rId26"/>
    <p:sldId id="276" r:id="rId27"/>
    <p:sldId id="284" r:id="rId28"/>
    <p:sldId id="271" r:id="rId2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varScale="1">
        <p:scale>
          <a:sx n="94" d="100"/>
          <a:sy n="94" d="100"/>
        </p:scale>
        <p:origin x="88" y="26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96DAE457-8469-4F7F-896A-75E9E767BEBD}" type="datetimeFigureOut">
              <a:rPr lang="nb-NO" smtClean="0"/>
              <a:t>10.10.2016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132850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96DAE457-8469-4F7F-896A-75E9E767BEBD}" type="datetimeFigureOut">
              <a:rPr lang="nb-NO" smtClean="0"/>
              <a:t>10.10.2016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36785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96DAE457-8469-4F7F-896A-75E9E767BEBD}" type="datetimeFigureOut">
              <a:rPr lang="nb-NO" smtClean="0"/>
              <a:t>10.10.2016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151441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1"/>
            <a:ext cx="12192000" cy="2079625"/>
          </a:xfrm>
          <a:prstGeom prst="rect">
            <a:avLst/>
          </a:prstGeom>
          <a:noFill/>
          <a:ln w="9525">
            <a:noFill/>
            <a:miter lim="800000"/>
            <a:headEnd/>
            <a:tailEnd/>
          </a:ln>
        </p:spPr>
      </p:pic>
      <p:pic>
        <p:nvPicPr>
          <p:cNvPr id="7" name="Picture 8"/>
          <p:cNvPicPr>
            <a:picLocks noChangeAspect="1"/>
          </p:cNvPicPr>
          <p:nvPr userDrawn="1"/>
        </p:nvPicPr>
        <p:blipFill>
          <a:blip r:embed="rId3" cstate="print"/>
          <a:srcRect/>
          <a:stretch>
            <a:fillRect/>
          </a:stretch>
        </p:blipFill>
        <p:spPr bwMode="auto">
          <a:xfrm>
            <a:off x="0" y="6457950"/>
            <a:ext cx="12192000" cy="400050"/>
          </a:xfrm>
          <a:prstGeom prst="rect">
            <a:avLst/>
          </a:prstGeom>
          <a:noFill/>
          <a:ln w="9525">
            <a:noFill/>
            <a:miter lim="800000"/>
            <a:headEnd/>
            <a:tailEnd/>
          </a:ln>
        </p:spPr>
      </p:pic>
      <p:sp>
        <p:nvSpPr>
          <p:cNvPr id="11" name="Text Placeholder 10"/>
          <p:cNvSpPr>
            <a:spLocks noGrp="1"/>
          </p:cNvSpPr>
          <p:nvPr>
            <p:ph type="body" sz="quarter" idx="10"/>
          </p:nvPr>
        </p:nvSpPr>
        <p:spPr>
          <a:xfrm>
            <a:off x="4238152" y="2350741"/>
            <a:ext cx="7650217" cy="1559031"/>
          </a:xfrm>
          <a:prstGeom prst="rect">
            <a:avLst/>
          </a:prstGeom>
        </p:spPr>
        <p:txBody>
          <a:bodyPr vert="horz"/>
          <a:lstStyle>
            <a:lvl1pPr marL="0" indent="0">
              <a:buNone/>
              <a:defRPr sz="4200" b="1" i="0" kern="1200" spc="-50" baseline="0">
                <a:solidFill>
                  <a:schemeClr val="accent2"/>
                </a:solidFill>
                <a:latin typeface="Arial"/>
              </a:defRPr>
            </a:lvl1pPr>
          </a:lstStyle>
          <a:p>
            <a:pPr lvl="0"/>
            <a:r>
              <a:rPr lang="en-US" dirty="0" smtClean="0"/>
              <a:t>Click to edit Master text styles</a:t>
            </a:r>
          </a:p>
        </p:txBody>
      </p:sp>
      <p:sp>
        <p:nvSpPr>
          <p:cNvPr id="13" name="Text Placeholder 10"/>
          <p:cNvSpPr>
            <a:spLocks noGrp="1"/>
          </p:cNvSpPr>
          <p:nvPr>
            <p:ph type="body" sz="quarter" idx="11"/>
          </p:nvPr>
        </p:nvSpPr>
        <p:spPr>
          <a:xfrm>
            <a:off x="4238152" y="3909768"/>
            <a:ext cx="7650217" cy="1065116"/>
          </a:xfrm>
          <a:prstGeom prst="rect">
            <a:avLst/>
          </a:prstGeom>
        </p:spPr>
        <p:txBody>
          <a:bodyPr vert="horz"/>
          <a:lstStyle>
            <a:lvl1pPr marL="0" indent="0">
              <a:buNone/>
              <a:defRPr sz="2800" b="1" i="0" kern="1200" spc="-50" baseline="0">
                <a:solidFill>
                  <a:schemeClr val="accent2"/>
                </a:solidFill>
                <a:latin typeface="Arial"/>
              </a:defRPr>
            </a:lvl1pPr>
          </a:lstStyle>
          <a:p>
            <a:pPr lvl="0"/>
            <a:r>
              <a:rPr lang="en-US" dirty="0" err="1" smtClean="0"/>
              <a:t>Click to edit Master text styles</a:t>
            </a:r>
          </a:p>
        </p:txBody>
      </p:sp>
      <p:sp>
        <p:nvSpPr>
          <p:cNvPr id="14" name="Text Placeholder 10"/>
          <p:cNvSpPr>
            <a:spLocks noGrp="1"/>
          </p:cNvSpPr>
          <p:nvPr>
            <p:ph type="body" sz="quarter" idx="12"/>
          </p:nvPr>
        </p:nvSpPr>
        <p:spPr>
          <a:xfrm>
            <a:off x="4238152" y="5319930"/>
            <a:ext cx="7650217" cy="548357"/>
          </a:xfrm>
          <a:prstGeom prst="rect">
            <a:avLst/>
          </a:prstGeom>
        </p:spPr>
        <p:txBody>
          <a:bodyPr vert="horz"/>
          <a:lstStyle>
            <a:lvl1pPr marL="0" indent="0">
              <a:buNone/>
              <a:defRPr sz="2800" b="0" i="0" kern="1200" spc="-50">
                <a:solidFill>
                  <a:schemeClr val="accent2"/>
                </a:solidFill>
                <a:latin typeface="Arial"/>
              </a:defRPr>
            </a:lvl1pPr>
          </a:lstStyle>
          <a:p>
            <a:pPr lvl="0"/>
            <a:r>
              <a:rPr lang="en-US" dirty="0" err="1" smtClean="0"/>
              <a:t>Click to edit Master text styles</a:t>
            </a:r>
          </a:p>
        </p:txBody>
      </p:sp>
      <p:sp>
        <p:nvSpPr>
          <p:cNvPr id="15" name="Text Placeholder 10"/>
          <p:cNvSpPr>
            <a:spLocks noGrp="1"/>
          </p:cNvSpPr>
          <p:nvPr>
            <p:ph type="body" sz="quarter" idx="13"/>
          </p:nvPr>
        </p:nvSpPr>
        <p:spPr>
          <a:xfrm>
            <a:off x="4238152" y="5771934"/>
            <a:ext cx="7650217" cy="437932"/>
          </a:xfrm>
          <a:prstGeom prst="rect">
            <a:avLst/>
          </a:prstGeom>
        </p:spPr>
        <p:txBody>
          <a:bodyPr vert="horz"/>
          <a:lstStyle>
            <a:lvl1pPr marL="0" indent="0">
              <a:buNone/>
              <a:defRPr sz="1600" b="0" i="0" kern="1200" spc="-50">
                <a:solidFill>
                  <a:schemeClr val="accent2"/>
                </a:solidFill>
                <a:latin typeface="Arial"/>
              </a:defRPr>
            </a:lvl1pPr>
          </a:lstStyle>
          <a:p>
            <a:pPr lvl="0"/>
            <a:r>
              <a:rPr lang="en-US" dirty="0" smtClean="0"/>
              <a:t>Click to edit Master text styles</a:t>
            </a:r>
          </a:p>
        </p:txBody>
      </p:sp>
    </p:spTree>
    <p:extLst>
      <p:ext uri="{BB962C8B-B14F-4D97-AF65-F5344CB8AC3E}">
        <p14:creationId xmlns:p14="http://schemas.microsoft.com/office/powerpoint/2010/main" val="71784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7" name="Text Placeholder 6"/>
          <p:cNvSpPr>
            <a:spLocks noGrp="1"/>
          </p:cNvSpPr>
          <p:nvPr>
            <p:ph type="body" sz="quarter" idx="14"/>
          </p:nvPr>
        </p:nvSpPr>
        <p:spPr>
          <a:xfrm>
            <a:off x="1546764" y="1676748"/>
            <a:ext cx="9417809" cy="4438429"/>
          </a:xfrm>
          <a:prstGeom prst="rect">
            <a:avLst/>
          </a:prstGeom>
        </p:spPr>
        <p:txBody>
          <a:bodyPr vert="horz"/>
          <a:lstStyle>
            <a:lvl1pPr marL="342900" indent="-342900">
              <a:buFont typeface="Arial"/>
              <a:buChar char="•"/>
              <a:defRPr sz="3400">
                <a:solidFill>
                  <a:schemeClr val="accent2"/>
                </a:solidFill>
              </a:defRPr>
            </a:lvl1pPr>
            <a:lvl2pPr marL="742950" indent="-285750">
              <a:buFont typeface="Arial"/>
              <a:buChar char="•"/>
              <a:defRPr sz="3400">
                <a:solidFill>
                  <a:schemeClr val="accent2"/>
                </a:solidFill>
              </a:defRPr>
            </a:lvl2pPr>
            <a:lvl3pPr marL="1143000" indent="-228600">
              <a:buFont typeface="Arial"/>
              <a:buChar char="•"/>
              <a:defRPr sz="3400">
                <a:solidFill>
                  <a:schemeClr val="accent2"/>
                </a:solidFill>
              </a:defRPr>
            </a:lvl3pPr>
            <a:lvl4pPr marL="1600200" indent="-228600">
              <a:buFont typeface="Arial"/>
              <a:buChar char="•"/>
              <a:defRPr sz="3400">
                <a:solidFill>
                  <a:schemeClr val="accent2"/>
                </a:solidFill>
              </a:defRPr>
            </a:lvl4pPr>
            <a:lvl5pPr marL="2057400" indent="-228600">
              <a:buFont typeface="Arial"/>
              <a:buChar char="•"/>
              <a:defRPr sz="34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liennummernplatzhalter 5"/>
          <p:cNvSpPr>
            <a:spLocks noGrp="1"/>
          </p:cNvSpPr>
          <p:nvPr>
            <p:ph type="sldNum" sz="quarter" idx="15"/>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494CA2BA-5EEF-4851-A54F-87BFAFA3E96F}"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5983728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XL image/tex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2229043" y="154155"/>
            <a:ext cx="8989291" cy="677699"/>
          </a:xfrm>
          <a:prstGeom prst="rect">
            <a:avLst/>
          </a:prstGeom>
        </p:spPr>
        <p:txBody>
          <a:bodyPr vert="horz"/>
          <a:lstStyle>
            <a:lvl1pPr marL="0" indent="0" algn="r">
              <a:buNone/>
              <a:defRPr sz="3800" b="1" i="0">
                <a:solidFill>
                  <a:schemeClr val="accent2"/>
                </a:solidFill>
              </a:defRPr>
            </a:lvl1pPr>
          </a:lstStyle>
          <a:p>
            <a:pPr lvl="0"/>
            <a:r>
              <a:rPr lang="en-US" dirty="0" smtClean="0"/>
              <a:t>Click to edit Master text styles</a:t>
            </a:r>
          </a:p>
        </p:txBody>
      </p:sp>
      <p:sp>
        <p:nvSpPr>
          <p:cNvPr id="5" name="Content Placeholder 4"/>
          <p:cNvSpPr>
            <a:spLocks noGrp="1"/>
          </p:cNvSpPr>
          <p:nvPr>
            <p:ph sz="quarter" idx="14"/>
          </p:nvPr>
        </p:nvSpPr>
        <p:spPr>
          <a:xfrm>
            <a:off x="1009651" y="831850"/>
            <a:ext cx="10208683" cy="5511800"/>
          </a:xfrm>
          <a:prstGeom prst="rect">
            <a:avLst/>
          </a:prstGeom>
        </p:spPr>
        <p:txBody>
          <a:bodyPr/>
          <a:lstStyle>
            <a:lvl1pPr marL="0" indent="0">
              <a:buFontTx/>
              <a:buNone/>
              <a:defRPr sz="3200">
                <a:solidFill>
                  <a:schemeClr val="accent2"/>
                </a:solidFill>
              </a:defRPr>
            </a:lvl1pPr>
          </a:lstStyle>
          <a:p>
            <a:pPr lvl="0"/>
            <a:r>
              <a:rPr lang="en-US" smtClean="0"/>
              <a:t>Click to edit Master text styles</a:t>
            </a:r>
          </a:p>
        </p:txBody>
      </p:sp>
      <p:sp>
        <p:nvSpPr>
          <p:cNvPr id="6" name="Foliennummernplatzhalter 5"/>
          <p:cNvSpPr>
            <a:spLocks noGrp="1"/>
          </p:cNvSpPr>
          <p:nvPr>
            <p:ph type="sldNum" sz="quarter" idx="15"/>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7B98B08C-7154-4852-94B6-4D29A0F5B05F}"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2600462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ady-made table">
    <p:spTree>
      <p:nvGrpSpPr>
        <p:cNvPr id="1" name=""/>
        <p:cNvGrpSpPr/>
        <p:nvPr/>
      </p:nvGrpSpPr>
      <p:grpSpPr>
        <a:xfrm>
          <a:off x="0" y="0"/>
          <a:ext cx="0" cy="0"/>
          <a:chOff x="0" y="0"/>
          <a:chExt cx="0" cy="0"/>
        </a:xfrm>
      </p:grpSpPr>
      <p:graphicFrame>
        <p:nvGraphicFramePr>
          <p:cNvPr id="3" name="Table Placeholder 5"/>
          <p:cNvGraphicFramePr>
            <a:graphicFrameLocks/>
          </p:cNvGraphicFramePr>
          <p:nvPr/>
        </p:nvGraphicFramePr>
        <p:xfrm>
          <a:off x="1709616" y="1676400"/>
          <a:ext cx="9254306" cy="4267200"/>
        </p:xfrm>
        <a:graphic>
          <a:graphicData uri="http://schemas.openxmlformats.org/drawingml/2006/table">
            <a:tbl>
              <a:tblPr firstRow="1" bandRow="1">
                <a:tableStyleId>{2D5ABB26-0587-4C30-8999-92F81FD0307C}</a:tableStyleId>
              </a:tblPr>
              <a:tblGrid>
                <a:gridCol w="6656524"/>
                <a:gridCol w="2597782"/>
              </a:tblGrid>
              <a:tr h="516169">
                <a:tc>
                  <a:txBody>
                    <a:bodyPr/>
                    <a:lstStyle/>
                    <a:p>
                      <a:r>
                        <a:rPr lang="en-US" sz="3400" dirty="0" smtClean="0">
                          <a:solidFill>
                            <a:schemeClr val="bg1"/>
                          </a:solidFill>
                        </a:rPr>
                        <a:t>Text</a:t>
                      </a:r>
                      <a:endParaRPr lang="en-US" sz="3400" dirty="0">
                        <a:solidFill>
                          <a:schemeClr val="bg1"/>
                        </a:solidFill>
                      </a:endParaRPr>
                    </a:p>
                  </a:txBody>
                  <a:tcPr marL="121920" marR="121920">
                    <a:solidFill>
                      <a:schemeClr val="accent2"/>
                    </a:solidFill>
                  </a:tcPr>
                </a:tc>
                <a:tc>
                  <a:txBody>
                    <a:bodyPr/>
                    <a:lstStyle/>
                    <a:p>
                      <a:pPr algn="r"/>
                      <a:r>
                        <a:rPr lang="en-US" sz="3400" dirty="0" smtClean="0">
                          <a:solidFill>
                            <a:schemeClr val="bg1"/>
                          </a:solidFill>
                        </a:rPr>
                        <a:t>% of XY</a:t>
                      </a:r>
                      <a:endParaRPr lang="en-US" sz="3400" dirty="0">
                        <a:solidFill>
                          <a:schemeClr val="bg1"/>
                        </a:solidFill>
                      </a:endParaRPr>
                    </a:p>
                  </a:txBody>
                  <a:tcPr marL="121920" marR="121920">
                    <a:solidFill>
                      <a:schemeClr val="accent2"/>
                    </a:solidFill>
                  </a:tcPr>
                </a:tc>
              </a:tr>
              <a:tr h="516169">
                <a:tc>
                  <a:txBody>
                    <a:bodyPr/>
                    <a:lstStyle/>
                    <a:p>
                      <a:r>
                        <a:rPr lang="en-US" sz="3400" dirty="0" smtClean="0">
                          <a:solidFill>
                            <a:schemeClr val="accent2"/>
                          </a:solidFill>
                        </a:rPr>
                        <a:t>Line</a:t>
                      </a:r>
                      <a:r>
                        <a:rPr lang="en-US" sz="3400" baseline="0" dirty="0" smtClean="0">
                          <a:solidFill>
                            <a:schemeClr val="accent2"/>
                          </a:solidFill>
                        </a:rPr>
                        <a:t> 1</a:t>
                      </a:r>
                      <a:endParaRPr lang="en-US" sz="3400" dirty="0">
                        <a:solidFill>
                          <a:schemeClr val="accent2"/>
                        </a:solidFill>
                      </a:endParaRPr>
                    </a:p>
                  </a:txBody>
                  <a:tcPr marL="121920" marR="121920"/>
                </a:tc>
                <a:tc>
                  <a:txBody>
                    <a:bodyPr/>
                    <a:lstStyle/>
                    <a:p>
                      <a:pPr algn="r"/>
                      <a:r>
                        <a:rPr lang="en-US" sz="3400" dirty="0" smtClean="0">
                          <a:solidFill>
                            <a:schemeClr val="accent2"/>
                          </a:solidFill>
                        </a:rPr>
                        <a:t>20</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2</a:t>
                      </a:r>
                    </a:p>
                  </a:txBody>
                  <a:tcPr marL="121920" marR="121920">
                    <a:solidFill>
                      <a:schemeClr val="accent4"/>
                    </a:solidFill>
                  </a:tcPr>
                </a:tc>
                <a:tc>
                  <a:txBody>
                    <a:bodyPr/>
                    <a:lstStyle/>
                    <a:p>
                      <a:pPr algn="r"/>
                      <a:r>
                        <a:rPr lang="en-US" sz="3400" dirty="0" smtClean="0">
                          <a:solidFill>
                            <a:schemeClr val="accent2"/>
                          </a:solidFill>
                        </a:rPr>
                        <a:t>2</a:t>
                      </a:r>
                      <a:endParaRPr lang="en-US" sz="3400" dirty="0">
                        <a:solidFill>
                          <a:schemeClr val="accent2"/>
                        </a:solidFill>
                      </a:endParaRPr>
                    </a:p>
                  </a:txBody>
                  <a:tcPr marL="121920" marR="121920">
                    <a:solidFill>
                      <a:schemeClr val="accent4"/>
                    </a:solidFill>
                  </a:tcPr>
                </a:tc>
              </a:tr>
              <a:tr h="516169">
                <a:tc>
                  <a:txBody>
                    <a:bodyPr/>
                    <a:lstStyle/>
                    <a:p>
                      <a:r>
                        <a:rPr lang="en-US" sz="3400" dirty="0" smtClean="0">
                          <a:solidFill>
                            <a:schemeClr val="accent2"/>
                          </a:solidFill>
                        </a:rPr>
                        <a:t>Line 3</a:t>
                      </a:r>
                      <a:endParaRPr lang="en-US" sz="3400" dirty="0">
                        <a:solidFill>
                          <a:schemeClr val="accent2"/>
                        </a:solidFill>
                      </a:endParaRPr>
                    </a:p>
                  </a:txBody>
                  <a:tcPr marL="121920" marR="121920"/>
                </a:tc>
                <a:tc>
                  <a:txBody>
                    <a:bodyPr/>
                    <a:lstStyle/>
                    <a:p>
                      <a:pPr algn="r"/>
                      <a:r>
                        <a:rPr lang="en-US" sz="3400" dirty="0" smtClean="0">
                          <a:solidFill>
                            <a:schemeClr val="accent2"/>
                          </a:solidFill>
                        </a:rPr>
                        <a:t>33</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4</a:t>
                      </a:r>
                      <a:endParaRPr lang="en-US" sz="3400" dirty="0">
                        <a:solidFill>
                          <a:schemeClr val="accent2"/>
                        </a:solidFill>
                      </a:endParaRPr>
                    </a:p>
                  </a:txBody>
                  <a:tcPr marL="121920" marR="121920">
                    <a:solidFill>
                      <a:schemeClr val="accent4"/>
                    </a:solidFill>
                  </a:tcPr>
                </a:tc>
                <a:tc>
                  <a:txBody>
                    <a:bodyPr/>
                    <a:lstStyle/>
                    <a:p>
                      <a:pPr algn="r"/>
                      <a:r>
                        <a:rPr lang="en-US" sz="3400" dirty="0" smtClean="0">
                          <a:solidFill>
                            <a:schemeClr val="accent2"/>
                          </a:solidFill>
                        </a:rPr>
                        <a:t>83</a:t>
                      </a:r>
                      <a:endParaRPr lang="en-US" sz="3400" dirty="0">
                        <a:solidFill>
                          <a:schemeClr val="accent2"/>
                        </a:solidFill>
                      </a:endParaRPr>
                    </a:p>
                  </a:txBody>
                  <a:tcPr marL="121920" marR="121920">
                    <a:solidFill>
                      <a:schemeClr val="accent4"/>
                    </a:solidFill>
                  </a:tcPr>
                </a:tc>
              </a:tr>
              <a:tr h="516169">
                <a:tc>
                  <a:txBody>
                    <a:bodyPr/>
                    <a:lstStyle/>
                    <a:p>
                      <a:r>
                        <a:rPr lang="en-US" sz="3400" dirty="0" smtClean="0">
                          <a:solidFill>
                            <a:schemeClr val="accent2"/>
                          </a:solidFill>
                        </a:rPr>
                        <a:t>Line 5</a:t>
                      </a:r>
                      <a:endParaRPr lang="en-US" sz="3400" dirty="0">
                        <a:solidFill>
                          <a:schemeClr val="accent2"/>
                        </a:solidFill>
                      </a:endParaRPr>
                    </a:p>
                  </a:txBody>
                  <a:tcPr marL="121920" marR="121920"/>
                </a:tc>
                <a:tc>
                  <a:txBody>
                    <a:bodyPr/>
                    <a:lstStyle/>
                    <a:p>
                      <a:pPr algn="r"/>
                      <a:r>
                        <a:rPr lang="en-US" sz="3400" dirty="0" smtClean="0">
                          <a:solidFill>
                            <a:schemeClr val="accent2"/>
                          </a:solidFill>
                        </a:rPr>
                        <a:t>12</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6</a:t>
                      </a:r>
                      <a:endParaRPr lang="en-US" sz="3400" dirty="0">
                        <a:solidFill>
                          <a:schemeClr val="accent2"/>
                        </a:solidFill>
                      </a:endParaRPr>
                    </a:p>
                  </a:txBody>
                  <a:tcPr marL="121920" marR="121920">
                    <a:solidFill>
                      <a:schemeClr val="accent4"/>
                    </a:solidFill>
                  </a:tcPr>
                </a:tc>
                <a:tc>
                  <a:txBody>
                    <a:bodyPr/>
                    <a:lstStyle/>
                    <a:p>
                      <a:pPr algn="r"/>
                      <a:r>
                        <a:rPr lang="en-US" sz="3400" dirty="0" smtClean="0">
                          <a:solidFill>
                            <a:schemeClr val="accent2"/>
                          </a:solidFill>
                        </a:rPr>
                        <a:t>7</a:t>
                      </a:r>
                      <a:endParaRPr lang="en-US" sz="3400" dirty="0">
                        <a:solidFill>
                          <a:schemeClr val="accent2"/>
                        </a:solidFill>
                      </a:endParaRPr>
                    </a:p>
                  </a:txBody>
                  <a:tcPr marL="121920" marR="121920">
                    <a:solidFill>
                      <a:schemeClr val="accent4"/>
                    </a:solidFill>
                  </a:tcPr>
                </a:tc>
              </a:tr>
            </a:tbl>
          </a:graphicData>
        </a:graphic>
      </p:graphicFrame>
      <p:sp>
        <p:nvSpPr>
          <p:cNvPr id="5" name="Content Placeholder 4"/>
          <p:cNvSpPr>
            <a:spLocks noGrp="1"/>
          </p:cNvSpPr>
          <p:nvPr>
            <p:ph sz="quarter" idx="10"/>
          </p:nvPr>
        </p:nvSpPr>
        <p:spPr>
          <a:xfrm>
            <a:off x="1710269" y="344492"/>
            <a:ext cx="9254066" cy="949325"/>
          </a:xfrm>
          <a:prstGeom prst="rect">
            <a:avLst/>
          </a:prstGeom>
        </p:spPr>
        <p:txBody>
          <a:bodyPr vert="horz"/>
          <a:lstStyle>
            <a:lvl1pPr marL="0" indent="0" algn="ctr">
              <a:buNone/>
              <a:defRPr baseline="0"/>
            </a:lvl1pPr>
          </a:lstStyle>
          <a:p>
            <a:pPr lvl="0"/>
            <a:r>
              <a:rPr lang="en-US" dirty="0" smtClean="0"/>
              <a:t>Click to edit Master text styles</a:t>
            </a:r>
          </a:p>
        </p:txBody>
      </p:sp>
    </p:spTree>
    <p:extLst>
      <p:ext uri="{BB962C8B-B14F-4D97-AF65-F5344CB8AC3E}">
        <p14:creationId xmlns:p14="http://schemas.microsoft.com/office/powerpoint/2010/main" val="368219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pic + text">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4" name="Content Placeholder 13"/>
          <p:cNvSpPr>
            <a:spLocks noGrp="1"/>
          </p:cNvSpPr>
          <p:nvPr>
            <p:ph sz="quarter" idx="12"/>
          </p:nvPr>
        </p:nvSpPr>
        <p:spPr>
          <a:xfrm>
            <a:off x="1546766" y="4266693"/>
            <a:ext cx="9417809" cy="187296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3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6590930" y="1676749"/>
            <a:ext cx="4373646" cy="258994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AB34D7F5-A6E9-4312-A193-CDD8042C01B9}"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69528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ic, 1 caption, 1 text">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4"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5" name="Content Placeholder 13"/>
          <p:cNvSpPr>
            <a:spLocks noGrp="1"/>
          </p:cNvSpPr>
          <p:nvPr>
            <p:ph sz="quarter" idx="15"/>
          </p:nvPr>
        </p:nvSpPr>
        <p:spPr>
          <a:xfrm>
            <a:off x="6590930" y="1676749"/>
            <a:ext cx="4373646" cy="258994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6"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8" name="Content Placeholder 13"/>
          <p:cNvSpPr>
            <a:spLocks noGrp="1"/>
          </p:cNvSpPr>
          <p:nvPr>
            <p:ph sz="quarter" idx="17"/>
          </p:nvPr>
        </p:nvSpPr>
        <p:spPr>
          <a:xfrm>
            <a:off x="1710268" y="4280627"/>
            <a:ext cx="9254308" cy="1785937"/>
          </a:xfrm>
          <a:prstGeom prst="rect">
            <a:avLst/>
          </a:prstGeom>
          <a:solidFill>
            <a:schemeClr val="accent4"/>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Foliennummernplatzhalter 5"/>
          <p:cNvSpPr>
            <a:spLocks noGrp="1"/>
          </p:cNvSpPr>
          <p:nvPr>
            <p:ph type="sldNum" sz="quarter" idx="18"/>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DC35E687-61E7-446E-9DBA-B32613BD5EF5}"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94369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ed text boxes">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5" name="Text Placeholder 4"/>
          <p:cNvSpPr>
            <a:spLocks noGrp="1"/>
          </p:cNvSpPr>
          <p:nvPr>
            <p:ph type="body" sz="quarter" idx="14"/>
          </p:nvPr>
        </p:nvSpPr>
        <p:spPr>
          <a:xfrm>
            <a:off x="1692817" y="1809449"/>
            <a:ext cx="9271760" cy="1080000"/>
          </a:xfrm>
          <a:prstGeom prst="rect">
            <a:avLst/>
          </a:prstGeom>
          <a:solidFill>
            <a:srgbClr val="DBDADC"/>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12" name="Text Placeholder 4"/>
          <p:cNvSpPr>
            <a:spLocks noGrp="1"/>
          </p:cNvSpPr>
          <p:nvPr>
            <p:ph type="body" sz="quarter" idx="15"/>
          </p:nvPr>
        </p:nvSpPr>
        <p:spPr>
          <a:xfrm>
            <a:off x="1692817" y="3165638"/>
            <a:ext cx="9271760" cy="1080000"/>
          </a:xfrm>
          <a:prstGeom prst="rect">
            <a:avLst/>
          </a:prstGeom>
          <a:solidFill>
            <a:srgbClr val="D5E5EF"/>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13" name="Text Placeholder 4"/>
          <p:cNvSpPr>
            <a:spLocks noGrp="1"/>
          </p:cNvSpPr>
          <p:nvPr>
            <p:ph type="body" sz="quarter" idx="16"/>
          </p:nvPr>
        </p:nvSpPr>
        <p:spPr>
          <a:xfrm>
            <a:off x="1692817" y="4497169"/>
            <a:ext cx="9271760" cy="1080000"/>
          </a:xfrm>
          <a:prstGeom prst="rect">
            <a:avLst/>
          </a:prstGeom>
          <a:solidFill>
            <a:schemeClr val="accent4"/>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8"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A4251DBF-7F6E-44D6-834B-84AC6CD1BA79}"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341807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6"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6590930" y="1676749"/>
            <a:ext cx="4373646"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Content Placeholder 13"/>
          <p:cNvSpPr>
            <a:spLocks noGrp="1"/>
          </p:cNvSpPr>
          <p:nvPr>
            <p:ph sz="quarter" idx="16"/>
          </p:nvPr>
        </p:nvSpPr>
        <p:spPr>
          <a:xfrm>
            <a:off x="1546768" y="1676749"/>
            <a:ext cx="4385828"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7"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2E4C619E-B5AC-455B-9C3E-0906C2F800A8}"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246815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96DAE457-8469-4F7F-896A-75E9E767BEBD}" type="datetimeFigureOut">
              <a:rPr lang="nb-NO" smtClean="0"/>
              <a:t>10.10.2016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3509223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pics horizontal, 2 tex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8"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1552861" y="4266697"/>
            <a:ext cx="4373646" cy="183641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Content Placeholder 13"/>
          <p:cNvSpPr>
            <a:spLocks noGrp="1"/>
          </p:cNvSpPr>
          <p:nvPr>
            <p:ph sz="quarter" idx="17"/>
          </p:nvPr>
        </p:nvSpPr>
        <p:spPr>
          <a:xfrm>
            <a:off x="6754431"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0" name="Content Placeholder 13"/>
          <p:cNvSpPr>
            <a:spLocks noGrp="1"/>
          </p:cNvSpPr>
          <p:nvPr>
            <p:ph sz="quarter" idx="18"/>
          </p:nvPr>
        </p:nvSpPr>
        <p:spPr>
          <a:xfrm>
            <a:off x="6590930" y="4266697"/>
            <a:ext cx="4373646" cy="183641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1" name="Foliennummernplatzhalter 5"/>
          <p:cNvSpPr>
            <a:spLocks noGrp="1"/>
          </p:cNvSpPr>
          <p:nvPr>
            <p:ph type="sldNum" sz="quarter" idx="19"/>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FB7AE5DF-DA40-489F-8A48-4D6003C123C1}"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975115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pic, 1 title, 1 tex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6"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4629490" y="945931"/>
            <a:ext cx="6335087"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4629490" y="1676749"/>
            <a:ext cx="6335087" cy="437153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22450" y="1137701"/>
            <a:ext cx="2541552" cy="232499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7"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2D7E8657-690E-4D5E-8213-B8AFBA7F1E95}"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9701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5"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8"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9" name="Content Placeholder 13"/>
          <p:cNvSpPr>
            <a:spLocks noGrp="1"/>
          </p:cNvSpPr>
          <p:nvPr>
            <p:ph sz="quarter" idx="16"/>
          </p:nvPr>
        </p:nvSpPr>
        <p:spPr>
          <a:xfrm>
            <a:off x="1546768" y="1676749"/>
            <a:ext cx="4385828"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6"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E0A6AA7B-6236-457C-B764-46D91DD6D192}"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417203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box">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6748585" y="1795464"/>
            <a:ext cx="4216400" cy="2992437"/>
          </a:xfrm>
          <a:prstGeom prst="rect">
            <a:avLst/>
          </a:prstGeom>
          <a:noFill/>
          <a:ln w="9525">
            <a:noFill/>
            <a:miter lim="800000"/>
            <a:headEnd/>
            <a:tailEnd/>
          </a:ln>
        </p:spPr>
      </p:pic>
      <p:pic>
        <p:nvPicPr>
          <p:cNvPr id="5" name="Picture 3"/>
          <p:cNvPicPr>
            <a:picLocks noChangeAspect="1"/>
          </p:cNvPicPr>
          <p:nvPr userDrawn="1"/>
        </p:nvPicPr>
        <p:blipFill>
          <a:blip r:embed="rId3" cstate="print"/>
          <a:srcRect/>
          <a:stretch>
            <a:fillRect/>
          </a:stretch>
        </p:blipFill>
        <p:spPr bwMode="auto">
          <a:xfrm>
            <a:off x="6877538" y="1812925"/>
            <a:ext cx="508000" cy="952500"/>
          </a:xfrm>
          <a:prstGeom prst="rect">
            <a:avLst/>
          </a:prstGeom>
          <a:noFill/>
          <a:ln w="9525">
            <a:noFill/>
            <a:miter lim="800000"/>
            <a:headEnd/>
            <a:tailEnd/>
          </a:ln>
        </p:spPr>
      </p:pic>
      <p:pic>
        <p:nvPicPr>
          <p:cNvPr id="7" name="Picture 4"/>
          <p:cNvPicPr>
            <a:picLocks noChangeAspect="1"/>
          </p:cNvPicPr>
          <p:nvPr userDrawn="1"/>
        </p:nvPicPr>
        <p:blipFill>
          <a:blip r:embed="rId4" cstate="print"/>
          <a:srcRect/>
          <a:stretch>
            <a:fillRect/>
          </a:stretch>
        </p:blipFill>
        <p:spPr bwMode="auto">
          <a:xfrm>
            <a:off x="10306539" y="4275138"/>
            <a:ext cx="508000" cy="952500"/>
          </a:xfrm>
          <a:prstGeom prst="rect">
            <a:avLst/>
          </a:prstGeom>
          <a:noFill/>
          <a:ln w="9525">
            <a:noFill/>
            <a:miter lim="800000"/>
            <a:headEnd/>
            <a:tailEnd/>
          </a:ln>
        </p:spPr>
      </p:pic>
      <p:sp>
        <p:nvSpPr>
          <p:cNvPr id="6" name="Content Placeholder 13"/>
          <p:cNvSpPr>
            <a:spLocks noGrp="1"/>
          </p:cNvSpPr>
          <p:nvPr>
            <p:ph sz="quarter" idx="17"/>
          </p:nvPr>
        </p:nvSpPr>
        <p:spPr>
          <a:xfrm>
            <a:off x="7251289" y="2223516"/>
            <a:ext cx="3220721" cy="21656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Text Placeholder 7"/>
          <p:cNvSpPr>
            <a:spLocks noGrp="1"/>
          </p:cNvSpPr>
          <p:nvPr>
            <p:ph type="body" sz="quarter" idx="18"/>
          </p:nvPr>
        </p:nvSpPr>
        <p:spPr>
          <a:xfrm>
            <a:off x="1348317" y="1795463"/>
            <a:ext cx="5194634" cy="2322512"/>
          </a:xfrm>
          <a:prstGeom prst="rect">
            <a:avLst/>
          </a:prstGeom>
        </p:spPr>
        <p:txBody>
          <a:bodyPr vert="horz"/>
          <a:lstStyle>
            <a:lvl1pPr marL="0" indent="0">
              <a:buNone/>
              <a:defRPr baseline="0">
                <a:sym typeface="Wingdings"/>
              </a:defRPr>
            </a:lvl1pPr>
          </a:lstStyle>
          <a:p>
            <a:pPr lvl="0"/>
            <a:r>
              <a:rPr lang="en-US" dirty="0" smtClean="0"/>
              <a:t>Click to edit Master text styles</a:t>
            </a:r>
          </a:p>
        </p:txBody>
      </p:sp>
    </p:spTree>
    <p:extLst>
      <p:ext uri="{BB962C8B-B14F-4D97-AF65-F5344CB8AC3E}">
        <p14:creationId xmlns:p14="http://schemas.microsoft.com/office/powerpoint/2010/main" val="3254148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ics vertical + 2 tex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8"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4629490" y="1676753"/>
            <a:ext cx="6335087" cy="21148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70" y="1813790"/>
            <a:ext cx="2553734" cy="180422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7" name="Content Placeholder 13"/>
          <p:cNvSpPr>
            <a:spLocks noGrp="1"/>
          </p:cNvSpPr>
          <p:nvPr>
            <p:ph sz="quarter" idx="17"/>
          </p:nvPr>
        </p:nvSpPr>
        <p:spPr>
          <a:xfrm>
            <a:off x="4629490" y="3700244"/>
            <a:ext cx="6335087" cy="21148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8" name="Content Placeholder 13"/>
          <p:cNvSpPr>
            <a:spLocks noGrp="1"/>
          </p:cNvSpPr>
          <p:nvPr>
            <p:ph sz="quarter" idx="18"/>
          </p:nvPr>
        </p:nvSpPr>
        <p:spPr>
          <a:xfrm>
            <a:off x="1710270" y="3837281"/>
            <a:ext cx="2553734" cy="180422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Foliennummernplatzhalter 5"/>
          <p:cNvSpPr>
            <a:spLocks noGrp="1"/>
          </p:cNvSpPr>
          <p:nvPr>
            <p:ph type="sldNum" sz="quarter" idx="19"/>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8FB03068-C4FF-4026-AC79-19597468C913}"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2307594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0" y="1"/>
            <a:ext cx="12192000" cy="2079625"/>
          </a:xfrm>
          <a:prstGeom prst="rect">
            <a:avLst/>
          </a:prstGeom>
          <a:noFill/>
          <a:ln w="9525">
            <a:noFill/>
            <a:miter lim="800000"/>
            <a:headEnd/>
            <a:tailEnd/>
          </a:ln>
        </p:spPr>
      </p:pic>
      <p:pic>
        <p:nvPicPr>
          <p:cNvPr id="6" name="Picture 4"/>
          <p:cNvPicPr>
            <a:picLocks noChangeAspect="1"/>
          </p:cNvPicPr>
          <p:nvPr userDrawn="1"/>
        </p:nvPicPr>
        <p:blipFill>
          <a:blip r:embed="rId3" cstate="print"/>
          <a:srcRect/>
          <a:stretch>
            <a:fillRect/>
          </a:stretch>
        </p:blipFill>
        <p:spPr bwMode="auto">
          <a:xfrm>
            <a:off x="8122139" y="3060701"/>
            <a:ext cx="62523" cy="2682875"/>
          </a:xfrm>
          <a:prstGeom prst="rect">
            <a:avLst/>
          </a:prstGeom>
          <a:noFill/>
          <a:ln w="9525">
            <a:noFill/>
            <a:miter lim="800000"/>
            <a:headEnd/>
            <a:tailEnd/>
          </a:ln>
        </p:spPr>
      </p:pic>
      <p:sp>
        <p:nvSpPr>
          <p:cNvPr id="4" name="Text Placeholder 3"/>
          <p:cNvSpPr>
            <a:spLocks noGrp="1"/>
          </p:cNvSpPr>
          <p:nvPr>
            <p:ph type="body" sz="quarter" idx="10"/>
          </p:nvPr>
        </p:nvSpPr>
        <p:spPr>
          <a:xfrm>
            <a:off x="8147473" y="3710091"/>
            <a:ext cx="3130994" cy="173519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accent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smtClean="0"/>
          </a:p>
        </p:txBody>
      </p:sp>
      <p:sp>
        <p:nvSpPr>
          <p:cNvPr id="7" name="Text Placeholder 6"/>
          <p:cNvSpPr>
            <a:spLocks noGrp="1"/>
          </p:cNvSpPr>
          <p:nvPr>
            <p:ph type="body" sz="quarter" idx="11"/>
          </p:nvPr>
        </p:nvSpPr>
        <p:spPr>
          <a:xfrm>
            <a:off x="1448788" y="3261250"/>
            <a:ext cx="5763467" cy="1590171"/>
          </a:xfrm>
          <a:prstGeom prst="rect">
            <a:avLst/>
          </a:prstGeom>
        </p:spPr>
        <p:txBody>
          <a:bodyPr vert="horz"/>
          <a:lstStyle>
            <a:lvl1pPr marL="0" indent="0">
              <a:buNone/>
              <a:defRPr sz="3100">
                <a:solidFill>
                  <a:schemeClr val="accent2"/>
                </a:solidFill>
              </a:defRPr>
            </a:lvl1pPr>
          </a:lstStyle>
          <a:p>
            <a:pPr lvl="0"/>
            <a:r>
              <a:rPr lang="en-US" dirty="0" err="1" smtClean="0"/>
              <a:t>Click to edit Master text styles</a:t>
            </a:r>
          </a:p>
        </p:txBody>
      </p:sp>
      <p:sp>
        <p:nvSpPr>
          <p:cNvPr id="9" name="Text Placeholder 3"/>
          <p:cNvSpPr>
            <a:spLocks noGrp="1"/>
          </p:cNvSpPr>
          <p:nvPr>
            <p:ph type="body" sz="quarter" idx="12"/>
          </p:nvPr>
        </p:nvSpPr>
        <p:spPr>
          <a:xfrm>
            <a:off x="8147473" y="5495823"/>
            <a:ext cx="3130994" cy="4336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accent1"/>
                </a:solidFill>
              </a:defRPr>
            </a:lvl1pPr>
          </a:lstStyle>
          <a:p>
            <a:pPr lvl="0"/>
            <a:r>
              <a:rPr lang="en-US" dirty="0" err="1" smtClean="0"/>
              <a:t>Click to edit Master text styles</a:t>
            </a:r>
          </a:p>
          <a:p>
            <a:pPr lvl="1"/>
            <a:r>
              <a:rPr lang="en-US" dirty="0" err="1" smtClean="0"/>
              <a:t>Second level</a:t>
            </a:r>
          </a:p>
          <a:p>
            <a:pPr lvl="2"/>
            <a:r>
              <a:rPr lang="en-US" dirty="0" err="1" smtClean="0"/>
              <a:t>Third level</a:t>
            </a:r>
          </a:p>
        </p:txBody>
      </p:sp>
    </p:spTree>
    <p:extLst>
      <p:ext uri="{BB962C8B-B14F-4D97-AF65-F5344CB8AC3E}">
        <p14:creationId xmlns:p14="http://schemas.microsoft.com/office/powerpoint/2010/main" val="47305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a:xfrm>
            <a:off x="2909277" y="6597650"/>
            <a:ext cx="5845908" cy="215900"/>
          </a:xfrm>
          <a:prstGeom prst="rect">
            <a:avLst/>
          </a:prstGeom>
        </p:spPr>
        <p:txBody>
          <a:bodyPr/>
          <a:lstStyle>
            <a:lvl1pPr algn="r">
              <a:defRPr>
                <a:effectLst>
                  <a:outerShdw blurRad="38100" dist="38100" dir="2700000" algn="tl">
                    <a:srgbClr val="000000">
                      <a:alpha val="43137"/>
                    </a:srgbClr>
                  </a:outerShdw>
                </a:effectLst>
              </a:defRPr>
            </a:lvl1pPr>
          </a:lstStyle>
          <a:p>
            <a:pPr fontAlgn="base">
              <a:spcBef>
                <a:spcPct val="0"/>
              </a:spcBef>
              <a:spcAft>
                <a:spcPct val="0"/>
              </a:spcAft>
              <a:defRPr/>
            </a:pPr>
            <a:fld id="{E71B35F1-0E91-4223-A2A8-1019CDA5A8A8}" type="slidenum">
              <a:rPr lang="en-GB" sz="2800" b="1">
                <a:solidFill>
                  <a:srgbClr val="0000FF"/>
                </a:solidFill>
              </a:rPr>
              <a:pPr fontAlgn="base">
                <a:spcBef>
                  <a:spcPct val="0"/>
                </a:spcBef>
                <a:spcAft>
                  <a:spcPct val="0"/>
                </a:spcAft>
                <a:defRPr/>
              </a:pPr>
              <a:t>‹#›</a:t>
            </a:fld>
            <a:endParaRPr lang="en-GB" sz="2800" b="1">
              <a:solidFill>
                <a:srgbClr val="0000FF"/>
              </a:solidFill>
            </a:endParaRPr>
          </a:p>
        </p:txBody>
      </p:sp>
    </p:spTree>
    <p:extLst>
      <p:ext uri="{BB962C8B-B14F-4D97-AF65-F5344CB8AC3E}">
        <p14:creationId xmlns:p14="http://schemas.microsoft.com/office/powerpoint/2010/main" val="1265223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15151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1"/>
            <a:ext cx="12192000" cy="2079625"/>
          </a:xfrm>
          <a:prstGeom prst="rect">
            <a:avLst/>
          </a:prstGeom>
          <a:noFill/>
          <a:ln w="9525">
            <a:noFill/>
            <a:miter lim="800000"/>
            <a:headEnd/>
            <a:tailEnd/>
          </a:ln>
        </p:spPr>
      </p:pic>
      <p:pic>
        <p:nvPicPr>
          <p:cNvPr id="7" name="Picture 8"/>
          <p:cNvPicPr>
            <a:picLocks noChangeAspect="1"/>
          </p:cNvPicPr>
          <p:nvPr userDrawn="1"/>
        </p:nvPicPr>
        <p:blipFill>
          <a:blip r:embed="rId3" cstate="print"/>
          <a:srcRect/>
          <a:stretch>
            <a:fillRect/>
          </a:stretch>
        </p:blipFill>
        <p:spPr bwMode="auto">
          <a:xfrm>
            <a:off x="0" y="6457950"/>
            <a:ext cx="12192000" cy="400050"/>
          </a:xfrm>
          <a:prstGeom prst="rect">
            <a:avLst/>
          </a:prstGeom>
          <a:noFill/>
          <a:ln w="9525">
            <a:noFill/>
            <a:miter lim="800000"/>
            <a:headEnd/>
            <a:tailEnd/>
          </a:ln>
        </p:spPr>
      </p:pic>
      <p:sp>
        <p:nvSpPr>
          <p:cNvPr id="11" name="Text Placeholder 10"/>
          <p:cNvSpPr>
            <a:spLocks noGrp="1"/>
          </p:cNvSpPr>
          <p:nvPr>
            <p:ph type="body" sz="quarter" idx="10"/>
          </p:nvPr>
        </p:nvSpPr>
        <p:spPr>
          <a:xfrm>
            <a:off x="4238152" y="2350741"/>
            <a:ext cx="7650217" cy="1559031"/>
          </a:xfrm>
          <a:prstGeom prst="rect">
            <a:avLst/>
          </a:prstGeom>
        </p:spPr>
        <p:txBody>
          <a:bodyPr vert="horz"/>
          <a:lstStyle>
            <a:lvl1pPr marL="0" indent="0">
              <a:buNone/>
              <a:defRPr sz="4200" b="1" i="0" kern="1200" spc="-50" baseline="0">
                <a:solidFill>
                  <a:schemeClr val="accent2"/>
                </a:solidFill>
                <a:latin typeface="Arial"/>
              </a:defRPr>
            </a:lvl1pPr>
          </a:lstStyle>
          <a:p>
            <a:pPr lvl="0"/>
            <a:r>
              <a:rPr lang="en-US" dirty="0" smtClean="0"/>
              <a:t>Click to edit Master text styles</a:t>
            </a:r>
          </a:p>
        </p:txBody>
      </p:sp>
      <p:sp>
        <p:nvSpPr>
          <p:cNvPr id="13" name="Text Placeholder 10"/>
          <p:cNvSpPr>
            <a:spLocks noGrp="1"/>
          </p:cNvSpPr>
          <p:nvPr>
            <p:ph type="body" sz="quarter" idx="11"/>
          </p:nvPr>
        </p:nvSpPr>
        <p:spPr>
          <a:xfrm>
            <a:off x="4238152" y="3909768"/>
            <a:ext cx="7650217" cy="1065116"/>
          </a:xfrm>
          <a:prstGeom prst="rect">
            <a:avLst/>
          </a:prstGeom>
        </p:spPr>
        <p:txBody>
          <a:bodyPr vert="horz"/>
          <a:lstStyle>
            <a:lvl1pPr marL="0" indent="0">
              <a:buNone/>
              <a:defRPr sz="2800" b="1" i="0" kern="1200" spc="-50" baseline="0">
                <a:solidFill>
                  <a:schemeClr val="accent2"/>
                </a:solidFill>
                <a:latin typeface="Arial"/>
              </a:defRPr>
            </a:lvl1pPr>
          </a:lstStyle>
          <a:p>
            <a:pPr lvl="0"/>
            <a:r>
              <a:rPr lang="en-US" dirty="0" err="1" smtClean="0"/>
              <a:t>Click to edit Master text styles</a:t>
            </a:r>
          </a:p>
        </p:txBody>
      </p:sp>
      <p:sp>
        <p:nvSpPr>
          <p:cNvPr id="14" name="Text Placeholder 10"/>
          <p:cNvSpPr>
            <a:spLocks noGrp="1"/>
          </p:cNvSpPr>
          <p:nvPr>
            <p:ph type="body" sz="quarter" idx="12"/>
          </p:nvPr>
        </p:nvSpPr>
        <p:spPr>
          <a:xfrm>
            <a:off x="4238152" y="5319930"/>
            <a:ext cx="7650217" cy="548357"/>
          </a:xfrm>
          <a:prstGeom prst="rect">
            <a:avLst/>
          </a:prstGeom>
        </p:spPr>
        <p:txBody>
          <a:bodyPr vert="horz"/>
          <a:lstStyle>
            <a:lvl1pPr marL="0" indent="0">
              <a:buNone/>
              <a:defRPr sz="2800" b="0" i="0" kern="1200" spc="-50">
                <a:solidFill>
                  <a:schemeClr val="accent2"/>
                </a:solidFill>
                <a:latin typeface="Arial"/>
              </a:defRPr>
            </a:lvl1pPr>
          </a:lstStyle>
          <a:p>
            <a:pPr lvl="0"/>
            <a:r>
              <a:rPr lang="en-US" dirty="0" err="1" smtClean="0"/>
              <a:t>Click to edit Master text styles</a:t>
            </a:r>
          </a:p>
        </p:txBody>
      </p:sp>
      <p:sp>
        <p:nvSpPr>
          <p:cNvPr id="15" name="Text Placeholder 10"/>
          <p:cNvSpPr>
            <a:spLocks noGrp="1"/>
          </p:cNvSpPr>
          <p:nvPr>
            <p:ph type="body" sz="quarter" idx="13"/>
          </p:nvPr>
        </p:nvSpPr>
        <p:spPr>
          <a:xfrm>
            <a:off x="4238152" y="5771934"/>
            <a:ext cx="7650217" cy="437932"/>
          </a:xfrm>
          <a:prstGeom prst="rect">
            <a:avLst/>
          </a:prstGeom>
        </p:spPr>
        <p:txBody>
          <a:bodyPr vert="horz"/>
          <a:lstStyle>
            <a:lvl1pPr marL="0" indent="0">
              <a:buNone/>
              <a:defRPr sz="1600" b="0" i="0" kern="1200" spc="-50">
                <a:solidFill>
                  <a:schemeClr val="accent2"/>
                </a:solidFill>
                <a:latin typeface="Arial"/>
              </a:defRPr>
            </a:lvl1pPr>
          </a:lstStyle>
          <a:p>
            <a:pPr lvl="0"/>
            <a:r>
              <a:rPr lang="en-US" dirty="0" smtClean="0"/>
              <a:t>Click to edit Master text styles</a:t>
            </a:r>
          </a:p>
        </p:txBody>
      </p:sp>
    </p:spTree>
    <p:extLst>
      <p:ext uri="{BB962C8B-B14F-4D97-AF65-F5344CB8AC3E}">
        <p14:creationId xmlns:p14="http://schemas.microsoft.com/office/powerpoint/2010/main" val="3102120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7" name="Text Placeholder 6"/>
          <p:cNvSpPr>
            <a:spLocks noGrp="1"/>
          </p:cNvSpPr>
          <p:nvPr>
            <p:ph type="body" sz="quarter" idx="14"/>
          </p:nvPr>
        </p:nvSpPr>
        <p:spPr>
          <a:xfrm>
            <a:off x="1546764" y="1676748"/>
            <a:ext cx="9417809" cy="4438429"/>
          </a:xfrm>
          <a:prstGeom prst="rect">
            <a:avLst/>
          </a:prstGeom>
        </p:spPr>
        <p:txBody>
          <a:bodyPr vert="horz"/>
          <a:lstStyle>
            <a:lvl1pPr marL="342900" indent="-342900">
              <a:buFont typeface="Arial"/>
              <a:buChar char="•"/>
              <a:defRPr sz="3400">
                <a:solidFill>
                  <a:schemeClr val="accent2"/>
                </a:solidFill>
              </a:defRPr>
            </a:lvl1pPr>
            <a:lvl2pPr marL="742950" indent="-285750">
              <a:buFont typeface="Arial"/>
              <a:buChar char="•"/>
              <a:defRPr sz="3400">
                <a:solidFill>
                  <a:schemeClr val="accent2"/>
                </a:solidFill>
              </a:defRPr>
            </a:lvl2pPr>
            <a:lvl3pPr marL="1143000" indent="-228600">
              <a:buFont typeface="Arial"/>
              <a:buChar char="•"/>
              <a:defRPr sz="3400">
                <a:solidFill>
                  <a:schemeClr val="accent2"/>
                </a:solidFill>
              </a:defRPr>
            </a:lvl3pPr>
            <a:lvl4pPr marL="1600200" indent="-228600">
              <a:buFont typeface="Arial"/>
              <a:buChar char="•"/>
              <a:defRPr sz="3400">
                <a:solidFill>
                  <a:schemeClr val="accent2"/>
                </a:solidFill>
              </a:defRPr>
            </a:lvl4pPr>
            <a:lvl5pPr marL="2057400" indent="-228600">
              <a:buFont typeface="Arial"/>
              <a:buChar char="•"/>
              <a:defRPr sz="34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liennummernplatzhalter 5"/>
          <p:cNvSpPr>
            <a:spLocks noGrp="1"/>
          </p:cNvSpPr>
          <p:nvPr>
            <p:ph type="sldNum" sz="quarter" idx="15"/>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494CA2BA-5EEF-4851-A54F-87BFAFA3E96F}"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22793992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AE457-8469-4F7F-896A-75E9E767BEBD}" type="datetimeFigureOut">
              <a:rPr lang="nb-NO" smtClean="0"/>
              <a:t>10.10.2016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2217440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XL image/tex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2229043" y="154155"/>
            <a:ext cx="8989291" cy="677699"/>
          </a:xfrm>
          <a:prstGeom prst="rect">
            <a:avLst/>
          </a:prstGeom>
        </p:spPr>
        <p:txBody>
          <a:bodyPr vert="horz"/>
          <a:lstStyle>
            <a:lvl1pPr marL="0" indent="0" algn="r">
              <a:buNone/>
              <a:defRPr sz="3800" b="1" i="0">
                <a:solidFill>
                  <a:schemeClr val="accent2"/>
                </a:solidFill>
              </a:defRPr>
            </a:lvl1pPr>
          </a:lstStyle>
          <a:p>
            <a:pPr lvl="0"/>
            <a:r>
              <a:rPr lang="en-US" dirty="0" smtClean="0"/>
              <a:t>Click to edit Master text styles</a:t>
            </a:r>
          </a:p>
        </p:txBody>
      </p:sp>
      <p:sp>
        <p:nvSpPr>
          <p:cNvPr id="5" name="Content Placeholder 4"/>
          <p:cNvSpPr>
            <a:spLocks noGrp="1"/>
          </p:cNvSpPr>
          <p:nvPr>
            <p:ph sz="quarter" idx="14"/>
          </p:nvPr>
        </p:nvSpPr>
        <p:spPr>
          <a:xfrm>
            <a:off x="1009651" y="831850"/>
            <a:ext cx="10208683" cy="5511800"/>
          </a:xfrm>
          <a:prstGeom prst="rect">
            <a:avLst/>
          </a:prstGeom>
        </p:spPr>
        <p:txBody>
          <a:bodyPr/>
          <a:lstStyle>
            <a:lvl1pPr marL="0" indent="0">
              <a:buFontTx/>
              <a:buNone/>
              <a:defRPr sz="3200">
                <a:solidFill>
                  <a:schemeClr val="accent2"/>
                </a:solidFill>
              </a:defRPr>
            </a:lvl1pPr>
          </a:lstStyle>
          <a:p>
            <a:pPr lvl="0"/>
            <a:r>
              <a:rPr lang="en-US" smtClean="0"/>
              <a:t>Click to edit Master text styles</a:t>
            </a:r>
          </a:p>
        </p:txBody>
      </p:sp>
      <p:sp>
        <p:nvSpPr>
          <p:cNvPr id="6" name="Foliennummernplatzhalter 5"/>
          <p:cNvSpPr>
            <a:spLocks noGrp="1"/>
          </p:cNvSpPr>
          <p:nvPr>
            <p:ph type="sldNum" sz="quarter" idx="15"/>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7B98B08C-7154-4852-94B6-4D29A0F5B05F}"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3017567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ady-made table">
    <p:spTree>
      <p:nvGrpSpPr>
        <p:cNvPr id="1" name=""/>
        <p:cNvGrpSpPr/>
        <p:nvPr/>
      </p:nvGrpSpPr>
      <p:grpSpPr>
        <a:xfrm>
          <a:off x="0" y="0"/>
          <a:ext cx="0" cy="0"/>
          <a:chOff x="0" y="0"/>
          <a:chExt cx="0" cy="0"/>
        </a:xfrm>
      </p:grpSpPr>
      <p:graphicFrame>
        <p:nvGraphicFramePr>
          <p:cNvPr id="3" name="Table Placeholder 5"/>
          <p:cNvGraphicFramePr>
            <a:graphicFrameLocks/>
          </p:cNvGraphicFramePr>
          <p:nvPr/>
        </p:nvGraphicFramePr>
        <p:xfrm>
          <a:off x="1709616" y="1676400"/>
          <a:ext cx="9254306" cy="4267200"/>
        </p:xfrm>
        <a:graphic>
          <a:graphicData uri="http://schemas.openxmlformats.org/drawingml/2006/table">
            <a:tbl>
              <a:tblPr firstRow="1" bandRow="1">
                <a:tableStyleId>{2D5ABB26-0587-4C30-8999-92F81FD0307C}</a:tableStyleId>
              </a:tblPr>
              <a:tblGrid>
                <a:gridCol w="6656524"/>
                <a:gridCol w="2597782"/>
              </a:tblGrid>
              <a:tr h="516169">
                <a:tc>
                  <a:txBody>
                    <a:bodyPr/>
                    <a:lstStyle/>
                    <a:p>
                      <a:r>
                        <a:rPr lang="en-US" sz="3400" dirty="0" smtClean="0">
                          <a:solidFill>
                            <a:schemeClr val="bg1"/>
                          </a:solidFill>
                        </a:rPr>
                        <a:t>Text</a:t>
                      </a:r>
                      <a:endParaRPr lang="en-US" sz="3400" dirty="0">
                        <a:solidFill>
                          <a:schemeClr val="bg1"/>
                        </a:solidFill>
                      </a:endParaRPr>
                    </a:p>
                  </a:txBody>
                  <a:tcPr marL="121920" marR="121920">
                    <a:solidFill>
                      <a:schemeClr val="accent2"/>
                    </a:solidFill>
                  </a:tcPr>
                </a:tc>
                <a:tc>
                  <a:txBody>
                    <a:bodyPr/>
                    <a:lstStyle/>
                    <a:p>
                      <a:pPr algn="r"/>
                      <a:r>
                        <a:rPr lang="en-US" sz="3400" dirty="0" smtClean="0">
                          <a:solidFill>
                            <a:schemeClr val="bg1"/>
                          </a:solidFill>
                        </a:rPr>
                        <a:t>% of XY</a:t>
                      </a:r>
                      <a:endParaRPr lang="en-US" sz="3400" dirty="0">
                        <a:solidFill>
                          <a:schemeClr val="bg1"/>
                        </a:solidFill>
                      </a:endParaRPr>
                    </a:p>
                  </a:txBody>
                  <a:tcPr marL="121920" marR="121920">
                    <a:solidFill>
                      <a:schemeClr val="accent2"/>
                    </a:solidFill>
                  </a:tcPr>
                </a:tc>
              </a:tr>
              <a:tr h="516169">
                <a:tc>
                  <a:txBody>
                    <a:bodyPr/>
                    <a:lstStyle/>
                    <a:p>
                      <a:r>
                        <a:rPr lang="en-US" sz="3400" dirty="0" smtClean="0">
                          <a:solidFill>
                            <a:schemeClr val="accent2"/>
                          </a:solidFill>
                        </a:rPr>
                        <a:t>Line</a:t>
                      </a:r>
                      <a:r>
                        <a:rPr lang="en-US" sz="3400" baseline="0" dirty="0" smtClean="0">
                          <a:solidFill>
                            <a:schemeClr val="accent2"/>
                          </a:solidFill>
                        </a:rPr>
                        <a:t> 1</a:t>
                      </a:r>
                      <a:endParaRPr lang="en-US" sz="3400" dirty="0">
                        <a:solidFill>
                          <a:schemeClr val="accent2"/>
                        </a:solidFill>
                      </a:endParaRPr>
                    </a:p>
                  </a:txBody>
                  <a:tcPr marL="121920" marR="121920"/>
                </a:tc>
                <a:tc>
                  <a:txBody>
                    <a:bodyPr/>
                    <a:lstStyle/>
                    <a:p>
                      <a:pPr algn="r"/>
                      <a:r>
                        <a:rPr lang="en-US" sz="3400" dirty="0" smtClean="0">
                          <a:solidFill>
                            <a:schemeClr val="accent2"/>
                          </a:solidFill>
                        </a:rPr>
                        <a:t>20</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2</a:t>
                      </a:r>
                    </a:p>
                  </a:txBody>
                  <a:tcPr marL="121920" marR="121920">
                    <a:solidFill>
                      <a:schemeClr val="accent4"/>
                    </a:solidFill>
                  </a:tcPr>
                </a:tc>
                <a:tc>
                  <a:txBody>
                    <a:bodyPr/>
                    <a:lstStyle/>
                    <a:p>
                      <a:pPr algn="r"/>
                      <a:r>
                        <a:rPr lang="en-US" sz="3400" dirty="0" smtClean="0">
                          <a:solidFill>
                            <a:schemeClr val="accent2"/>
                          </a:solidFill>
                        </a:rPr>
                        <a:t>2</a:t>
                      </a:r>
                      <a:endParaRPr lang="en-US" sz="3400" dirty="0">
                        <a:solidFill>
                          <a:schemeClr val="accent2"/>
                        </a:solidFill>
                      </a:endParaRPr>
                    </a:p>
                  </a:txBody>
                  <a:tcPr marL="121920" marR="121920">
                    <a:solidFill>
                      <a:schemeClr val="accent4"/>
                    </a:solidFill>
                  </a:tcPr>
                </a:tc>
              </a:tr>
              <a:tr h="516169">
                <a:tc>
                  <a:txBody>
                    <a:bodyPr/>
                    <a:lstStyle/>
                    <a:p>
                      <a:r>
                        <a:rPr lang="en-US" sz="3400" dirty="0" smtClean="0">
                          <a:solidFill>
                            <a:schemeClr val="accent2"/>
                          </a:solidFill>
                        </a:rPr>
                        <a:t>Line 3</a:t>
                      </a:r>
                      <a:endParaRPr lang="en-US" sz="3400" dirty="0">
                        <a:solidFill>
                          <a:schemeClr val="accent2"/>
                        </a:solidFill>
                      </a:endParaRPr>
                    </a:p>
                  </a:txBody>
                  <a:tcPr marL="121920" marR="121920"/>
                </a:tc>
                <a:tc>
                  <a:txBody>
                    <a:bodyPr/>
                    <a:lstStyle/>
                    <a:p>
                      <a:pPr algn="r"/>
                      <a:r>
                        <a:rPr lang="en-US" sz="3400" dirty="0" smtClean="0">
                          <a:solidFill>
                            <a:schemeClr val="accent2"/>
                          </a:solidFill>
                        </a:rPr>
                        <a:t>33</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4</a:t>
                      </a:r>
                      <a:endParaRPr lang="en-US" sz="3400" dirty="0">
                        <a:solidFill>
                          <a:schemeClr val="accent2"/>
                        </a:solidFill>
                      </a:endParaRPr>
                    </a:p>
                  </a:txBody>
                  <a:tcPr marL="121920" marR="121920">
                    <a:solidFill>
                      <a:schemeClr val="accent4"/>
                    </a:solidFill>
                  </a:tcPr>
                </a:tc>
                <a:tc>
                  <a:txBody>
                    <a:bodyPr/>
                    <a:lstStyle/>
                    <a:p>
                      <a:pPr algn="r"/>
                      <a:r>
                        <a:rPr lang="en-US" sz="3400" dirty="0" smtClean="0">
                          <a:solidFill>
                            <a:schemeClr val="accent2"/>
                          </a:solidFill>
                        </a:rPr>
                        <a:t>83</a:t>
                      </a:r>
                      <a:endParaRPr lang="en-US" sz="3400" dirty="0">
                        <a:solidFill>
                          <a:schemeClr val="accent2"/>
                        </a:solidFill>
                      </a:endParaRPr>
                    </a:p>
                  </a:txBody>
                  <a:tcPr marL="121920" marR="121920">
                    <a:solidFill>
                      <a:schemeClr val="accent4"/>
                    </a:solidFill>
                  </a:tcPr>
                </a:tc>
              </a:tr>
              <a:tr h="516169">
                <a:tc>
                  <a:txBody>
                    <a:bodyPr/>
                    <a:lstStyle/>
                    <a:p>
                      <a:r>
                        <a:rPr lang="en-US" sz="3400" dirty="0" smtClean="0">
                          <a:solidFill>
                            <a:schemeClr val="accent2"/>
                          </a:solidFill>
                        </a:rPr>
                        <a:t>Line 5</a:t>
                      </a:r>
                      <a:endParaRPr lang="en-US" sz="3400" dirty="0">
                        <a:solidFill>
                          <a:schemeClr val="accent2"/>
                        </a:solidFill>
                      </a:endParaRPr>
                    </a:p>
                  </a:txBody>
                  <a:tcPr marL="121920" marR="121920"/>
                </a:tc>
                <a:tc>
                  <a:txBody>
                    <a:bodyPr/>
                    <a:lstStyle/>
                    <a:p>
                      <a:pPr algn="r"/>
                      <a:r>
                        <a:rPr lang="en-US" sz="3400" dirty="0" smtClean="0">
                          <a:solidFill>
                            <a:schemeClr val="accent2"/>
                          </a:solidFill>
                        </a:rPr>
                        <a:t>12</a:t>
                      </a:r>
                      <a:endParaRPr lang="en-US" sz="3400" dirty="0">
                        <a:solidFill>
                          <a:schemeClr val="accent2"/>
                        </a:solidFill>
                      </a:endParaRPr>
                    </a:p>
                  </a:txBody>
                  <a:tcPr marL="121920" marR="121920"/>
                </a:tc>
              </a:tr>
              <a:tr h="516169">
                <a:tc>
                  <a:txBody>
                    <a:bodyPr/>
                    <a:lstStyle/>
                    <a:p>
                      <a:r>
                        <a:rPr lang="en-US" sz="3400" dirty="0" smtClean="0">
                          <a:solidFill>
                            <a:schemeClr val="accent2"/>
                          </a:solidFill>
                        </a:rPr>
                        <a:t>Line 6</a:t>
                      </a:r>
                      <a:endParaRPr lang="en-US" sz="3400" dirty="0">
                        <a:solidFill>
                          <a:schemeClr val="accent2"/>
                        </a:solidFill>
                      </a:endParaRPr>
                    </a:p>
                  </a:txBody>
                  <a:tcPr marL="121920" marR="121920">
                    <a:solidFill>
                      <a:schemeClr val="accent4"/>
                    </a:solidFill>
                  </a:tcPr>
                </a:tc>
                <a:tc>
                  <a:txBody>
                    <a:bodyPr/>
                    <a:lstStyle/>
                    <a:p>
                      <a:pPr algn="r"/>
                      <a:r>
                        <a:rPr lang="en-US" sz="3400" dirty="0" smtClean="0">
                          <a:solidFill>
                            <a:schemeClr val="accent2"/>
                          </a:solidFill>
                        </a:rPr>
                        <a:t>7</a:t>
                      </a:r>
                      <a:endParaRPr lang="en-US" sz="3400" dirty="0">
                        <a:solidFill>
                          <a:schemeClr val="accent2"/>
                        </a:solidFill>
                      </a:endParaRPr>
                    </a:p>
                  </a:txBody>
                  <a:tcPr marL="121920" marR="121920">
                    <a:solidFill>
                      <a:schemeClr val="accent4"/>
                    </a:solidFill>
                  </a:tcPr>
                </a:tc>
              </a:tr>
            </a:tbl>
          </a:graphicData>
        </a:graphic>
      </p:graphicFrame>
      <p:sp>
        <p:nvSpPr>
          <p:cNvPr id="5" name="Content Placeholder 4"/>
          <p:cNvSpPr>
            <a:spLocks noGrp="1"/>
          </p:cNvSpPr>
          <p:nvPr>
            <p:ph sz="quarter" idx="10"/>
          </p:nvPr>
        </p:nvSpPr>
        <p:spPr>
          <a:xfrm>
            <a:off x="1710269" y="344492"/>
            <a:ext cx="9254066" cy="949325"/>
          </a:xfrm>
          <a:prstGeom prst="rect">
            <a:avLst/>
          </a:prstGeom>
        </p:spPr>
        <p:txBody>
          <a:bodyPr vert="horz"/>
          <a:lstStyle>
            <a:lvl1pPr marL="0" indent="0" algn="ctr">
              <a:buNone/>
              <a:defRPr baseline="0"/>
            </a:lvl1pPr>
          </a:lstStyle>
          <a:p>
            <a:pPr lvl="0"/>
            <a:r>
              <a:rPr lang="en-US" dirty="0" smtClean="0"/>
              <a:t>Click to edit Master text styles</a:t>
            </a:r>
          </a:p>
        </p:txBody>
      </p:sp>
    </p:spTree>
    <p:extLst>
      <p:ext uri="{BB962C8B-B14F-4D97-AF65-F5344CB8AC3E}">
        <p14:creationId xmlns:p14="http://schemas.microsoft.com/office/powerpoint/2010/main" val="2911766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pic + text">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4" name="Content Placeholder 13"/>
          <p:cNvSpPr>
            <a:spLocks noGrp="1"/>
          </p:cNvSpPr>
          <p:nvPr>
            <p:ph sz="quarter" idx="12"/>
          </p:nvPr>
        </p:nvSpPr>
        <p:spPr>
          <a:xfrm>
            <a:off x="1546766" y="4266693"/>
            <a:ext cx="9417809" cy="187296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3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6590930" y="1676749"/>
            <a:ext cx="4373646" cy="258994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AB34D7F5-A6E9-4312-A193-CDD8042C01B9}"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32152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pic, 1 caption, 1 text">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4"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5" name="Content Placeholder 13"/>
          <p:cNvSpPr>
            <a:spLocks noGrp="1"/>
          </p:cNvSpPr>
          <p:nvPr>
            <p:ph sz="quarter" idx="15"/>
          </p:nvPr>
        </p:nvSpPr>
        <p:spPr>
          <a:xfrm>
            <a:off x="6590930" y="1676749"/>
            <a:ext cx="4373646" cy="258994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6"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8" name="Content Placeholder 13"/>
          <p:cNvSpPr>
            <a:spLocks noGrp="1"/>
          </p:cNvSpPr>
          <p:nvPr>
            <p:ph sz="quarter" idx="17"/>
          </p:nvPr>
        </p:nvSpPr>
        <p:spPr>
          <a:xfrm>
            <a:off x="1710268" y="4280627"/>
            <a:ext cx="9254308" cy="1785937"/>
          </a:xfrm>
          <a:prstGeom prst="rect">
            <a:avLst/>
          </a:prstGeom>
          <a:solidFill>
            <a:schemeClr val="accent4"/>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Foliennummernplatzhalter 5"/>
          <p:cNvSpPr>
            <a:spLocks noGrp="1"/>
          </p:cNvSpPr>
          <p:nvPr>
            <p:ph type="sldNum" sz="quarter" idx="18"/>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DC35E687-61E7-446E-9DBA-B32613BD5EF5}"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803291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ured text boxes">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7"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5" name="Text Placeholder 4"/>
          <p:cNvSpPr>
            <a:spLocks noGrp="1"/>
          </p:cNvSpPr>
          <p:nvPr>
            <p:ph type="body" sz="quarter" idx="14"/>
          </p:nvPr>
        </p:nvSpPr>
        <p:spPr>
          <a:xfrm>
            <a:off x="1692817" y="1809449"/>
            <a:ext cx="9271760" cy="1080000"/>
          </a:xfrm>
          <a:prstGeom prst="rect">
            <a:avLst/>
          </a:prstGeom>
          <a:solidFill>
            <a:srgbClr val="DBDADC"/>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12" name="Text Placeholder 4"/>
          <p:cNvSpPr>
            <a:spLocks noGrp="1"/>
          </p:cNvSpPr>
          <p:nvPr>
            <p:ph type="body" sz="quarter" idx="15"/>
          </p:nvPr>
        </p:nvSpPr>
        <p:spPr>
          <a:xfrm>
            <a:off x="1692817" y="3165638"/>
            <a:ext cx="9271760" cy="1080000"/>
          </a:xfrm>
          <a:prstGeom prst="rect">
            <a:avLst/>
          </a:prstGeom>
          <a:solidFill>
            <a:srgbClr val="D5E5EF"/>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13" name="Text Placeholder 4"/>
          <p:cNvSpPr>
            <a:spLocks noGrp="1"/>
          </p:cNvSpPr>
          <p:nvPr>
            <p:ph type="body" sz="quarter" idx="16"/>
          </p:nvPr>
        </p:nvSpPr>
        <p:spPr>
          <a:xfrm>
            <a:off x="1692817" y="4497169"/>
            <a:ext cx="9271760" cy="1080000"/>
          </a:xfrm>
          <a:prstGeom prst="rect">
            <a:avLst/>
          </a:prstGeom>
          <a:solidFill>
            <a:schemeClr val="accent4"/>
          </a:solidFill>
        </p:spPr>
        <p:txBody>
          <a:bodyPr vert="horz"/>
          <a:lstStyle>
            <a:lvl1pPr marL="0" indent="0">
              <a:buNone/>
              <a:defRPr sz="2400">
                <a:solidFill>
                  <a:schemeClr val="accent2"/>
                </a:solidFill>
              </a:defRPr>
            </a:lvl1pPr>
          </a:lstStyle>
          <a:p>
            <a:pPr lvl="0"/>
            <a:r>
              <a:rPr lang="en-US" dirty="0" smtClean="0"/>
              <a:t>Click to edit Master text styles</a:t>
            </a:r>
          </a:p>
        </p:txBody>
      </p:sp>
      <p:sp>
        <p:nvSpPr>
          <p:cNvPr id="8"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A4251DBF-7F6E-44D6-834B-84AC6CD1BA79}"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1348650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6"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6590930" y="1676749"/>
            <a:ext cx="4373646"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Content Placeholder 13"/>
          <p:cNvSpPr>
            <a:spLocks noGrp="1"/>
          </p:cNvSpPr>
          <p:nvPr>
            <p:ph sz="quarter" idx="16"/>
          </p:nvPr>
        </p:nvSpPr>
        <p:spPr>
          <a:xfrm>
            <a:off x="1546768" y="1676749"/>
            <a:ext cx="4385828"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7"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2E4C619E-B5AC-455B-9C3E-0906C2F800A8}"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1015501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pics horizontal, 2 tex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8"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1552861" y="4266697"/>
            <a:ext cx="4373646" cy="183641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67"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Content Placeholder 13"/>
          <p:cNvSpPr>
            <a:spLocks noGrp="1"/>
          </p:cNvSpPr>
          <p:nvPr>
            <p:ph sz="quarter" idx="17"/>
          </p:nvPr>
        </p:nvSpPr>
        <p:spPr>
          <a:xfrm>
            <a:off x="6754431" y="1813793"/>
            <a:ext cx="4210144" cy="227017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0" name="Content Placeholder 13"/>
          <p:cNvSpPr>
            <a:spLocks noGrp="1"/>
          </p:cNvSpPr>
          <p:nvPr>
            <p:ph sz="quarter" idx="18"/>
          </p:nvPr>
        </p:nvSpPr>
        <p:spPr>
          <a:xfrm>
            <a:off x="6590930" y="4266697"/>
            <a:ext cx="4373646" cy="183641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1" name="Foliennummernplatzhalter 5"/>
          <p:cNvSpPr>
            <a:spLocks noGrp="1"/>
          </p:cNvSpPr>
          <p:nvPr>
            <p:ph type="sldNum" sz="quarter" idx="19"/>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FB7AE5DF-DA40-489F-8A48-4D6003C123C1}"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577896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pic, 1 title, 1 tex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6"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4629490" y="945931"/>
            <a:ext cx="6335087"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4629490" y="1676749"/>
            <a:ext cx="6335087" cy="437153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22450" y="1137701"/>
            <a:ext cx="2541552" cy="232499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7"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2D7E8657-690E-4D5E-8213-B8AFBA7F1E95}"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118451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8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5"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8"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9" name="Content Placeholder 13"/>
          <p:cNvSpPr>
            <a:spLocks noGrp="1"/>
          </p:cNvSpPr>
          <p:nvPr>
            <p:ph sz="quarter" idx="16"/>
          </p:nvPr>
        </p:nvSpPr>
        <p:spPr>
          <a:xfrm>
            <a:off x="1546768" y="1676749"/>
            <a:ext cx="4385828" cy="44629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6" name="Foliennummernplatzhalter 5"/>
          <p:cNvSpPr>
            <a:spLocks noGrp="1"/>
          </p:cNvSpPr>
          <p:nvPr>
            <p:ph type="sldNum" sz="quarter" idx="17"/>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E0A6AA7B-6236-457C-B764-46D91DD6D192}"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2679875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box">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6748585" y="1795464"/>
            <a:ext cx="4216400" cy="2992437"/>
          </a:xfrm>
          <a:prstGeom prst="rect">
            <a:avLst/>
          </a:prstGeom>
          <a:noFill/>
          <a:ln w="9525">
            <a:noFill/>
            <a:miter lim="800000"/>
            <a:headEnd/>
            <a:tailEnd/>
          </a:ln>
        </p:spPr>
      </p:pic>
      <p:pic>
        <p:nvPicPr>
          <p:cNvPr id="5" name="Picture 3"/>
          <p:cNvPicPr>
            <a:picLocks noChangeAspect="1"/>
          </p:cNvPicPr>
          <p:nvPr userDrawn="1"/>
        </p:nvPicPr>
        <p:blipFill>
          <a:blip r:embed="rId3" cstate="print"/>
          <a:srcRect/>
          <a:stretch>
            <a:fillRect/>
          </a:stretch>
        </p:blipFill>
        <p:spPr bwMode="auto">
          <a:xfrm>
            <a:off x="6877538" y="1812925"/>
            <a:ext cx="508000" cy="952500"/>
          </a:xfrm>
          <a:prstGeom prst="rect">
            <a:avLst/>
          </a:prstGeom>
          <a:noFill/>
          <a:ln w="9525">
            <a:noFill/>
            <a:miter lim="800000"/>
            <a:headEnd/>
            <a:tailEnd/>
          </a:ln>
        </p:spPr>
      </p:pic>
      <p:pic>
        <p:nvPicPr>
          <p:cNvPr id="7" name="Picture 4"/>
          <p:cNvPicPr>
            <a:picLocks noChangeAspect="1"/>
          </p:cNvPicPr>
          <p:nvPr userDrawn="1"/>
        </p:nvPicPr>
        <p:blipFill>
          <a:blip r:embed="rId4" cstate="print"/>
          <a:srcRect/>
          <a:stretch>
            <a:fillRect/>
          </a:stretch>
        </p:blipFill>
        <p:spPr bwMode="auto">
          <a:xfrm>
            <a:off x="10306539" y="4275138"/>
            <a:ext cx="508000" cy="952500"/>
          </a:xfrm>
          <a:prstGeom prst="rect">
            <a:avLst/>
          </a:prstGeom>
          <a:noFill/>
          <a:ln w="9525">
            <a:noFill/>
            <a:miter lim="800000"/>
            <a:headEnd/>
            <a:tailEnd/>
          </a:ln>
        </p:spPr>
      </p:pic>
      <p:sp>
        <p:nvSpPr>
          <p:cNvPr id="6" name="Content Placeholder 13"/>
          <p:cNvSpPr>
            <a:spLocks noGrp="1"/>
          </p:cNvSpPr>
          <p:nvPr>
            <p:ph sz="quarter" idx="17"/>
          </p:nvPr>
        </p:nvSpPr>
        <p:spPr>
          <a:xfrm>
            <a:off x="7251289" y="2223516"/>
            <a:ext cx="3220721" cy="216560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8" name="Text Placeholder 7"/>
          <p:cNvSpPr>
            <a:spLocks noGrp="1"/>
          </p:cNvSpPr>
          <p:nvPr>
            <p:ph type="body" sz="quarter" idx="18"/>
          </p:nvPr>
        </p:nvSpPr>
        <p:spPr>
          <a:xfrm>
            <a:off x="1348317" y="1795463"/>
            <a:ext cx="5194634" cy="2322512"/>
          </a:xfrm>
          <a:prstGeom prst="rect">
            <a:avLst/>
          </a:prstGeom>
        </p:spPr>
        <p:txBody>
          <a:bodyPr vert="horz"/>
          <a:lstStyle>
            <a:lvl1pPr marL="0" indent="0">
              <a:buNone/>
              <a:defRPr baseline="0">
                <a:sym typeface="Wingdings"/>
              </a:defRPr>
            </a:lvl1pPr>
          </a:lstStyle>
          <a:p>
            <a:pPr lvl="0"/>
            <a:r>
              <a:rPr lang="en-US" dirty="0" smtClean="0"/>
              <a:t>Click to edit Master text styles</a:t>
            </a:r>
          </a:p>
        </p:txBody>
      </p:sp>
    </p:spTree>
    <p:extLst>
      <p:ext uri="{BB962C8B-B14F-4D97-AF65-F5344CB8AC3E}">
        <p14:creationId xmlns:p14="http://schemas.microsoft.com/office/powerpoint/2010/main" val="198202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96DAE457-8469-4F7F-896A-75E9E767BEBD}" type="datetimeFigureOut">
              <a:rPr lang="nb-NO" smtClean="0"/>
              <a:t>10.10.2016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401336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ics vertical + 2 tex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cstate="print"/>
          <a:srcRect/>
          <a:stretch>
            <a:fillRect/>
          </a:stretch>
        </p:blipFill>
        <p:spPr bwMode="auto">
          <a:xfrm>
            <a:off x="1954" y="6223000"/>
            <a:ext cx="6096000" cy="635000"/>
          </a:xfrm>
          <a:prstGeom prst="rect">
            <a:avLst/>
          </a:prstGeom>
          <a:noFill/>
          <a:ln w="9525">
            <a:noFill/>
            <a:miter lim="800000"/>
            <a:headEnd/>
            <a:tailEnd/>
          </a:ln>
        </p:spPr>
      </p:pic>
      <p:pic>
        <p:nvPicPr>
          <p:cNvPr id="8" name="Picture 2"/>
          <p:cNvPicPr>
            <a:picLocks noChangeAspect="1"/>
          </p:cNvPicPr>
          <p:nvPr userDrawn="1"/>
        </p:nvPicPr>
        <p:blipFill>
          <a:blip r:embed="rId3" cstate="print"/>
          <a:srcRect/>
          <a:stretch>
            <a:fillRect/>
          </a:stretch>
        </p:blipFill>
        <p:spPr bwMode="auto">
          <a:xfrm>
            <a:off x="1" y="0"/>
            <a:ext cx="1709616" cy="673100"/>
          </a:xfrm>
          <a:prstGeom prst="rect">
            <a:avLst/>
          </a:prstGeom>
          <a:noFill/>
          <a:ln w="9525">
            <a:noFill/>
            <a:miter lim="800000"/>
            <a:headEnd/>
            <a:tailEnd/>
          </a:ln>
        </p:spPr>
      </p:pic>
      <p:sp>
        <p:nvSpPr>
          <p:cNvPr id="16" name="Content Placeholder 15"/>
          <p:cNvSpPr>
            <a:spLocks noGrp="1"/>
          </p:cNvSpPr>
          <p:nvPr>
            <p:ph sz="quarter" idx="13"/>
          </p:nvPr>
        </p:nvSpPr>
        <p:spPr>
          <a:xfrm>
            <a:off x="1546766" y="945931"/>
            <a:ext cx="9417809" cy="849586"/>
          </a:xfrm>
          <a:prstGeom prst="rect">
            <a:avLst/>
          </a:prstGeom>
        </p:spPr>
        <p:txBody>
          <a:bodyPr vert="horz"/>
          <a:lstStyle>
            <a:lvl1pPr marL="0" indent="0">
              <a:buNone/>
              <a:defRPr sz="3800" b="1" i="0">
                <a:solidFill>
                  <a:schemeClr val="accent2"/>
                </a:solidFill>
              </a:defRPr>
            </a:lvl1pPr>
          </a:lstStyle>
          <a:p>
            <a:pPr lvl="0"/>
            <a:r>
              <a:rPr lang="en-US" dirty="0" smtClean="0"/>
              <a:t>Click to edit Master text styles</a:t>
            </a:r>
          </a:p>
        </p:txBody>
      </p:sp>
      <p:sp>
        <p:nvSpPr>
          <p:cNvPr id="13" name="Content Placeholder 13"/>
          <p:cNvSpPr>
            <a:spLocks noGrp="1"/>
          </p:cNvSpPr>
          <p:nvPr>
            <p:ph sz="quarter" idx="15"/>
          </p:nvPr>
        </p:nvSpPr>
        <p:spPr>
          <a:xfrm>
            <a:off x="4629490" y="1676753"/>
            <a:ext cx="6335087" cy="21148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5" name="Content Placeholder 13"/>
          <p:cNvSpPr>
            <a:spLocks noGrp="1"/>
          </p:cNvSpPr>
          <p:nvPr>
            <p:ph sz="quarter" idx="16"/>
          </p:nvPr>
        </p:nvSpPr>
        <p:spPr>
          <a:xfrm>
            <a:off x="1710270" y="1813790"/>
            <a:ext cx="2553734" cy="180422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7" name="Content Placeholder 13"/>
          <p:cNvSpPr>
            <a:spLocks noGrp="1"/>
          </p:cNvSpPr>
          <p:nvPr>
            <p:ph sz="quarter" idx="17"/>
          </p:nvPr>
        </p:nvSpPr>
        <p:spPr>
          <a:xfrm>
            <a:off x="4629490" y="3700244"/>
            <a:ext cx="6335087" cy="21148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18" name="Content Placeholder 13"/>
          <p:cNvSpPr>
            <a:spLocks noGrp="1"/>
          </p:cNvSpPr>
          <p:nvPr>
            <p:ph sz="quarter" idx="18"/>
          </p:nvPr>
        </p:nvSpPr>
        <p:spPr>
          <a:xfrm>
            <a:off x="1710270" y="3837281"/>
            <a:ext cx="2553734" cy="180422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chemeClr val="accent2"/>
                </a:solidFill>
              </a:defRPr>
            </a:lvl1pPr>
            <a:lvl2pPr>
              <a:defRPr sz="3400">
                <a:solidFill>
                  <a:schemeClr val="accent2"/>
                </a:solidFill>
              </a:defRPr>
            </a:lvl2pPr>
            <a:lvl3pPr marL="1458000">
              <a:defRPr sz="3400">
                <a:solidFill>
                  <a:schemeClr val="accent2"/>
                </a:solidFill>
              </a:defRPr>
            </a:lvl3pPr>
          </a:lstStyle>
          <a:p>
            <a:pPr lvl="0"/>
            <a:r>
              <a:rPr lang="en-US" dirty="0" smtClean="0"/>
              <a:t>Click to edit Master text styles</a:t>
            </a:r>
          </a:p>
        </p:txBody>
      </p:sp>
      <p:sp>
        <p:nvSpPr>
          <p:cNvPr id="9" name="Foliennummernplatzhalter 5"/>
          <p:cNvSpPr>
            <a:spLocks noGrp="1"/>
          </p:cNvSpPr>
          <p:nvPr>
            <p:ph type="sldNum" sz="quarter" idx="19"/>
          </p:nvPr>
        </p:nvSpPr>
        <p:spPr>
          <a:xfrm>
            <a:off x="10306539" y="6343651"/>
            <a:ext cx="760046"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fontAlgn="base">
              <a:spcBef>
                <a:spcPct val="0"/>
              </a:spcBef>
              <a:spcAft>
                <a:spcPct val="0"/>
              </a:spcAft>
              <a:defRPr/>
            </a:pPr>
            <a:fld id="{8FB03068-C4FF-4026-AC79-19597468C913}"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1802071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0" y="1"/>
            <a:ext cx="12192000" cy="2079625"/>
          </a:xfrm>
          <a:prstGeom prst="rect">
            <a:avLst/>
          </a:prstGeom>
          <a:noFill/>
          <a:ln w="9525">
            <a:noFill/>
            <a:miter lim="800000"/>
            <a:headEnd/>
            <a:tailEnd/>
          </a:ln>
        </p:spPr>
      </p:pic>
      <p:pic>
        <p:nvPicPr>
          <p:cNvPr id="6" name="Picture 4"/>
          <p:cNvPicPr>
            <a:picLocks noChangeAspect="1"/>
          </p:cNvPicPr>
          <p:nvPr userDrawn="1"/>
        </p:nvPicPr>
        <p:blipFill>
          <a:blip r:embed="rId3" cstate="print"/>
          <a:srcRect/>
          <a:stretch>
            <a:fillRect/>
          </a:stretch>
        </p:blipFill>
        <p:spPr bwMode="auto">
          <a:xfrm>
            <a:off x="8122139" y="3060701"/>
            <a:ext cx="62523" cy="2682875"/>
          </a:xfrm>
          <a:prstGeom prst="rect">
            <a:avLst/>
          </a:prstGeom>
          <a:noFill/>
          <a:ln w="9525">
            <a:noFill/>
            <a:miter lim="800000"/>
            <a:headEnd/>
            <a:tailEnd/>
          </a:ln>
        </p:spPr>
      </p:pic>
      <p:sp>
        <p:nvSpPr>
          <p:cNvPr id="4" name="Text Placeholder 3"/>
          <p:cNvSpPr>
            <a:spLocks noGrp="1"/>
          </p:cNvSpPr>
          <p:nvPr>
            <p:ph type="body" sz="quarter" idx="10"/>
          </p:nvPr>
        </p:nvSpPr>
        <p:spPr>
          <a:xfrm>
            <a:off x="8147473" y="3710091"/>
            <a:ext cx="3130994" cy="173519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accent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smtClean="0"/>
          </a:p>
        </p:txBody>
      </p:sp>
      <p:sp>
        <p:nvSpPr>
          <p:cNvPr id="7" name="Text Placeholder 6"/>
          <p:cNvSpPr>
            <a:spLocks noGrp="1"/>
          </p:cNvSpPr>
          <p:nvPr>
            <p:ph type="body" sz="quarter" idx="11"/>
          </p:nvPr>
        </p:nvSpPr>
        <p:spPr>
          <a:xfrm>
            <a:off x="1448788" y="3261250"/>
            <a:ext cx="5763467" cy="1590171"/>
          </a:xfrm>
          <a:prstGeom prst="rect">
            <a:avLst/>
          </a:prstGeom>
        </p:spPr>
        <p:txBody>
          <a:bodyPr vert="horz"/>
          <a:lstStyle>
            <a:lvl1pPr marL="0" indent="0">
              <a:buNone/>
              <a:defRPr sz="3100">
                <a:solidFill>
                  <a:schemeClr val="accent2"/>
                </a:solidFill>
              </a:defRPr>
            </a:lvl1pPr>
          </a:lstStyle>
          <a:p>
            <a:pPr lvl="0"/>
            <a:r>
              <a:rPr lang="en-US" dirty="0" err="1" smtClean="0"/>
              <a:t>Click to edit Master text styles</a:t>
            </a:r>
          </a:p>
        </p:txBody>
      </p:sp>
      <p:sp>
        <p:nvSpPr>
          <p:cNvPr id="9" name="Text Placeholder 3"/>
          <p:cNvSpPr>
            <a:spLocks noGrp="1"/>
          </p:cNvSpPr>
          <p:nvPr>
            <p:ph type="body" sz="quarter" idx="12"/>
          </p:nvPr>
        </p:nvSpPr>
        <p:spPr>
          <a:xfrm>
            <a:off x="8147473" y="5495823"/>
            <a:ext cx="3130994" cy="4336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accent1"/>
                </a:solidFill>
              </a:defRPr>
            </a:lvl1pPr>
          </a:lstStyle>
          <a:p>
            <a:pPr lvl="0"/>
            <a:r>
              <a:rPr lang="en-US" dirty="0" err="1" smtClean="0"/>
              <a:t>Click to edit Master text styles</a:t>
            </a:r>
          </a:p>
          <a:p>
            <a:pPr lvl="1"/>
            <a:r>
              <a:rPr lang="en-US" dirty="0" err="1" smtClean="0"/>
              <a:t>Second level</a:t>
            </a:r>
          </a:p>
          <a:p>
            <a:pPr lvl="2"/>
            <a:r>
              <a:rPr lang="en-US" dirty="0" err="1" smtClean="0"/>
              <a:t>Third level</a:t>
            </a:r>
          </a:p>
        </p:txBody>
      </p:sp>
    </p:spTree>
    <p:extLst>
      <p:ext uri="{BB962C8B-B14F-4D97-AF65-F5344CB8AC3E}">
        <p14:creationId xmlns:p14="http://schemas.microsoft.com/office/powerpoint/2010/main" val="2188609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a:xfrm>
            <a:off x="2909277" y="6597650"/>
            <a:ext cx="5845908" cy="215900"/>
          </a:xfrm>
          <a:prstGeom prst="rect">
            <a:avLst/>
          </a:prstGeom>
        </p:spPr>
        <p:txBody>
          <a:bodyPr/>
          <a:lstStyle>
            <a:lvl1pPr algn="r">
              <a:defRPr>
                <a:effectLst>
                  <a:outerShdw blurRad="38100" dist="38100" dir="2700000" algn="tl">
                    <a:srgbClr val="000000">
                      <a:alpha val="43137"/>
                    </a:srgbClr>
                  </a:outerShdw>
                </a:effectLst>
              </a:defRPr>
            </a:lvl1pPr>
          </a:lstStyle>
          <a:p>
            <a:pPr fontAlgn="base">
              <a:spcBef>
                <a:spcPct val="0"/>
              </a:spcBef>
              <a:spcAft>
                <a:spcPct val="0"/>
              </a:spcAft>
              <a:defRPr/>
            </a:pPr>
            <a:fld id="{E71B35F1-0E91-4223-A2A8-1019CDA5A8A8}" type="slidenum">
              <a:rPr lang="en-GB" sz="2800" b="1">
                <a:solidFill>
                  <a:srgbClr val="0000FF"/>
                </a:solidFill>
              </a:rPr>
              <a:pPr fontAlgn="base">
                <a:spcBef>
                  <a:spcPct val="0"/>
                </a:spcBef>
                <a:spcAft>
                  <a:spcPct val="0"/>
                </a:spcAft>
                <a:defRPr/>
              </a:pPr>
              <a:t>‹#›</a:t>
            </a:fld>
            <a:endParaRPr lang="en-GB" sz="2800" b="1">
              <a:solidFill>
                <a:srgbClr val="0000FF"/>
              </a:solidFill>
            </a:endParaRPr>
          </a:p>
        </p:txBody>
      </p:sp>
    </p:spTree>
    <p:extLst>
      <p:ext uri="{BB962C8B-B14F-4D97-AF65-F5344CB8AC3E}">
        <p14:creationId xmlns:p14="http://schemas.microsoft.com/office/powerpoint/2010/main" val="4111421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3191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96DAE457-8469-4F7F-896A-75E9E767BEBD}" type="datetimeFigureOut">
              <a:rPr lang="nb-NO" smtClean="0"/>
              <a:t>10.10.2016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400648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96DAE457-8469-4F7F-896A-75E9E767BEBD}" type="datetimeFigureOut">
              <a:rPr lang="nb-NO" smtClean="0"/>
              <a:t>10.10.2016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26709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AE457-8469-4F7F-896A-75E9E767BEBD}" type="datetimeFigureOut">
              <a:rPr lang="nb-NO" smtClean="0"/>
              <a:t>10.10.2016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229596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AE457-8469-4F7F-896A-75E9E767BEBD}" type="datetimeFigureOut">
              <a:rPr lang="nb-NO" smtClean="0"/>
              <a:t>10.10.2016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83796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AE457-8469-4F7F-896A-75E9E767BEBD}" type="datetimeFigureOut">
              <a:rPr lang="nb-NO" smtClean="0"/>
              <a:t>10.10.2016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DBB71EF-BF0D-496C-AB2C-EE8270280D0D}" type="slidenum">
              <a:rPr lang="nb-NO" smtClean="0"/>
              <a:t>‹#›</a:t>
            </a:fld>
            <a:endParaRPr lang="nb-NO"/>
          </a:p>
        </p:txBody>
      </p:sp>
    </p:spTree>
    <p:extLst>
      <p:ext uri="{BB962C8B-B14F-4D97-AF65-F5344CB8AC3E}">
        <p14:creationId xmlns:p14="http://schemas.microsoft.com/office/powerpoint/2010/main" val="395641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AE457-8469-4F7F-896A-75E9E767BEBD}" type="datetimeFigureOut">
              <a:rPr lang="nb-NO" smtClean="0"/>
              <a:t>10.10.2016</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B71EF-BF0D-496C-AB2C-EE8270280D0D}" type="slidenum">
              <a:rPr lang="nb-NO" smtClean="0"/>
              <a:t>‹#›</a:t>
            </a:fld>
            <a:endParaRPr lang="nb-NO"/>
          </a:p>
        </p:txBody>
      </p:sp>
    </p:spTree>
    <p:extLst>
      <p:ext uri="{BB962C8B-B14F-4D97-AF65-F5344CB8AC3E}">
        <p14:creationId xmlns:p14="http://schemas.microsoft.com/office/powerpoint/2010/main" val="37379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48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9129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67" y="3231893"/>
            <a:ext cx="3826476" cy="1325563"/>
          </a:xfrm>
        </p:spPr>
        <p:txBody>
          <a:bodyPr>
            <a:normAutofit fontScale="90000"/>
          </a:bodyPr>
          <a:lstStyle/>
          <a:p>
            <a:r>
              <a:rPr lang="nb-NO" smtClean="0"/>
              <a:t>Air pollution – gaps in observations</a:t>
            </a:r>
            <a:br>
              <a:rPr lang="nb-NO" smtClean="0"/>
            </a:br>
            <a:r>
              <a:rPr lang="nb-NO" smtClean="0"/>
              <a:t/>
            </a:r>
            <a:br>
              <a:rPr lang="nb-NO" smtClean="0"/>
            </a:br>
            <a:r>
              <a:rPr lang="nb-NO" sz="3100" smtClean="0"/>
              <a:t>Kjetil Tørseth, NILU</a:t>
            </a:r>
            <a:br>
              <a:rPr lang="nb-NO" sz="3100" smtClean="0"/>
            </a:br>
            <a:r>
              <a:rPr lang="nb-NO" sz="3100"/>
              <a:t/>
            </a:r>
            <a:br>
              <a:rPr lang="nb-NO" sz="3100"/>
            </a:br>
            <a:r>
              <a:rPr lang="nb-NO" sz="3100" smtClean="0"/>
              <a:t>Short intro to AP</a:t>
            </a:r>
            <a:br>
              <a:rPr lang="nb-NO" sz="3100" smtClean="0"/>
            </a:br>
            <a:r>
              <a:rPr lang="nb-NO" sz="3100" smtClean="0"/>
              <a:t/>
            </a:r>
            <a:br>
              <a:rPr lang="nb-NO" sz="3100" smtClean="0"/>
            </a:br>
            <a:r>
              <a:rPr lang="nb-NO" sz="3100" smtClean="0"/>
              <a:t>Role of observations and monitoring gaps</a:t>
            </a:r>
            <a:br>
              <a:rPr lang="nb-NO" sz="3100" smtClean="0"/>
            </a:br>
            <a:r>
              <a:rPr lang="nb-NO" sz="3100"/>
              <a:t>	</a:t>
            </a:r>
            <a:r>
              <a:rPr lang="nb-NO" sz="3100" smtClean="0"/>
              <a:t/>
            </a:r>
            <a:br>
              <a:rPr lang="nb-NO" sz="3100" smtClean="0"/>
            </a:br>
            <a:r>
              <a:rPr lang="nb-NO" sz="3100" smtClean="0"/>
              <a:t>«my» lessons learned</a:t>
            </a:r>
            <a:r>
              <a:rPr lang="nb-NO" sz="3100"/>
              <a:t>	</a:t>
            </a:r>
            <a:r>
              <a:rPr lang="nb-NO" sz="3100" smtClean="0"/>
              <a:t/>
            </a:r>
            <a:br>
              <a:rPr lang="nb-NO" sz="3100" smtClean="0"/>
            </a:br>
            <a:r>
              <a:rPr lang="nb-NO"/>
              <a:t/>
            </a:r>
            <a:br>
              <a:rPr lang="nb-NO"/>
            </a:br>
            <a:endParaRPr lang="nb-NO"/>
          </a:p>
        </p:txBody>
      </p:sp>
      <p:pic>
        <p:nvPicPr>
          <p:cNvPr id="4" name="Picture 3"/>
          <p:cNvPicPr>
            <a:picLocks noChangeAspect="1"/>
          </p:cNvPicPr>
          <p:nvPr/>
        </p:nvPicPr>
        <p:blipFill>
          <a:blip r:embed="rId2"/>
          <a:stretch>
            <a:fillRect/>
          </a:stretch>
        </p:blipFill>
        <p:spPr>
          <a:xfrm>
            <a:off x="5145637" y="1922340"/>
            <a:ext cx="6989937" cy="3944667"/>
          </a:xfrm>
          <a:prstGeom prst="rect">
            <a:avLst/>
          </a:prstGeom>
        </p:spPr>
      </p:pic>
    </p:spTree>
    <p:extLst>
      <p:ext uri="{BB962C8B-B14F-4D97-AF65-F5344CB8AC3E}">
        <p14:creationId xmlns:p14="http://schemas.microsoft.com/office/powerpoint/2010/main" val="315806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371600" y="1253840"/>
            <a:ext cx="9884664" cy="5109302"/>
          </a:xfrm>
          <a:prstGeom prst="rect">
            <a:avLst/>
          </a:prstGeom>
        </p:spPr>
      </p:pic>
    </p:spTree>
    <p:extLst>
      <p:ext uri="{BB962C8B-B14F-4D97-AF65-F5344CB8AC3E}">
        <p14:creationId xmlns:p14="http://schemas.microsoft.com/office/powerpoint/2010/main" val="184324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36" y="3667662"/>
            <a:ext cx="4351161" cy="1325563"/>
          </a:xfrm>
        </p:spPr>
        <p:txBody>
          <a:bodyPr>
            <a:normAutofit fontScale="90000"/>
          </a:bodyPr>
          <a:lstStyle/>
          <a:p>
            <a:r>
              <a:rPr lang="nb-NO" sz="2400" smtClean="0"/>
              <a:t>Observations are key, but </a:t>
            </a:r>
            <a:r>
              <a:rPr lang="nb-NO" sz="2400" smtClean="0"/>
              <a:t>typically also models and advanced interpretations are required </a:t>
            </a:r>
            <a:r>
              <a:rPr lang="nb-NO" sz="2400" smtClean="0"/>
              <a:t>to </a:t>
            </a:r>
            <a:r>
              <a:rPr lang="nb-NO" sz="2400" smtClean="0"/>
              <a:t>answer policy </a:t>
            </a:r>
            <a:r>
              <a:rPr lang="nb-NO" sz="2400" smtClean="0"/>
              <a:t>needs</a:t>
            </a:r>
            <a:br>
              <a:rPr lang="nb-NO" sz="2400" smtClean="0"/>
            </a:br>
            <a:r>
              <a:rPr lang="nb-NO" sz="2400" smtClean="0"/>
              <a:t/>
            </a:r>
            <a:br>
              <a:rPr lang="nb-NO" sz="2400" smtClean="0"/>
            </a:br>
            <a:r>
              <a:rPr lang="nb-NO" sz="2400" smtClean="0"/>
              <a:t>Observations serve to raise awareness</a:t>
            </a:r>
            <a:br>
              <a:rPr lang="nb-NO" sz="2400" smtClean="0"/>
            </a:br>
            <a:r>
              <a:rPr lang="nb-NO" sz="2400"/>
              <a:t/>
            </a:r>
            <a:br>
              <a:rPr lang="nb-NO" sz="2400"/>
            </a:br>
            <a:r>
              <a:rPr lang="nb-NO" sz="2400" smtClean="0"/>
              <a:t>Measurement efforts are more extensive than ever, but still, gaps are evident</a:t>
            </a:r>
            <a:br>
              <a:rPr lang="nb-NO" sz="2400" smtClean="0"/>
            </a:br>
            <a:r>
              <a:rPr lang="nb-NO" sz="2400"/>
              <a:t/>
            </a:r>
            <a:br>
              <a:rPr lang="nb-NO" sz="2400"/>
            </a:br>
            <a:r>
              <a:rPr lang="nb-NO" sz="2400" b="1" smtClean="0"/>
              <a:t>Very different perspectives on what are the «rational» needs,</a:t>
            </a:r>
            <a:r>
              <a:rPr lang="nb-NO" sz="2400" smtClean="0"/>
              <a:t/>
            </a:r>
            <a:br>
              <a:rPr lang="nb-NO" sz="2400" smtClean="0"/>
            </a:br>
            <a:r>
              <a:rPr lang="nb-NO" sz="2400"/>
              <a:t/>
            </a:r>
            <a:br>
              <a:rPr lang="nb-NO" sz="2400"/>
            </a:br>
            <a:r>
              <a:rPr lang="nb-NO" sz="2400" smtClean="0"/>
              <a:t/>
            </a:r>
            <a:br>
              <a:rPr lang="nb-NO" sz="2400" smtClean="0"/>
            </a:br>
            <a:r>
              <a:rPr lang="nb-NO" sz="2400"/>
              <a:t/>
            </a:r>
            <a:br>
              <a:rPr lang="nb-NO" sz="2400"/>
            </a:br>
            <a:endParaRPr lang="nb-NO" sz="2400"/>
          </a:p>
        </p:txBody>
      </p:sp>
      <p:sp>
        <p:nvSpPr>
          <p:cNvPr id="3" name="Content Placeholder 2"/>
          <p:cNvSpPr>
            <a:spLocks noGrp="1"/>
          </p:cNvSpPr>
          <p:nvPr>
            <p:ph idx="1"/>
          </p:nvPr>
        </p:nvSpPr>
        <p:spPr/>
        <p:txBody>
          <a:bodyPr/>
          <a:lstStyle/>
          <a:p>
            <a:endParaRPr lang="nb-NO" smtClean="0"/>
          </a:p>
          <a:p>
            <a:endParaRPr lang="nb-NO"/>
          </a:p>
        </p:txBody>
      </p:sp>
      <p:pic>
        <p:nvPicPr>
          <p:cNvPr id="4" name="Picture 3"/>
          <p:cNvPicPr>
            <a:picLocks noChangeAspect="1"/>
          </p:cNvPicPr>
          <p:nvPr/>
        </p:nvPicPr>
        <p:blipFill>
          <a:blip r:embed="rId2"/>
          <a:stretch>
            <a:fillRect/>
          </a:stretch>
        </p:blipFill>
        <p:spPr>
          <a:xfrm>
            <a:off x="4934679" y="1501347"/>
            <a:ext cx="7085909" cy="4349578"/>
          </a:xfrm>
          <a:prstGeom prst="rect">
            <a:avLst/>
          </a:prstGeom>
        </p:spPr>
      </p:pic>
    </p:spTree>
    <p:extLst>
      <p:ext uri="{BB962C8B-B14F-4D97-AF65-F5344CB8AC3E}">
        <p14:creationId xmlns:p14="http://schemas.microsoft.com/office/powerpoint/2010/main" val="225508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052" y="1097280"/>
            <a:ext cx="9520363" cy="5262979"/>
          </a:xfrm>
          <a:prstGeom prst="rect">
            <a:avLst/>
          </a:prstGeom>
          <a:noFill/>
        </p:spPr>
        <p:txBody>
          <a:bodyPr wrap="none" rtlCol="0">
            <a:spAutoFit/>
          </a:bodyPr>
          <a:lstStyle/>
          <a:p>
            <a:r>
              <a:rPr lang="nb-NO" sz="2800" smtClean="0"/>
              <a:t>Most «monitoring strategies» define:</a:t>
            </a:r>
          </a:p>
          <a:p>
            <a:endParaRPr lang="nb-NO" sz="2800"/>
          </a:p>
          <a:p>
            <a:pPr marL="342900" indent="-342900">
              <a:buAutoNum type="arabicPeriod"/>
            </a:pPr>
            <a:r>
              <a:rPr lang="nb-NO" sz="2800" smtClean="0"/>
              <a:t>Relevant species and metrics</a:t>
            </a:r>
          </a:p>
          <a:p>
            <a:pPr marL="342900" indent="-342900">
              <a:buAutoNum type="arabicPeriod"/>
            </a:pPr>
            <a:r>
              <a:rPr lang="nb-NO" sz="2800"/>
              <a:t>S</a:t>
            </a:r>
            <a:r>
              <a:rPr lang="nb-NO" sz="2800" smtClean="0"/>
              <a:t>patial resolution</a:t>
            </a:r>
          </a:p>
          <a:p>
            <a:pPr marL="342900" indent="-342900">
              <a:buAutoNum type="arabicPeriod"/>
            </a:pPr>
            <a:r>
              <a:rPr lang="nb-NO" sz="2800" smtClean="0"/>
              <a:t>Representativity</a:t>
            </a:r>
          </a:p>
          <a:p>
            <a:pPr marL="342900" indent="-342900">
              <a:buAutoNum type="arabicPeriod"/>
            </a:pPr>
            <a:r>
              <a:rPr lang="nb-NO" sz="2800" smtClean="0"/>
              <a:t>Temporal resolution</a:t>
            </a:r>
          </a:p>
          <a:p>
            <a:pPr marL="342900" indent="-342900">
              <a:buAutoNum type="arabicPeriod"/>
            </a:pPr>
            <a:r>
              <a:rPr lang="nb-NO" sz="2800"/>
              <a:t>D</a:t>
            </a:r>
            <a:r>
              <a:rPr lang="nb-NO" sz="2800" smtClean="0"/>
              <a:t>ata quality</a:t>
            </a:r>
          </a:p>
          <a:p>
            <a:pPr marL="342900" indent="-342900">
              <a:buAutoNum type="arabicPeriod"/>
            </a:pPr>
            <a:r>
              <a:rPr lang="nb-NO" sz="2800" smtClean="0"/>
              <a:t>Data availability</a:t>
            </a:r>
          </a:p>
          <a:p>
            <a:pPr marL="342900" indent="-342900">
              <a:buAutoNum type="arabicPeriod"/>
            </a:pPr>
            <a:r>
              <a:rPr lang="nb-NO" sz="2800" smtClean="0"/>
              <a:t>Duration</a:t>
            </a:r>
          </a:p>
          <a:p>
            <a:pPr marL="342900" indent="-342900">
              <a:buAutoNum type="arabicPeriod"/>
            </a:pPr>
            <a:endParaRPr lang="nb-NO" sz="2800"/>
          </a:p>
          <a:p>
            <a:r>
              <a:rPr lang="nb-NO" sz="2800" smtClean="0"/>
              <a:t>Intended use vs unintended use, topics of emerging interest etc.</a:t>
            </a:r>
          </a:p>
          <a:p>
            <a:pPr marL="342900" indent="-342900">
              <a:buAutoNum type="arabicPeriod"/>
            </a:pPr>
            <a:endParaRPr lang="nb-NO" sz="2800"/>
          </a:p>
        </p:txBody>
      </p:sp>
    </p:spTree>
    <p:extLst>
      <p:ext uri="{BB962C8B-B14F-4D97-AF65-F5344CB8AC3E}">
        <p14:creationId xmlns:p14="http://schemas.microsoft.com/office/powerpoint/2010/main" val="349452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854718"/>
          </a:xfrm>
        </p:spPr>
        <p:txBody>
          <a:bodyPr>
            <a:normAutofit fontScale="90000"/>
          </a:bodyPr>
          <a:lstStyle/>
          <a:p>
            <a:r>
              <a:rPr lang="nb-NO" smtClean="0"/>
              <a:t>«my perspective»…..</a:t>
            </a:r>
            <a:endParaRPr lang="nb-NO"/>
          </a:p>
        </p:txBody>
      </p:sp>
      <p:sp>
        <p:nvSpPr>
          <p:cNvPr id="3" name="Subtitle 2"/>
          <p:cNvSpPr>
            <a:spLocks noGrp="1"/>
          </p:cNvSpPr>
          <p:nvPr>
            <p:ph type="subTitle" idx="1"/>
          </p:nvPr>
        </p:nvSpPr>
        <p:spPr>
          <a:xfrm>
            <a:off x="1524000" y="2669059"/>
            <a:ext cx="9144000" cy="2588741"/>
          </a:xfrm>
        </p:spPr>
        <p:txBody>
          <a:bodyPr>
            <a:normAutofit fontScale="85000" lnSpcReduction="10000"/>
          </a:bodyPr>
          <a:lstStyle/>
          <a:p>
            <a:pPr marL="342900" indent="-342900" algn="l">
              <a:buFont typeface="Arial" panose="020B0604020202020204" pitchFamily="34" charset="0"/>
              <a:buChar char="•"/>
            </a:pPr>
            <a:r>
              <a:rPr lang="nb-NO" smtClean="0"/>
              <a:t>Researcher, 25yr, Atmospheric and Climate reseach, (local) – regional - global</a:t>
            </a:r>
          </a:p>
          <a:p>
            <a:pPr marL="342900" indent="-342900" algn="l">
              <a:buFont typeface="Arial" panose="020B0604020202020204" pitchFamily="34" charset="0"/>
              <a:buChar char="•"/>
            </a:pPr>
            <a:r>
              <a:rPr lang="nb-NO" smtClean="0"/>
              <a:t>EMEP Chemical Coordinating Centre</a:t>
            </a:r>
          </a:p>
          <a:p>
            <a:pPr marL="342900" indent="-342900" algn="l">
              <a:buFont typeface="Arial" panose="020B0604020202020204" pitchFamily="34" charset="0"/>
              <a:buChar char="•"/>
            </a:pPr>
            <a:r>
              <a:rPr lang="nb-NO" smtClean="0"/>
              <a:t>WMO Global Atmosphere Watch</a:t>
            </a:r>
          </a:p>
          <a:p>
            <a:pPr marL="342900" indent="-342900" algn="l">
              <a:buFont typeface="Arial" panose="020B0604020202020204" pitchFamily="34" charset="0"/>
              <a:buChar char="•"/>
            </a:pPr>
            <a:r>
              <a:rPr lang="nb-NO" smtClean="0"/>
              <a:t>EU Directives/EEA</a:t>
            </a:r>
          </a:p>
          <a:p>
            <a:pPr marL="342900" indent="-342900" algn="l">
              <a:buFont typeface="Arial" panose="020B0604020202020204" pitchFamily="34" charset="0"/>
              <a:buChar char="•"/>
            </a:pPr>
            <a:endParaRPr lang="nb-NO"/>
          </a:p>
          <a:p>
            <a:pPr marL="342900" indent="-342900" algn="l">
              <a:buFont typeface="Arial" panose="020B0604020202020204" pitchFamily="34" charset="0"/>
              <a:buChar char="•"/>
            </a:pPr>
            <a:r>
              <a:rPr lang="nb-NO" smtClean="0"/>
              <a:t>Operator of Norwegian monitoring efforts</a:t>
            </a:r>
          </a:p>
          <a:p>
            <a:pPr marL="342900" indent="-342900" algn="l">
              <a:buFont typeface="Arial" panose="020B0604020202020204" pitchFamily="34" charset="0"/>
              <a:buChar char="•"/>
            </a:pPr>
            <a:r>
              <a:rPr lang="nb-NO" smtClean="0"/>
              <a:t>Data Centre provider for Conventions and projects</a:t>
            </a:r>
          </a:p>
          <a:p>
            <a:pPr marL="342900" indent="-342900" algn="l">
              <a:buFont typeface="Arial" panose="020B0604020202020204" pitchFamily="34" charset="0"/>
              <a:buChar char="•"/>
            </a:pPr>
            <a:endParaRPr lang="nb-NO"/>
          </a:p>
          <a:p>
            <a:pPr marL="342900" indent="-342900" algn="l">
              <a:buFont typeface="Arial" panose="020B0604020202020204" pitchFamily="34" charset="0"/>
              <a:buChar char="•"/>
            </a:pPr>
            <a:endParaRPr lang="nb-NO" smtClean="0"/>
          </a:p>
          <a:p>
            <a:endParaRPr lang="nb-NO"/>
          </a:p>
        </p:txBody>
      </p:sp>
    </p:spTree>
    <p:extLst>
      <p:ext uri="{BB962C8B-B14F-4D97-AF65-F5344CB8AC3E}">
        <p14:creationId xmlns:p14="http://schemas.microsoft.com/office/powerpoint/2010/main" val="272276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5656" y="22889"/>
            <a:ext cx="8420100" cy="1470025"/>
          </a:xfrm>
        </p:spPr>
        <p:txBody>
          <a:bodyPr/>
          <a:lstStyle/>
          <a:p>
            <a:r>
              <a:rPr lang="nb-NO" sz="2800" smtClean="0"/>
              <a:t>remote/background surface observations</a:t>
            </a:r>
            <a:endParaRPr lang="nb-NO" sz="2800"/>
          </a:p>
        </p:txBody>
      </p:sp>
      <p:sp>
        <p:nvSpPr>
          <p:cNvPr id="3" name="Subtitle 2"/>
          <p:cNvSpPr>
            <a:spLocks noGrp="1"/>
          </p:cNvSpPr>
          <p:nvPr>
            <p:ph type="subTitle" idx="1"/>
          </p:nvPr>
        </p:nvSpPr>
        <p:spPr/>
        <p:txBody>
          <a:bodyPr/>
          <a:lstStyle/>
          <a:p>
            <a:endParaRPr lang="nb-NO"/>
          </a:p>
        </p:txBody>
      </p:sp>
      <p:pic>
        <p:nvPicPr>
          <p:cNvPr id="5" name="Picture 4"/>
          <p:cNvPicPr>
            <a:picLocks noChangeAspect="1"/>
          </p:cNvPicPr>
          <p:nvPr/>
        </p:nvPicPr>
        <p:blipFill>
          <a:blip r:embed="rId2"/>
          <a:stretch>
            <a:fillRect/>
          </a:stretch>
        </p:blipFill>
        <p:spPr>
          <a:xfrm>
            <a:off x="1487488" y="3461826"/>
            <a:ext cx="9398074" cy="3207534"/>
          </a:xfrm>
          <a:prstGeom prst="rect">
            <a:avLst/>
          </a:prstGeom>
        </p:spPr>
      </p:pic>
      <p:pic>
        <p:nvPicPr>
          <p:cNvPr id="6" name="Picture 5"/>
          <p:cNvPicPr>
            <a:picLocks noChangeAspect="1"/>
          </p:cNvPicPr>
          <p:nvPr/>
        </p:nvPicPr>
        <p:blipFill>
          <a:blip r:embed="rId3"/>
          <a:stretch>
            <a:fillRect/>
          </a:stretch>
        </p:blipFill>
        <p:spPr>
          <a:xfrm>
            <a:off x="1775520" y="578692"/>
            <a:ext cx="3456384" cy="2706293"/>
          </a:xfrm>
          <a:prstGeom prst="rect">
            <a:avLst/>
          </a:prstGeom>
        </p:spPr>
      </p:pic>
      <p:pic>
        <p:nvPicPr>
          <p:cNvPr id="7" name="Picture 6"/>
          <p:cNvPicPr>
            <a:picLocks noChangeAspect="1"/>
          </p:cNvPicPr>
          <p:nvPr/>
        </p:nvPicPr>
        <p:blipFill>
          <a:blip r:embed="rId4"/>
          <a:stretch>
            <a:fillRect/>
          </a:stretch>
        </p:blipFill>
        <p:spPr>
          <a:xfrm>
            <a:off x="6312024" y="510626"/>
            <a:ext cx="4059958" cy="2774358"/>
          </a:xfrm>
          <a:prstGeom prst="rect">
            <a:avLst/>
          </a:prstGeom>
        </p:spPr>
      </p:pic>
    </p:spTree>
    <p:extLst>
      <p:ext uri="{BB962C8B-B14F-4D97-AF65-F5344CB8AC3E}">
        <p14:creationId xmlns:p14="http://schemas.microsoft.com/office/powerpoint/2010/main" val="79935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800" b="1" smtClean="0"/>
              <a:t>Air Quality – is addressed by several conventions and initiatives</a:t>
            </a:r>
            <a:endParaRPr lang="nb-NO" sz="2800" b="1"/>
          </a:p>
        </p:txBody>
      </p:sp>
      <p:sp>
        <p:nvSpPr>
          <p:cNvPr id="3" name="Content Placeholder 2"/>
          <p:cNvSpPr>
            <a:spLocks noGrp="1"/>
          </p:cNvSpPr>
          <p:nvPr>
            <p:ph idx="1"/>
          </p:nvPr>
        </p:nvSpPr>
        <p:spPr>
          <a:xfrm>
            <a:off x="4344945" y="1825625"/>
            <a:ext cx="3400168" cy="2628986"/>
          </a:xfrm>
          <a:ln>
            <a:solidFill>
              <a:schemeClr val="accent1"/>
            </a:solidFill>
          </a:ln>
        </p:spPr>
        <p:txBody>
          <a:bodyPr/>
          <a:lstStyle/>
          <a:p>
            <a:pPr marL="0" indent="0">
              <a:buNone/>
            </a:pPr>
            <a:r>
              <a:rPr lang="nb-NO" smtClean="0"/>
              <a:t>Conventions (UN, +)</a:t>
            </a:r>
          </a:p>
          <a:p>
            <a:r>
              <a:rPr lang="nb-NO" sz="2000" smtClean="0"/>
              <a:t>WMO</a:t>
            </a:r>
          </a:p>
          <a:p>
            <a:r>
              <a:rPr lang="nb-NO" sz="2000" smtClean="0"/>
              <a:t>UN-ECE</a:t>
            </a:r>
          </a:p>
          <a:p>
            <a:r>
              <a:rPr lang="nb-NO" sz="2000" smtClean="0"/>
              <a:t>WHO</a:t>
            </a:r>
          </a:p>
          <a:p>
            <a:endParaRPr lang="nb-NO"/>
          </a:p>
        </p:txBody>
      </p:sp>
      <p:sp>
        <p:nvSpPr>
          <p:cNvPr id="4" name="Content Placeholder 2"/>
          <p:cNvSpPr txBox="1">
            <a:spLocks/>
          </p:cNvSpPr>
          <p:nvPr/>
        </p:nvSpPr>
        <p:spPr>
          <a:xfrm>
            <a:off x="625046" y="1825625"/>
            <a:ext cx="3400168" cy="2628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mtClean="0"/>
              <a:t>EU legislation</a:t>
            </a:r>
          </a:p>
          <a:p>
            <a:r>
              <a:rPr lang="nb-NO" sz="2000" smtClean="0"/>
              <a:t>The Clean Air Policy Package</a:t>
            </a:r>
          </a:p>
          <a:p>
            <a:r>
              <a:rPr lang="nb-NO" sz="2000" smtClean="0"/>
              <a:t>Clean Air Act</a:t>
            </a:r>
            <a:endParaRPr lang="nb-NO" sz="2000"/>
          </a:p>
        </p:txBody>
      </p:sp>
      <p:sp>
        <p:nvSpPr>
          <p:cNvPr id="5" name="Content Placeholder 2"/>
          <p:cNvSpPr txBox="1">
            <a:spLocks/>
          </p:cNvSpPr>
          <p:nvPr/>
        </p:nvSpPr>
        <p:spPr>
          <a:xfrm>
            <a:off x="8064844" y="1825625"/>
            <a:ext cx="3400168" cy="2628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mtClean="0"/>
              <a:t>Science </a:t>
            </a:r>
          </a:p>
          <a:p>
            <a:r>
              <a:rPr lang="nb-NO" sz="2000" smtClean="0"/>
              <a:t>Own funded measurements</a:t>
            </a:r>
          </a:p>
          <a:p>
            <a:r>
              <a:rPr lang="nb-NO" sz="2000" smtClean="0"/>
              <a:t>Collaborative projects</a:t>
            </a:r>
          </a:p>
          <a:p>
            <a:r>
              <a:rPr lang="nb-NO" sz="2000" smtClean="0"/>
              <a:t>Research Infrastructures</a:t>
            </a:r>
          </a:p>
          <a:p>
            <a:r>
              <a:rPr lang="nb-NO" sz="2000" smtClean="0"/>
              <a:t>Academically rewarding</a:t>
            </a:r>
            <a:endParaRPr lang="nb-NO" sz="2000"/>
          </a:p>
        </p:txBody>
      </p:sp>
      <p:sp>
        <p:nvSpPr>
          <p:cNvPr id="6" name="TextBox 5"/>
          <p:cNvSpPr txBox="1"/>
          <p:nvPr/>
        </p:nvSpPr>
        <p:spPr>
          <a:xfrm>
            <a:off x="586947" y="4652318"/>
            <a:ext cx="11121080" cy="1754326"/>
          </a:xfrm>
          <a:prstGeom prst="rect">
            <a:avLst/>
          </a:prstGeom>
          <a:noFill/>
        </p:spPr>
        <p:txBody>
          <a:bodyPr wrap="square" rtlCol="0">
            <a:spAutoFit/>
          </a:bodyPr>
          <a:lstStyle/>
          <a:p>
            <a:r>
              <a:rPr lang="nb-NO"/>
              <a:t>A</a:t>
            </a:r>
            <a:r>
              <a:rPr lang="nb-NO" smtClean="0"/>
              <a:t>tmospheric composition has a number of other stakeholders: climate, weather, ecosystems, corrosion, hazards ++</a:t>
            </a:r>
          </a:p>
          <a:p>
            <a:endParaRPr lang="nb-NO"/>
          </a:p>
          <a:p>
            <a:r>
              <a:rPr lang="nb-NO" smtClean="0"/>
              <a:t>Monitoring strategies are fortunately evolving slovly</a:t>
            </a:r>
          </a:p>
          <a:p>
            <a:endParaRPr lang="nb-NO"/>
          </a:p>
          <a:p>
            <a:r>
              <a:rPr lang="nb-NO" smtClean="0"/>
              <a:t>Public funding! </a:t>
            </a:r>
          </a:p>
          <a:p>
            <a:r>
              <a:rPr lang="nb-NO"/>
              <a:t>	</a:t>
            </a:r>
            <a:r>
              <a:rPr lang="nb-NO" smtClean="0"/>
              <a:t>And very different magnitude  </a:t>
            </a:r>
            <a:endParaRPr lang="nb-NO"/>
          </a:p>
        </p:txBody>
      </p:sp>
    </p:spTree>
    <p:extLst>
      <p:ext uri="{BB962C8B-B14F-4D97-AF65-F5344CB8AC3E}">
        <p14:creationId xmlns:p14="http://schemas.microsoft.com/office/powerpoint/2010/main" val="346985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222458" y="120897"/>
            <a:ext cx="5863245" cy="3082802"/>
          </a:xfrm>
          <a:prstGeom prst="rect">
            <a:avLst/>
          </a:prstGeom>
        </p:spPr>
      </p:pic>
      <p:pic>
        <p:nvPicPr>
          <p:cNvPr id="5" name="Picture 4"/>
          <p:cNvPicPr>
            <a:picLocks noChangeAspect="1"/>
          </p:cNvPicPr>
          <p:nvPr/>
        </p:nvPicPr>
        <p:blipFill>
          <a:blip r:embed="rId3"/>
          <a:stretch>
            <a:fillRect/>
          </a:stretch>
        </p:blipFill>
        <p:spPr>
          <a:xfrm>
            <a:off x="2813864" y="3665290"/>
            <a:ext cx="7992445" cy="3041233"/>
          </a:xfrm>
          <a:prstGeom prst="rect">
            <a:avLst/>
          </a:prstGeom>
        </p:spPr>
      </p:pic>
      <p:sp>
        <p:nvSpPr>
          <p:cNvPr id="6" name="TextBox 5"/>
          <p:cNvSpPr txBox="1"/>
          <p:nvPr/>
        </p:nvSpPr>
        <p:spPr>
          <a:xfrm>
            <a:off x="7834184" y="2137719"/>
            <a:ext cx="2940036" cy="369332"/>
          </a:xfrm>
          <a:prstGeom prst="rect">
            <a:avLst/>
          </a:prstGeom>
          <a:noFill/>
        </p:spPr>
        <p:txBody>
          <a:bodyPr wrap="none" rtlCol="0">
            <a:spAutoFit/>
          </a:bodyPr>
          <a:lstStyle/>
          <a:p>
            <a:r>
              <a:rPr lang="nb-NO" smtClean="0"/>
              <a:t>Annual cost of 1,5-2 mill Euro</a:t>
            </a:r>
            <a:endParaRPr lang="nb-NO"/>
          </a:p>
        </p:txBody>
      </p:sp>
    </p:spTree>
    <p:extLst>
      <p:ext uri="{BB962C8B-B14F-4D97-AF65-F5344CB8AC3E}">
        <p14:creationId xmlns:p14="http://schemas.microsoft.com/office/powerpoint/2010/main" val="691116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853514" y="506295"/>
            <a:ext cx="8735580" cy="6186808"/>
          </a:xfrm>
          <a:prstGeom prst="rect">
            <a:avLst/>
          </a:prstGeom>
        </p:spPr>
      </p:pic>
    </p:spTree>
    <p:extLst>
      <p:ext uri="{BB962C8B-B14F-4D97-AF65-F5344CB8AC3E}">
        <p14:creationId xmlns:p14="http://schemas.microsoft.com/office/powerpoint/2010/main" val="2561284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291935" y="298432"/>
            <a:ext cx="9608129" cy="6261135"/>
          </a:xfrm>
          <a:prstGeom prst="rect">
            <a:avLst/>
          </a:prstGeom>
        </p:spPr>
      </p:pic>
      <p:sp>
        <p:nvSpPr>
          <p:cNvPr id="5" name="TextBox 4"/>
          <p:cNvSpPr txBox="1"/>
          <p:nvPr/>
        </p:nvSpPr>
        <p:spPr>
          <a:xfrm>
            <a:off x="2897659" y="82700"/>
            <a:ext cx="5183214" cy="461665"/>
          </a:xfrm>
          <a:prstGeom prst="rect">
            <a:avLst/>
          </a:prstGeom>
          <a:noFill/>
        </p:spPr>
        <p:txBody>
          <a:bodyPr wrap="none" rtlCol="0">
            <a:spAutoFit/>
          </a:bodyPr>
          <a:lstStyle/>
          <a:p>
            <a:r>
              <a:rPr lang="nb-NO" sz="2400" smtClean="0"/>
              <a:t>EMEP monitoring implementation Index</a:t>
            </a:r>
            <a:endParaRPr lang="nb-NO" sz="2400"/>
          </a:p>
        </p:txBody>
      </p:sp>
    </p:spTree>
    <p:extLst>
      <p:ext uri="{BB962C8B-B14F-4D97-AF65-F5344CB8AC3E}">
        <p14:creationId xmlns:p14="http://schemas.microsoft.com/office/powerpoint/2010/main" val="3163026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74" y="371898"/>
            <a:ext cx="10515600" cy="1325563"/>
          </a:xfrm>
        </p:spPr>
        <p:txBody>
          <a:bodyPr>
            <a:normAutofit/>
          </a:bodyPr>
          <a:lstStyle/>
          <a:p>
            <a:r>
              <a:rPr lang="nb-NO" sz="2800" smtClean="0"/>
              <a:t>An ideal system?</a:t>
            </a:r>
            <a:endParaRPr lang="nb-NO" sz="2800"/>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3620829" y="149013"/>
            <a:ext cx="8571171" cy="6620334"/>
          </a:xfrm>
          <a:prstGeom prst="rect">
            <a:avLst/>
          </a:prstGeom>
        </p:spPr>
      </p:pic>
    </p:spTree>
    <p:extLst>
      <p:ext uri="{BB962C8B-B14F-4D97-AF65-F5344CB8AC3E}">
        <p14:creationId xmlns:p14="http://schemas.microsoft.com/office/powerpoint/2010/main" val="296485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b-NO"/>
          </a:p>
        </p:txBody>
      </p:sp>
      <p:pic>
        <p:nvPicPr>
          <p:cNvPr id="4" name="Picture 3"/>
          <p:cNvPicPr>
            <a:picLocks noChangeAspect="1"/>
          </p:cNvPicPr>
          <p:nvPr/>
        </p:nvPicPr>
        <p:blipFill>
          <a:blip r:embed="rId2"/>
          <a:stretch>
            <a:fillRect/>
          </a:stretch>
        </p:blipFill>
        <p:spPr>
          <a:xfrm>
            <a:off x="139293" y="100584"/>
            <a:ext cx="10607955" cy="3218687"/>
          </a:xfrm>
          <a:prstGeom prst="rect">
            <a:avLst/>
          </a:prstGeom>
        </p:spPr>
      </p:pic>
      <p:pic>
        <p:nvPicPr>
          <p:cNvPr id="5" name="Picture 4"/>
          <p:cNvPicPr>
            <a:picLocks noChangeAspect="1"/>
          </p:cNvPicPr>
          <p:nvPr/>
        </p:nvPicPr>
        <p:blipFill>
          <a:blip r:embed="rId3"/>
          <a:stretch>
            <a:fillRect/>
          </a:stretch>
        </p:blipFill>
        <p:spPr>
          <a:xfrm>
            <a:off x="9035796" y="100585"/>
            <a:ext cx="1711452" cy="544212"/>
          </a:xfrm>
          <a:prstGeom prst="rect">
            <a:avLst/>
          </a:prstGeom>
        </p:spPr>
      </p:pic>
      <p:pic>
        <p:nvPicPr>
          <p:cNvPr id="6" name="Picture 5"/>
          <p:cNvPicPr>
            <a:picLocks noChangeAspect="1"/>
          </p:cNvPicPr>
          <p:nvPr/>
        </p:nvPicPr>
        <p:blipFill>
          <a:blip r:embed="rId4"/>
          <a:stretch>
            <a:fillRect/>
          </a:stretch>
        </p:blipFill>
        <p:spPr>
          <a:xfrm>
            <a:off x="5870448" y="2872780"/>
            <a:ext cx="5998464" cy="1083675"/>
          </a:xfrm>
          <a:prstGeom prst="rect">
            <a:avLst/>
          </a:prstGeom>
        </p:spPr>
      </p:pic>
      <p:sp>
        <p:nvSpPr>
          <p:cNvPr id="7" name="Rectangle 6"/>
          <p:cNvSpPr/>
          <p:nvPr/>
        </p:nvSpPr>
        <p:spPr>
          <a:xfrm>
            <a:off x="531876" y="6381407"/>
            <a:ext cx="11509248" cy="307777"/>
          </a:xfrm>
          <a:prstGeom prst="rect">
            <a:avLst/>
          </a:prstGeom>
        </p:spPr>
        <p:txBody>
          <a:bodyPr wrap="square">
            <a:spAutoFit/>
          </a:bodyPr>
          <a:lstStyle/>
          <a:p>
            <a:r>
              <a:rPr lang="nb-NO" sz="1400" smtClean="0"/>
              <a:t>http://www.unece.org/fileadmin/DAM/env/lrtap/ExecutiveBody/35th_session/CLRTAP_Scientific_Assessment_Report_-_Final_20-5-2016.pdf</a:t>
            </a:r>
            <a:endParaRPr lang="nb-NO" sz="1400"/>
          </a:p>
        </p:txBody>
      </p:sp>
      <p:pic>
        <p:nvPicPr>
          <p:cNvPr id="3" name="Picture 2"/>
          <p:cNvPicPr>
            <a:picLocks noChangeAspect="1"/>
          </p:cNvPicPr>
          <p:nvPr/>
        </p:nvPicPr>
        <p:blipFill>
          <a:blip r:embed="rId5"/>
          <a:stretch>
            <a:fillRect/>
          </a:stretch>
        </p:blipFill>
        <p:spPr>
          <a:xfrm>
            <a:off x="1221513" y="2638507"/>
            <a:ext cx="3165136" cy="3602424"/>
          </a:xfrm>
          <a:prstGeom prst="rect">
            <a:avLst/>
          </a:prstGeom>
        </p:spPr>
      </p:pic>
    </p:spTree>
    <p:extLst>
      <p:ext uri="{BB962C8B-B14F-4D97-AF65-F5344CB8AC3E}">
        <p14:creationId xmlns:p14="http://schemas.microsoft.com/office/powerpoint/2010/main" val="2891264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848205" y="157653"/>
            <a:ext cx="8854314" cy="6524231"/>
          </a:xfrm>
          <a:prstGeom prst="rect">
            <a:avLst/>
          </a:prstGeom>
        </p:spPr>
      </p:pic>
    </p:spTree>
    <p:extLst>
      <p:ext uri="{BB962C8B-B14F-4D97-AF65-F5344CB8AC3E}">
        <p14:creationId xmlns:p14="http://schemas.microsoft.com/office/powerpoint/2010/main" val="214179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464276" y="-44177"/>
            <a:ext cx="8835598" cy="6902177"/>
          </a:xfrm>
          <a:prstGeom prst="rect">
            <a:avLst/>
          </a:prstGeom>
        </p:spPr>
      </p:pic>
    </p:spTree>
    <p:extLst>
      <p:ext uri="{BB962C8B-B14F-4D97-AF65-F5344CB8AC3E}">
        <p14:creationId xmlns:p14="http://schemas.microsoft.com/office/powerpoint/2010/main" val="8492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223825" y="509386"/>
            <a:ext cx="10968176" cy="3066137"/>
          </a:xfrm>
          <a:prstGeom prst="rect">
            <a:avLst/>
          </a:prstGeom>
        </p:spPr>
      </p:pic>
      <p:pic>
        <p:nvPicPr>
          <p:cNvPr id="5" name="Picture 4"/>
          <p:cNvPicPr>
            <a:picLocks noChangeAspect="1"/>
          </p:cNvPicPr>
          <p:nvPr/>
        </p:nvPicPr>
        <p:blipFill>
          <a:blip r:embed="rId3"/>
          <a:stretch>
            <a:fillRect/>
          </a:stretch>
        </p:blipFill>
        <p:spPr>
          <a:xfrm>
            <a:off x="478300" y="4159362"/>
            <a:ext cx="5446765" cy="1793625"/>
          </a:xfrm>
          <a:prstGeom prst="rect">
            <a:avLst/>
          </a:prstGeom>
        </p:spPr>
      </p:pic>
      <p:pic>
        <p:nvPicPr>
          <p:cNvPr id="6" name="Picture 5"/>
          <p:cNvPicPr>
            <a:picLocks noChangeAspect="1"/>
          </p:cNvPicPr>
          <p:nvPr/>
        </p:nvPicPr>
        <p:blipFill>
          <a:blip r:embed="rId4"/>
          <a:stretch>
            <a:fillRect/>
          </a:stretch>
        </p:blipFill>
        <p:spPr>
          <a:xfrm>
            <a:off x="6209926" y="4055277"/>
            <a:ext cx="5796593" cy="1474113"/>
          </a:xfrm>
          <a:prstGeom prst="rect">
            <a:avLst/>
          </a:prstGeom>
        </p:spPr>
      </p:pic>
      <p:pic>
        <p:nvPicPr>
          <p:cNvPr id="7" name="Picture 6"/>
          <p:cNvPicPr>
            <a:picLocks noChangeAspect="1"/>
          </p:cNvPicPr>
          <p:nvPr/>
        </p:nvPicPr>
        <p:blipFill>
          <a:blip r:embed="rId5"/>
          <a:stretch>
            <a:fillRect/>
          </a:stretch>
        </p:blipFill>
        <p:spPr>
          <a:xfrm>
            <a:off x="-1" y="293242"/>
            <a:ext cx="5011521" cy="948544"/>
          </a:xfrm>
          <a:prstGeom prst="rect">
            <a:avLst/>
          </a:prstGeom>
        </p:spPr>
      </p:pic>
    </p:spTree>
    <p:extLst>
      <p:ext uri="{BB962C8B-B14F-4D97-AF65-F5344CB8AC3E}">
        <p14:creationId xmlns:p14="http://schemas.microsoft.com/office/powerpoint/2010/main" val="3965618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2031657" y="62767"/>
            <a:ext cx="8128686" cy="6871948"/>
          </a:xfrm>
          <a:prstGeom prst="rect">
            <a:avLst/>
          </a:prstGeom>
        </p:spPr>
      </p:pic>
    </p:spTree>
    <p:extLst>
      <p:ext uri="{BB962C8B-B14F-4D97-AF65-F5344CB8AC3E}">
        <p14:creationId xmlns:p14="http://schemas.microsoft.com/office/powerpoint/2010/main" val="315339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414337" y="1700212"/>
            <a:ext cx="11363325" cy="3457575"/>
          </a:xfrm>
          <a:prstGeom prst="rect">
            <a:avLst/>
          </a:prstGeom>
        </p:spPr>
      </p:pic>
    </p:spTree>
    <p:extLst>
      <p:ext uri="{BB962C8B-B14F-4D97-AF65-F5344CB8AC3E}">
        <p14:creationId xmlns:p14="http://schemas.microsoft.com/office/powerpoint/2010/main" val="1509544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sz="3200" smtClean="0"/>
              <a:t>Dramatic shift in the focus of funding</a:t>
            </a:r>
            <a:br>
              <a:rPr lang="nb-NO" sz="3200" smtClean="0"/>
            </a:br>
            <a:r>
              <a:rPr lang="nb-NO" sz="3200"/>
              <a:t>	</a:t>
            </a:r>
            <a:r>
              <a:rPr lang="nb-NO" sz="3200" smtClean="0"/>
              <a:t>addressing the high-level «user», </a:t>
            </a:r>
            <a:br>
              <a:rPr lang="nb-NO" sz="3200" smtClean="0"/>
            </a:br>
            <a:r>
              <a:rPr lang="nb-NO" sz="3200"/>
              <a:t>	</a:t>
            </a:r>
            <a:r>
              <a:rPr lang="nb-NO" sz="3200" smtClean="0"/>
              <a:t>not other scientists </a:t>
            </a:r>
            <a:endParaRPr lang="nb-NO" sz="3200"/>
          </a:p>
        </p:txBody>
      </p:sp>
      <p:pic>
        <p:nvPicPr>
          <p:cNvPr id="4" name="Picture 3"/>
          <p:cNvPicPr>
            <a:picLocks noChangeAspect="1"/>
          </p:cNvPicPr>
          <p:nvPr/>
        </p:nvPicPr>
        <p:blipFill>
          <a:blip r:embed="rId2"/>
          <a:stretch>
            <a:fillRect/>
          </a:stretch>
        </p:blipFill>
        <p:spPr>
          <a:xfrm>
            <a:off x="838200" y="2289084"/>
            <a:ext cx="9705843" cy="4365931"/>
          </a:xfrm>
          <a:prstGeom prst="rect">
            <a:avLst/>
          </a:prstGeom>
        </p:spPr>
      </p:pic>
      <p:pic>
        <p:nvPicPr>
          <p:cNvPr id="5" name="Picture 4"/>
          <p:cNvPicPr>
            <a:picLocks noChangeAspect="1"/>
          </p:cNvPicPr>
          <p:nvPr/>
        </p:nvPicPr>
        <p:blipFill>
          <a:blip r:embed="rId3"/>
          <a:stretch>
            <a:fillRect/>
          </a:stretch>
        </p:blipFill>
        <p:spPr>
          <a:xfrm>
            <a:off x="8756870" y="109924"/>
            <a:ext cx="3250808" cy="2392320"/>
          </a:xfrm>
          <a:prstGeom prst="rect">
            <a:avLst/>
          </a:prstGeom>
        </p:spPr>
      </p:pic>
    </p:spTree>
    <p:extLst>
      <p:ext uri="{BB962C8B-B14F-4D97-AF65-F5344CB8AC3E}">
        <p14:creationId xmlns:p14="http://schemas.microsoft.com/office/powerpoint/2010/main" val="3808341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9496" y="180149"/>
            <a:ext cx="8420100" cy="1470025"/>
          </a:xfrm>
        </p:spPr>
        <p:txBody>
          <a:bodyPr/>
          <a:lstStyle/>
          <a:p>
            <a:r>
              <a:rPr lang="nb-NO" sz="3200" smtClean="0"/>
              <a:t>Final remarks</a:t>
            </a:r>
            <a:endParaRPr lang="nb-NO" sz="3200"/>
          </a:p>
        </p:txBody>
      </p:sp>
      <p:sp>
        <p:nvSpPr>
          <p:cNvPr id="3" name="Subtitle 2"/>
          <p:cNvSpPr>
            <a:spLocks noGrp="1"/>
          </p:cNvSpPr>
          <p:nvPr>
            <p:ph type="subTitle" idx="1"/>
          </p:nvPr>
        </p:nvSpPr>
        <p:spPr>
          <a:xfrm>
            <a:off x="1408706" y="1112541"/>
            <a:ext cx="9577064" cy="1752600"/>
          </a:xfrm>
        </p:spPr>
        <p:txBody>
          <a:bodyPr/>
          <a:lstStyle/>
          <a:p>
            <a:pPr algn="l"/>
            <a:r>
              <a:rPr lang="nb-NO" sz="2000" smtClean="0">
                <a:solidFill>
                  <a:schemeClr val="tx1"/>
                </a:solidFill>
              </a:rPr>
              <a:t>Everyone accepts the value of good </a:t>
            </a:r>
            <a:r>
              <a:rPr lang="nb-NO" sz="2000">
                <a:solidFill>
                  <a:schemeClr val="tx1"/>
                </a:solidFill>
              </a:rPr>
              <a:t>observations</a:t>
            </a:r>
          </a:p>
          <a:p>
            <a:pPr marL="457200" indent="-457200" algn="l">
              <a:buFont typeface="Arial" panose="020B0604020202020204" pitchFamily="34" charset="0"/>
              <a:buChar char="•"/>
            </a:pPr>
            <a:r>
              <a:rPr lang="nb-NO" sz="2000">
                <a:solidFill>
                  <a:srgbClr val="00B050"/>
                </a:solidFill>
              </a:rPr>
              <a:t>Needed for science, assessments and compliance </a:t>
            </a:r>
          </a:p>
          <a:p>
            <a:pPr marL="457200" indent="-457200" algn="l">
              <a:buFont typeface="Arial" panose="020B0604020202020204" pitchFamily="34" charset="0"/>
              <a:buChar char="•"/>
            </a:pPr>
            <a:r>
              <a:rPr lang="nb-NO" sz="2000">
                <a:solidFill>
                  <a:srgbClr val="00B050"/>
                </a:solidFill>
              </a:rPr>
              <a:t>Key activity of institutes, organizations and programmes </a:t>
            </a:r>
          </a:p>
          <a:p>
            <a:pPr marL="457200" indent="-457200" algn="l">
              <a:buFont typeface="Arial" panose="020B0604020202020204" pitchFamily="34" charset="0"/>
              <a:buChar char="•"/>
            </a:pPr>
            <a:r>
              <a:rPr lang="nb-NO" sz="2000">
                <a:solidFill>
                  <a:srgbClr val="00B050"/>
                </a:solidFill>
              </a:rPr>
              <a:t>Attracts media, the public and policy makers</a:t>
            </a:r>
          </a:p>
          <a:p>
            <a:pPr marL="457200" indent="-457200" algn="l">
              <a:buFont typeface="Arial" panose="020B0604020202020204" pitchFamily="34" charset="0"/>
              <a:buChar char="•"/>
            </a:pPr>
            <a:r>
              <a:rPr lang="nb-NO" sz="2000">
                <a:solidFill>
                  <a:srgbClr val="00B050"/>
                </a:solidFill>
              </a:rPr>
              <a:t>Geopolitical </a:t>
            </a:r>
            <a:r>
              <a:rPr lang="nb-NO" sz="2000" smtClean="0">
                <a:solidFill>
                  <a:srgbClr val="00B050"/>
                </a:solidFill>
              </a:rPr>
              <a:t>dimension</a:t>
            </a:r>
            <a:endParaRPr lang="nb-NO" sz="2000">
              <a:solidFill>
                <a:srgbClr val="00B050"/>
              </a:solidFill>
            </a:endParaRPr>
          </a:p>
          <a:p>
            <a:pPr algn="l"/>
            <a:endParaRPr lang="nb-NO" sz="2000" smtClean="0">
              <a:solidFill>
                <a:schemeClr val="tx1"/>
              </a:solidFill>
            </a:endParaRPr>
          </a:p>
          <a:p>
            <a:pPr algn="l"/>
            <a:r>
              <a:rPr lang="nb-NO" sz="2000" smtClean="0">
                <a:solidFill>
                  <a:schemeClr val="tx1"/>
                </a:solidFill>
              </a:rPr>
              <a:t>While Air Pollution is not considered to be a solved problem, it is considered that the framework and underpinning basis is existing and being mature. Many countries are cutting cost.</a:t>
            </a:r>
            <a:endParaRPr lang="nb-NO" sz="2000" smtClean="0">
              <a:solidFill>
                <a:schemeClr val="tx1"/>
              </a:solidFill>
            </a:endParaRPr>
          </a:p>
          <a:p>
            <a:pPr algn="l"/>
            <a:endParaRPr lang="nb-NO" sz="2000">
              <a:solidFill>
                <a:schemeClr val="tx1"/>
              </a:solidFill>
            </a:endParaRPr>
          </a:p>
          <a:p>
            <a:pPr marL="457200" indent="-457200" algn="l">
              <a:buFont typeface="Arial" panose="020B0604020202020204" pitchFamily="34" charset="0"/>
              <a:buChar char="•"/>
            </a:pPr>
            <a:r>
              <a:rPr lang="nb-NO" sz="2000">
                <a:solidFill>
                  <a:srgbClr val="00B050"/>
                </a:solidFill>
              </a:rPr>
              <a:t>Fairly easy to start something new, </a:t>
            </a:r>
            <a:r>
              <a:rPr lang="nb-NO" sz="2000">
                <a:solidFill>
                  <a:srgbClr val="FF0000"/>
                </a:solidFill>
              </a:rPr>
              <a:t>difficult to keep something running on decadal time scales</a:t>
            </a:r>
          </a:p>
          <a:p>
            <a:pPr marL="457200" indent="-457200" algn="l">
              <a:buFont typeface="Arial" panose="020B0604020202020204" pitchFamily="34" charset="0"/>
              <a:buChar char="•"/>
            </a:pPr>
            <a:r>
              <a:rPr lang="nb-NO" sz="2000">
                <a:solidFill>
                  <a:srgbClr val="FF0000"/>
                </a:solidFill>
              </a:rPr>
              <a:t>Funding mechanisms are very </a:t>
            </a:r>
            <a:r>
              <a:rPr lang="nb-NO" sz="2000" smtClean="0">
                <a:solidFill>
                  <a:srgbClr val="FF0000"/>
                </a:solidFill>
              </a:rPr>
              <a:t>complex</a:t>
            </a:r>
          </a:p>
          <a:p>
            <a:pPr marL="457200" indent="-457200" algn="l">
              <a:buFont typeface="Arial" panose="020B0604020202020204" pitchFamily="34" charset="0"/>
              <a:buChar char="•"/>
            </a:pPr>
            <a:r>
              <a:rPr lang="nb-NO" sz="2000" smtClean="0">
                <a:solidFill>
                  <a:srgbClr val="FF0000"/>
                </a:solidFill>
              </a:rPr>
              <a:t>Lots </a:t>
            </a:r>
            <a:r>
              <a:rPr lang="nb-NO" sz="2000">
                <a:solidFill>
                  <a:srgbClr val="FF0000"/>
                </a:solidFill>
              </a:rPr>
              <a:t>of competition, a variety of good intentions, and we present a confusing picture to funding </a:t>
            </a:r>
            <a:r>
              <a:rPr lang="nb-NO" sz="2000" smtClean="0">
                <a:solidFill>
                  <a:srgbClr val="FF0000"/>
                </a:solidFill>
              </a:rPr>
              <a:t>agencies</a:t>
            </a:r>
          </a:p>
          <a:p>
            <a:pPr marL="457200" indent="-457200" algn="l">
              <a:buFont typeface="Arial" panose="020B0604020202020204" pitchFamily="34" charset="0"/>
              <a:buChar char="•"/>
            </a:pPr>
            <a:r>
              <a:rPr lang="nb-NO" sz="2000" smtClean="0">
                <a:solidFill>
                  <a:srgbClr val="FF0000"/>
                </a:solidFill>
              </a:rPr>
              <a:t>Sometimes – the own interest of the provider dominates</a:t>
            </a:r>
            <a:r>
              <a:rPr lang="nb-NO" sz="2000" smtClean="0">
                <a:solidFill>
                  <a:srgbClr val="FF0000"/>
                </a:solidFill>
              </a:rPr>
              <a:t> – «lobbying»</a:t>
            </a:r>
            <a:endParaRPr lang="nb-NO" sz="2000">
              <a:solidFill>
                <a:srgbClr val="FF0000"/>
              </a:solidFill>
            </a:endParaRPr>
          </a:p>
        </p:txBody>
      </p:sp>
    </p:spTree>
    <p:extLst>
      <p:ext uri="{BB962C8B-B14F-4D97-AF65-F5344CB8AC3E}">
        <p14:creationId xmlns:p14="http://schemas.microsoft.com/office/powerpoint/2010/main" val="3775450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Multi component – multi effect approach</a:t>
            </a:r>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838200" y="1285662"/>
            <a:ext cx="10944024" cy="5014323"/>
          </a:xfrm>
          <a:prstGeom prst="rect">
            <a:avLst/>
          </a:prstGeom>
        </p:spPr>
      </p:pic>
    </p:spTree>
    <p:extLst>
      <p:ext uri="{BB962C8B-B14F-4D97-AF65-F5344CB8AC3E}">
        <p14:creationId xmlns:p14="http://schemas.microsoft.com/office/powerpoint/2010/main" val="152974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acidification</a:t>
            </a:r>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241658" y="1563274"/>
            <a:ext cx="10039751" cy="4876040"/>
          </a:xfrm>
          <a:prstGeom prst="rect">
            <a:avLst/>
          </a:prstGeom>
        </p:spPr>
      </p:pic>
    </p:spTree>
    <p:extLst>
      <p:ext uri="{BB962C8B-B14F-4D97-AF65-F5344CB8AC3E}">
        <p14:creationId xmlns:p14="http://schemas.microsoft.com/office/powerpoint/2010/main" val="176310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1944302" y="437020"/>
            <a:ext cx="9409497" cy="6337159"/>
          </a:xfrm>
          <a:prstGeom prst="rect">
            <a:avLst/>
          </a:prstGeom>
        </p:spPr>
      </p:pic>
      <p:sp>
        <p:nvSpPr>
          <p:cNvPr id="2" name="Title 1"/>
          <p:cNvSpPr>
            <a:spLocks noGrp="1"/>
          </p:cNvSpPr>
          <p:nvPr>
            <p:ph type="title"/>
          </p:nvPr>
        </p:nvSpPr>
        <p:spPr>
          <a:xfrm>
            <a:off x="164432" y="-97154"/>
            <a:ext cx="4157312" cy="1325563"/>
          </a:xfrm>
          <a:solidFill>
            <a:schemeClr val="bg1"/>
          </a:solidFill>
        </p:spPr>
        <p:txBody>
          <a:bodyPr/>
          <a:lstStyle/>
          <a:p>
            <a:r>
              <a:rPr lang="nb-NO" smtClean="0"/>
              <a:t>Eutrophication</a:t>
            </a:r>
            <a:endParaRPr lang="nb-NO"/>
          </a:p>
        </p:txBody>
      </p:sp>
    </p:spTree>
    <p:extLst>
      <p:ext uri="{BB962C8B-B14F-4D97-AF65-F5344CB8AC3E}">
        <p14:creationId xmlns:p14="http://schemas.microsoft.com/office/powerpoint/2010/main" val="4254772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74" y="175472"/>
            <a:ext cx="10515600" cy="1325563"/>
          </a:xfrm>
        </p:spPr>
        <p:txBody>
          <a:bodyPr/>
          <a:lstStyle/>
          <a:p>
            <a:r>
              <a:rPr lang="nb-NO" smtClean="0"/>
              <a:t>Yield loss from O3</a:t>
            </a:r>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4711834" y="777240"/>
            <a:ext cx="6506520" cy="4993957"/>
          </a:xfrm>
          <a:prstGeom prst="rect">
            <a:avLst/>
          </a:prstGeom>
        </p:spPr>
      </p:pic>
      <p:pic>
        <p:nvPicPr>
          <p:cNvPr id="5" name="Picture 4"/>
          <p:cNvPicPr>
            <a:picLocks noChangeAspect="1"/>
          </p:cNvPicPr>
          <p:nvPr/>
        </p:nvPicPr>
        <p:blipFill>
          <a:blip r:embed="rId3"/>
          <a:stretch>
            <a:fillRect/>
          </a:stretch>
        </p:blipFill>
        <p:spPr>
          <a:xfrm>
            <a:off x="924496" y="2905887"/>
            <a:ext cx="3228975" cy="2381250"/>
          </a:xfrm>
          <a:prstGeom prst="rect">
            <a:avLst/>
          </a:prstGeom>
        </p:spPr>
      </p:pic>
    </p:spTree>
    <p:extLst>
      <p:ext uri="{BB962C8B-B14F-4D97-AF65-F5344CB8AC3E}">
        <p14:creationId xmlns:p14="http://schemas.microsoft.com/office/powerpoint/2010/main" val="350818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4" y="90042"/>
            <a:ext cx="4381468" cy="1325563"/>
          </a:xfrm>
        </p:spPr>
        <p:txBody>
          <a:bodyPr>
            <a:normAutofit fontScale="90000"/>
          </a:bodyPr>
          <a:lstStyle/>
          <a:p>
            <a:r>
              <a:rPr lang="nb-NO" sz="3600" smtClean="0"/>
              <a:t>Reduced life expectancy, Particulate matter</a:t>
            </a:r>
            <a:endParaRPr lang="nb-NO" sz="3600"/>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4462541" y="-126201"/>
            <a:ext cx="7869801" cy="7319465"/>
          </a:xfrm>
          <a:prstGeom prst="rect">
            <a:avLst/>
          </a:prstGeom>
        </p:spPr>
      </p:pic>
      <p:pic>
        <p:nvPicPr>
          <p:cNvPr id="5" name="Picture 4"/>
          <p:cNvPicPr>
            <a:picLocks noChangeAspect="1"/>
          </p:cNvPicPr>
          <p:nvPr/>
        </p:nvPicPr>
        <p:blipFill>
          <a:blip r:embed="rId3"/>
          <a:stretch>
            <a:fillRect/>
          </a:stretch>
        </p:blipFill>
        <p:spPr>
          <a:xfrm>
            <a:off x="736814" y="2521819"/>
            <a:ext cx="2715846" cy="3077467"/>
          </a:xfrm>
          <a:prstGeom prst="rect">
            <a:avLst/>
          </a:prstGeom>
        </p:spPr>
      </p:pic>
    </p:spTree>
    <p:extLst>
      <p:ext uri="{BB962C8B-B14F-4D97-AF65-F5344CB8AC3E}">
        <p14:creationId xmlns:p14="http://schemas.microsoft.com/office/powerpoint/2010/main" val="357966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731519" y="522254"/>
            <a:ext cx="11080623" cy="6102002"/>
          </a:xfrm>
          <a:prstGeom prst="rect">
            <a:avLst/>
          </a:prstGeom>
        </p:spPr>
      </p:pic>
    </p:spTree>
    <p:extLst>
      <p:ext uri="{BB962C8B-B14F-4D97-AF65-F5344CB8AC3E}">
        <p14:creationId xmlns:p14="http://schemas.microsoft.com/office/powerpoint/2010/main" val="370520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9" y="-27740"/>
            <a:ext cx="10515600" cy="1325563"/>
          </a:xfrm>
        </p:spPr>
        <p:txBody>
          <a:bodyPr/>
          <a:lstStyle/>
          <a:p>
            <a:r>
              <a:rPr lang="nb-NO" smtClean="0"/>
              <a:t>Ozone and health</a:t>
            </a:r>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4368660" y="770021"/>
            <a:ext cx="5891420" cy="5741169"/>
          </a:xfrm>
          <a:prstGeom prst="rect">
            <a:avLst/>
          </a:prstGeom>
        </p:spPr>
      </p:pic>
      <p:pic>
        <p:nvPicPr>
          <p:cNvPr id="5" name="Picture 4"/>
          <p:cNvPicPr>
            <a:picLocks noChangeAspect="1"/>
          </p:cNvPicPr>
          <p:nvPr/>
        </p:nvPicPr>
        <p:blipFill>
          <a:blip r:embed="rId3"/>
          <a:stretch>
            <a:fillRect/>
          </a:stretch>
        </p:blipFill>
        <p:spPr>
          <a:xfrm>
            <a:off x="598270" y="3070208"/>
            <a:ext cx="3333750" cy="2238375"/>
          </a:xfrm>
          <a:prstGeom prst="rect">
            <a:avLst/>
          </a:prstGeom>
        </p:spPr>
      </p:pic>
    </p:spTree>
    <p:extLst>
      <p:ext uri="{BB962C8B-B14F-4D97-AF65-F5344CB8AC3E}">
        <p14:creationId xmlns:p14="http://schemas.microsoft.com/office/powerpoint/2010/main" val="3724200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presentation-3">
  <a:themeElements>
    <a:clrScheme name="COST">
      <a:dk1>
        <a:sysClr val="windowText" lastClr="000000"/>
      </a:dk1>
      <a:lt1>
        <a:sysClr val="window" lastClr="FFFFFF"/>
      </a:lt1>
      <a:dk2>
        <a:srgbClr val="2A678B"/>
      </a:dk2>
      <a:lt2>
        <a:srgbClr val="962067"/>
      </a:lt2>
      <a:accent1>
        <a:srgbClr val="F47729"/>
      </a:accent1>
      <a:accent2>
        <a:srgbClr val="56585B"/>
      </a:accent2>
      <a:accent3>
        <a:srgbClr val="69395D"/>
      </a:accent3>
      <a:accent4>
        <a:srgbClr val="FDD1A7"/>
      </a:accent4>
      <a:accent5>
        <a:srgbClr val="95969F"/>
      </a:accent5>
      <a:accent6>
        <a:srgbClr val="DDE9F2"/>
      </a:accent6>
      <a:hlink>
        <a:srgbClr val="69395D"/>
      </a:hlink>
      <a:folHlink>
        <a:srgbClr val="69395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owerPoint-presentation-3">
  <a:themeElements>
    <a:clrScheme name="COST">
      <a:dk1>
        <a:sysClr val="windowText" lastClr="000000"/>
      </a:dk1>
      <a:lt1>
        <a:sysClr val="window" lastClr="FFFFFF"/>
      </a:lt1>
      <a:dk2>
        <a:srgbClr val="2A678B"/>
      </a:dk2>
      <a:lt2>
        <a:srgbClr val="962067"/>
      </a:lt2>
      <a:accent1>
        <a:srgbClr val="F47729"/>
      </a:accent1>
      <a:accent2>
        <a:srgbClr val="56585B"/>
      </a:accent2>
      <a:accent3>
        <a:srgbClr val="69395D"/>
      </a:accent3>
      <a:accent4>
        <a:srgbClr val="FDD1A7"/>
      </a:accent4>
      <a:accent5>
        <a:srgbClr val="95969F"/>
      </a:accent5>
      <a:accent6>
        <a:srgbClr val="DDE9F2"/>
      </a:accent6>
      <a:hlink>
        <a:srgbClr val="69395D"/>
      </a:hlink>
      <a:folHlink>
        <a:srgbClr val="69395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1844</TotalTime>
  <Words>334</Words>
  <Application>Microsoft Office PowerPoint</Application>
  <PresentationFormat>Widescreen</PresentationFormat>
  <Paragraphs>66</Paragraphs>
  <Slides>26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Calibri Light</vt:lpstr>
      <vt:lpstr>Wingdings</vt:lpstr>
      <vt:lpstr>Office Theme</vt:lpstr>
      <vt:lpstr>PowerPoint-presentation-3</vt:lpstr>
      <vt:lpstr>1_PowerPoint-presentation-3</vt:lpstr>
      <vt:lpstr>Air pollution – gaps in observations  Kjetil Tørseth, NILU  Short intro to AP  Role of observations and monitoring gaps   «my» lessons learned   </vt:lpstr>
      <vt:lpstr>PowerPoint Presentation</vt:lpstr>
      <vt:lpstr>Multi component – multi effect approach</vt:lpstr>
      <vt:lpstr>acidification</vt:lpstr>
      <vt:lpstr>Eutrophication</vt:lpstr>
      <vt:lpstr>Yield loss from O3</vt:lpstr>
      <vt:lpstr>Reduced life expectancy, Particulate matter</vt:lpstr>
      <vt:lpstr>PowerPoint Presentation</vt:lpstr>
      <vt:lpstr>Ozone and health</vt:lpstr>
      <vt:lpstr>PowerPoint Presentation</vt:lpstr>
      <vt:lpstr>Observations are key, but typically also models and advanced interpretations are required to answer policy needs  Observations serve to raise awareness  Measurement efforts are more extensive than ever, but still, gaps are evident  Very different perspectives on what are the «rational» needs,    </vt:lpstr>
      <vt:lpstr>PowerPoint Presentation</vt:lpstr>
      <vt:lpstr>«my perspective»…..</vt:lpstr>
      <vt:lpstr>remote/background surface observations</vt:lpstr>
      <vt:lpstr>Air Quality – is addressed by several conventions and initiatives</vt:lpstr>
      <vt:lpstr>PowerPoint Presentation</vt:lpstr>
      <vt:lpstr>PowerPoint Presentation</vt:lpstr>
      <vt:lpstr>PowerPoint Presentation</vt:lpstr>
      <vt:lpstr>An ideal system?</vt:lpstr>
      <vt:lpstr>PowerPoint Presentation</vt:lpstr>
      <vt:lpstr>PowerPoint Presentation</vt:lpstr>
      <vt:lpstr>PowerPoint Presentation</vt:lpstr>
      <vt:lpstr>PowerPoint Presentation</vt:lpstr>
      <vt:lpstr>PowerPoint Presentation</vt:lpstr>
      <vt:lpstr>Dramatic shift in the focus of funding  addressing the high-level «user»,   not other scientists </vt:lpstr>
      <vt:lpstr>Final remarks</vt:lpstr>
    </vt:vector>
  </TitlesOfParts>
  <Company>NILU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Kjetil Tørseth</dc:creator>
  <cp:lastModifiedBy>Kjetil Tørseth</cp:lastModifiedBy>
  <cp:revision>39</cp:revision>
  <dcterms:created xsi:type="dcterms:W3CDTF">2016-10-06T06:08:25Z</dcterms:created>
  <dcterms:modified xsi:type="dcterms:W3CDTF">2016-10-11T07:29:42Z</dcterms:modified>
</cp:coreProperties>
</file>