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bookmarkIdSeed="4">
  <p:sldMasterIdLst>
    <p:sldMasterId id="2147483648" r:id="rId1"/>
  </p:sldMasterIdLst>
  <p:notesMasterIdLst>
    <p:notesMasterId r:id="rId27"/>
  </p:notesMasterIdLst>
  <p:handoutMasterIdLst>
    <p:handoutMasterId r:id="rId28"/>
  </p:handoutMasterIdLst>
  <p:sldIdLst>
    <p:sldId id="477" r:id="rId2"/>
    <p:sldId id="515" r:id="rId3"/>
    <p:sldId id="512" r:id="rId4"/>
    <p:sldId id="513" r:id="rId5"/>
    <p:sldId id="514" r:id="rId6"/>
    <p:sldId id="511" r:id="rId7"/>
    <p:sldId id="523" r:id="rId8"/>
    <p:sldId id="528" r:id="rId9"/>
    <p:sldId id="524" r:id="rId10"/>
    <p:sldId id="527" r:id="rId11"/>
    <p:sldId id="526" r:id="rId12"/>
    <p:sldId id="518" r:id="rId13"/>
    <p:sldId id="516" r:id="rId14"/>
    <p:sldId id="484" r:id="rId15"/>
    <p:sldId id="485" r:id="rId16"/>
    <p:sldId id="486" r:id="rId17"/>
    <p:sldId id="487" r:id="rId18"/>
    <p:sldId id="491" r:id="rId19"/>
    <p:sldId id="492" r:id="rId20"/>
    <p:sldId id="501" r:id="rId21"/>
    <p:sldId id="502" r:id="rId22"/>
    <p:sldId id="506" r:id="rId23"/>
    <p:sldId id="530" r:id="rId24"/>
    <p:sldId id="531" r:id="rId25"/>
    <p:sldId id="529" r:id="rId26"/>
  </p:sldIdLst>
  <p:sldSz cx="9144000" cy="6858000" type="screen4x3"/>
  <p:notesSz cx="7023100" cy="9309100"/>
  <p:custShowLst>
    <p:custShow name="Custom Show 1" id="0">
      <p:sldLst/>
    </p:custShow>
  </p:custShowLst>
  <p:defaultTextStyle>
    <a:defPPr>
      <a:defRPr lang="en-GB"/>
    </a:defPPr>
    <a:lvl1pPr algn="l" rtl="0" fontAlgn="base">
      <a:spcBef>
        <a:spcPct val="0"/>
      </a:spcBef>
      <a:spcAft>
        <a:spcPct val="0"/>
      </a:spcAft>
      <a:defRPr sz="7600" b="1" kern="1200">
        <a:solidFill>
          <a:srgbClr val="FFD624"/>
        </a:solidFill>
        <a:latin typeface="Verdana" pitchFamily="34" charset="0"/>
        <a:ea typeface="ＭＳ Ｐゴシック" charset="-128"/>
        <a:cs typeface="+mn-cs"/>
      </a:defRPr>
    </a:lvl1pPr>
    <a:lvl2pPr marL="457200" algn="l" rtl="0" fontAlgn="base">
      <a:spcBef>
        <a:spcPct val="0"/>
      </a:spcBef>
      <a:spcAft>
        <a:spcPct val="0"/>
      </a:spcAft>
      <a:defRPr sz="7600" b="1" kern="1200">
        <a:solidFill>
          <a:srgbClr val="FFD624"/>
        </a:solidFill>
        <a:latin typeface="Verdana" pitchFamily="34" charset="0"/>
        <a:ea typeface="ＭＳ Ｐゴシック" charset="-128"/>
        <a:cs typeface="+mn-cs"/>
      </a:defRPr>
    </a:lvl2pPr>
    <a:lvl3pPr marL="914400" algn="l" rtl="0" fontAlgn="base">
      <a:spcBef>
        <a:spcPct val="0"/>
      </a:spcBef>
      <a:spcAft>
        <a:spcPct val="0"/>
      </a:spcAft>
      <a:defRPr sz="7600" b="1" kern="1200">
        <a:solidFill>
          <a:srgbClr val="FFD624"/>
        </a:solidFill>
        <a:latin typeface="Verdana" pitchFamily="34" charset="0"/>
        <a:ea typeface="ＭＳ Ｐゴシック" charset="-128"/>
        <a:cs typeface="+mn-cs"/>
      </a:defRPr>
    </a:lvl3pPr>
    <a:lvl4pPr marL="1371600" algn="l" rtl="0" fontAlgn="base">
      <a:spcBef>
        <a:spcPct val="0"/>
      </a:spcBef>
      <a:spcAft>
        <a:spcPct val="0"/>
      </a:spcAft>
      <a:defRPr sz="7600" b="1" kern="1200">
        <a:solidFill>
          <a:srgbClr val="FFD624"/>
        </a:solidFill>
        <a:latin typeface="Verdana" pitchFamily="34" charset="0"/>
        <a:ea typeface="ＭＳ Ｐゴシック" charset="-128"/>
        <a:cs typeface="+mn-cs"/>
      </a:defRPr>
    </a:lvl4pPr>
    <a:lvl5pPr marL="1828800" algn="l" rtl="0" fontAlgn="base">
      <a:spcBef>
        <a:spcPct val="0"/>
      </a:spcBef>
      <a:spcAft>
        <a:spcPct val="0"/>
      </a:spcAft>
      <a:defRPr sz="7600" b="1" kern="1200">
        <a:solidFill>
          <a:srgbClr val="FFD624"/>
        </a:solidFill>
        <a:latin typeface="Verdana" pitchFamily="34" charset="0"/>
        <a:ea typeface="ＭＳ Ｐゴシック" charset="-128"/>
        <a:cs typeface="+mn-cs"/>
      </a:defRPr>
    </a:lvl5pPr>
    <a:lvl6pPr marL="2286000" algn="l" defTabSz="914400" rtl="0" eaLnBrk="1" latinLnBrk="0" hangingPunct="1">
      <a:defRPr sz="7600" b="1" kern="1200">
        <a:solidFill>
          <a:srgbClr val="FFD624"/>
        </a:solidFill>
        <a:latin typeface="Verdana" pitchFamily="34" charset="0"/>
        <a:ea typeface="ＭＳ Ｐゴシック" charset="-128"/>
        <a:cs typeface="+mn-cs"/>
      </a:defRPr>
    </a:lvl6pPr>
    <a:lvl7pPr marL="2743200" algn="l" defTabSz="914400" rtl="0" eaLnBrk="1" latinLnBrk="0" hangingPunct="1">
      <a:defRPr sz="7600" b="1" kern="1200">
        <a:solidFill>
          <a:srgbClr val="FFD624"/>
        </a:solidFill>
        <a:latin typeface="Verdana" pitchFamily="34" charset="0"/>
        <a:ea typeface="ＭＳ Ｐゴシック" charset="-128"/>
        <a:cs typeface="+mn-cs"/>
      </a:defRPr>
    </a:lvl7pPr>
    <a:lvl8pPr marL="3200400" algn="l" defTabSz="914400" rtl="0" eaLnBrk="1" latinLnBrk="0" hangingPunct="1">
      <a:defRPr sz="7600" b="1" kern="1200">
        <a:solidFill>
          <a:srgbClr val="FFD624"/>
        </a:solidFill>
        <a:latin typeface="Verdana" pitchFamily="34" charset="0"/>
        <a:ea typeface="ＭＳ Ｐゴシック" charset="-128"/>
        <a:cs typeface="+mn-cs"/>
      </a:defRPr>
    </a:lvl8pPr>
    <a:lvl9pPr marL="3657600" algn="l" defTabSz="914400" rtl="0" eaLnBrk="1" latinLnBrk="0" hangingPunct="1">
      <a:defRPr sz="7600" b="1" kern="1200">
        <a:solidFill>
          <a:srgbClr val="FFD624"/>
        </a:solidFill>
        <a:latin typeface="Verdana" pitchFamily="34" charset="0"/>
        <a:ea typeface="ＭＳ Ｐゴシック" charset="-128"/>
        <a:cs typeface="+mn-cs"/>
      </a:defRPr>
    </a:lvl9pPr>
  </p:defaultTextStyle>
  <p:extLst>
    <p:ext uri="{521415D9-36F7-43E2-AB2F-B90AF26B5E84}">
      <p14:sectionLst xmlns:p14="http://schemas.microsoft.com/office/powerpoint/2010/main">
        <p14:section name="Default Section" id="{04ECAD84-7A81-46EE-A5E7-05406C918418}">
          <p14:sldIdLst>
            <p14:sldId id="477"/>
            <p14:sldId id="515"/>
            <p14:sldId id="512"/>
            <p14:sldId id="513"/>
            <p14:sldId id="514"/>
            <p14:sldId id="511"/>
            <p14:sldId id="523"/>
            <p14:sldId id="528"/>
            <p14:sldId id="524"/>
            <p14:sldId id="527"/>
            <p14:sldId id="526"/>
            <p14:sldId id="518"/>
            <p14:sldId id="516"/>
            <p14:sldId id="484"/>
            <p14:sldId id="485"/>
            <p14:sldId id="486"/>
            <p14:sldId id="487"/>
            <p14:sldId id="491"/>
            <p14:sldId id="492"/>
            <p14:sldId id="501"/>
            <p14:sldId id="502"/>
            <p14:sldId id="506"/>
            <p14:sldId id="530"/>
            <p14:sldId id="531"/>
            <p14:sldId id="529"/>
          </p14:sldIdLst>
        </p14:section>
      </p14:sectionLst>
    </p:ex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tina CORBANE CLAIROTTE" initials="CCC"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494"/>
    <a:srgbClr val="000000"/>
    <a:srgbClr val="CFDF74"/>
    <a:srgbClr val="AA0916"/>
    <a:srgbClr val="78060E"/>
    <a:srgbClr val="D03E10"/>
    <a:srgbClr val="BA1C1C"/>
    <a:srgbClr val="C4362E"/>
    <a:srgbClr val="DB5411"/>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838" autoAdjust="0"/>
    <p:restoredTop sz="92773" autoAdjust="0"/>
  </p:normalViewPr>
  <p:slideViewPr>
    <p:cSldViewPr snapToGrid="0">
      <p:cViewPr>
        <p:scale>
          <a:sx n="93" d="100"/>
          <a:sy n="93" d="100"/>
        </p:scale>
        <p:origin x="-876" y="948"/>
      </p:cViewPr>
      <p:guideLst>
        <p:guide orient="horz" pos="2160"/>
        <p:guide pos="2880"/>
      </p:guideLst>
    </p:cSldViewPr>
  </p:slideViewPr>
  <p:notesTextViewPr>
    <p:cViewPr>
      <p:scale>
        <a:sx n="3" d="2"/>
        <a:sy n="3" d="2"/>
      </p:scale>
      <p:origin x="0" y="0"/>
    </p:cViewPr>
  </p:notesTextViewPr>
  <p:sorterViewPr>
    <p:cViewPr varScale="1">
      <p:scale>
        <a:sx n="100" d="100"/>
        <a:sy n="100" d="100"/>
      </p:scale>
      <p:origin x="0" y="-2796"/>
    </p:cViewPr>
  </p:sorter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1" y="0"/>
            <a:ext cx="3044109" cy="465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744" tIns="45372" rIns="90744" bIns="45372" numCol="1" anchor="t" anchorCtr="0" compatLnSpc="1">
            <a:prstTxWarp prst="textNoShape">
              <a:avLst/>
            </a:prstTxWarp>
          </a:bodyPr>
          <a:lstStyle>
            <a:lvl1pPr>
              <a:defRPr sz="1200" b="0">
                <a:solidFill>
                  <a:schemeClr val="tx1"/>
                </a:solidFill>
                <a:latin typeface="Arial" charset="0"/>
                <a:ea typeface="ＭＳ Ｐゴシック" charset="0"/>
                <a:cs typeface="+mn-cs"/>
              </a:defRPr>
            </a:lvl1pPr>
          </a:lstStyle>
          <a:p>
            <a:pPr>
              <a:defRPr/>
            </a:pPr>
            <a:endParaRPr lang="en-GB"/>
          </a:p>
        </p:txBody>
      </p:sp>
      <p:sp>
        <p:nvSpPr>
          <p:cNvPr id="37891" name="Rectangle 3"/>
          <p:cNvSpPr>
            <a:spLocks noGrp="1" noChangeArrowheads="1"/>
          </p:cNvSpPr>
          <p:nvPr>
            <p:ph type="dt" sz="quarter" idx="1"/>
          </p:nvPr>
        </p:nvSpPr>
        <p:spPr bwMode="auto">
          <a:xfrm>
            <a:off x="3977351" y="0"/>
            <a:ext cx="3044109" cy="465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744" tIns="45372" rIns="90744" bIns="45372" numCol="1" anchor="t" anchorCtr="0" compatLnSpc="1">
            <a:prstTxWarp prst="textNoShape">
              <a:avLst/>
            </a:prstTxWarp>
          </a:bodyPr>
          <a:lstStyle>
            <a:lvl1pPr algn="r">
              <a:defRPr sz="1200" b="0">
                <a:solidFill>
                  <a:schemeClr val="tx1"/>
                </a:solidFill>
                <a:latin typeface="Arial" charset="0"/>
                <a:ea typeface="ＭＳ Ｐゴシック" charset="0"/>
                <a:cs typeface="+mn-cs"/>
              </a:defRPr>
            </a:lvl1pPr>
          </a:lstStyle>
          <a:p>
            <a:pPr>
              <a:defRPr/>
            </a:pPr>
            <a:endParaRPr lang="en-GB"/>
          </a:p>
        </p:txBody>
      </p:sp>
      <p:sp>
        <p:nvSpPr>
          <p:cNvPr id="37892" name="Rectangle 4"/>
          <p:cNvSpPr>
            <a:spLocks noGrp="1" noChangeArrowheads="1"/>
          </p:cNvSpPr>
          <p:nvPr>
            <p:ph type="ftr" sz="quarter" idx="2"/>
          </p:nvPr>
        </p:nvSpPr>
        <p:spPr bwMode="auto">
          <a:xfrm>
            <a:off x="1" y="8841637"/>
            <a:ext cx="3044109" cy="465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744" tIns="45372" rIns="90744" bIns="45372" numCol="1" anchor="b" anchorCtr="0" compatLnSpc="1">
            <a:prstTxWarp prst="textNoShape">
              <a:avLst/>
            </a:prstTxWarp>
          </a:bodyPr>
          <a:lstStyle>
            <a:lvl1pPr>
              <a:defRPr sz="1200" b="0">
                <a:solidFill>
                  <a:schemeClr val="tx1"/>
                </a:solidFill>
                <a:latin typeface="Arial" charset="0"/>
                <a:ea typeface="ＭＳ Ｐゴシック" charset="0"/>
                <a:cs typeface="+mn-cs"/>
              </a:defRPr>
            </a:lvl1pPr>
          </a:lstStyle>
          <a:p>
            <a:pPr>
              <a:defRPr/>
            </a:pPr>
            <a:endParaRPr lang="en-GB"/>
          </a:p>
        </p:txBody>
      </p:sp>
      <p:sp>
        <p:nvSpPr>
          <p:cNvPr id="37893" name="Rectangle 5"/>
          <p:cNvSpPr>
            <a:spLocks noGrp="1" noChangeArrowheads="1"/>
          </p:cNvSpPr>
          <p:nvPr>
            <p:ph type="sldNum" sz="quarter" idx="3"/>
          </p:nvPr>
        </p:nvSpPr>
        <p:spPr bwMode="auto">
          <a:xfrm>
            <a:off x="3977351" y="8841637"/>
            <a:ext cx="3044109" cy="465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744" tIns="45372" rIns="90744" bIns="45372" numCol="1" anchor="b" anchorCtr="0" compatLnSpc="1">
            <a:prstTxWarp prst="textNoShape">
              <a:avLst/>
            </a:prstTxWarp>
          </a:bodyPr>
          <a:lstStyle>
            <a:lvl1pPr algn="r">
              <a:defRPr sz="1200" b="0">
                <a:solidFill>
                  <a:schemeClr val="tx1"/>
                </a:solidFill>
                <a:latin typeface="Arial" pitchFamily="34" charset="0"/>
              </a:defRPr>
            </a:lvl1pPr>
          </a:lstStyle>
          <a:p>
            <a:fld id="{BBEC32FB-1600-43E9-B9CD-8EC4E4C92FB6}" type="slidenum">
              <a:rPr lang="en-GB"/>
              <a:pPr/>
              <a:t>‹#›</a:t>
            </a:fld>
            <a:endParaRPr lang="en-GB"/>
          </a:p>
        </p:txBody>
      </p:sp>
    </p:spTree>
    <p:extLst>
      <p:ext uri="{BB962C8B-B14F-4D97-AF65-F5344CB8AC3E}">
        <p14:creationId xmlns:p14="http://schemas.microsoft.com/office/powerpoint/2010/main" val="4080693462"/>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1" y="0"/>
            <a:ext cx="3044109" cy="465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744" tIns="45372" rIns="90744" bIns="45372" numCol="1" anchor="t" anchorCtr="0" compatLnSpc="1">
            <a:prstTxWarp prst="textNoShape">
              <a:avLst/>
            </a:prstTxWarp>
          </a:bodyPr>
          <a:lstStyle>
            <a:lvl1pPr>
              <a:defRPr sz="1200" b="0">
                <a:solidFill>
                  <a:schemeClr val="tx1"/>
                </a:solidFill>
                <a:latin typeface="Arial" charset="0"/>
                <a:ea typeface="ＭＳ Ｐゴシック" charset="0"/>
                <a:cs typeface="+mn-cs"/>
              </a:defRPr>
            </a:lvl1pPr>
          </a:lstStyle>
          <a:p>
            <a:pPr>
              <a:defRPr/>
            </a:pPr>
            <a:endParaRPr lang="en-GB"/>
          </a:p>
        </p:txBody>
      </p:sp>
      <p:sp>
        <p:nvSpPr>
          <p:cNvPr id="36867" name="Rectangle 3"/>
          <p:cNvSpPr>
            <a:spLocks noGrp="1" noChangeArrowheads="1"/>
          </p:cNvSpPr>
          <p:nvPr>
            <p:ph type="dt" idx="1"/>
          </p:nvPr>
        </p:nvSpPr>
        <p:spPr bwMode="auto">
          <a:xfrm>
            <a:off x="3977351" y="0"/>
            <a:ext cx="3044109" cy="465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744" tIns="45372" rIns="90744" bIns="45372" numCol="1" anchor="t" anchorCtr="0" compatLnSpc="1">
            <a:prstTxWarp prst="textNoShape">
              <a:avLst/>
            </a:prstTxWarp>
          </a:bodyPr>
          <a:lstStyle>
            <a:lvl1pPr algn="r">
              <a:defRPr sz="1200" b="0">
                <a:solidFill>
                  <a:schemeClr val="tx1"/>
                </a:solidFill>
                <a:latin typeface="Arial" charset="0"/>
                <a:ea typeface="ＭＳ Ｐゴシック" charset="0"/>
                <a:cs typeface="+mn-cs"/>
              </a:defRPr>
            </a:lvl1pPr>
          </a:lstStyle>
          <a:p>
            <a:pPr>
              <a:defRPr/>
            </a:pPr>
            <a:endParaRPr lang="en-GB"/>
          </a:p>
        </p:txBody>
      </p:sp>
      <p:sp>
        <p:nvSpPr>
          <p:cNvPr id="36868" name="Rectangle 4"/>
          <p:cNvSpPr>
            <a:spLocks noGrp="1" noRot="1" noChangeAspect="1" noChangeArrowheads="1" noTextEdit="1"/>
          </p:cNvSpPr>
          <p:nvPr>
            <p:ph type="sldImg" idx="2"/>
          </p:nvPr>
        </p:nvSpPr>
        <p:spPr bwMode="auto">
          <a:xfrm>
            <a:off x="1184275" y="698500"/>
            <a:ext cx="4656138" cy="3490913"/>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36869" name="Rectangle 5"/>
          <p:cNvSpPr>
            <a:spLocks noGrp="1" noChangeArrowheads="1"/>
          </p:cNvSpPr>
          <p:nvPr>
            <p:ph type="body" sz="quarter" idx="3"/>
          </p:nvPr>
        </p:nvSpPr>
        <p:spPr bwMode="auto">
          <a:xfrm>
            <a:off x="701982" y="4421564"/>
            <a:ext cx="5619136" cy="4189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744" tIns="45372" rIns="90744" bIns="45372"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36870" name="Rectangle 6"/>
          <p:cNvSpPr>
            <a:spLocks noGrp="1" noChangeArrowheads="1"/>
          </p:cNvSpPr>
          <p:nvPr>
            <p:ph type="ftr" sz="quarter" idx="4"/>
          </p:nvPr>
        </p:nvSpPr>
        <p:spPr bwMode="auto">
          <a:xfrm>
            <a:off x="1" y="8841637"/>
            <a:ext cx="3044109" cy="465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744" tIns="45372" rIns="90744" bIns="45372" numCol="1" anchor="b" anchorCtr="0" compatLnSpc="1">
            <a:prstTxWarp prst="textNoShape">
              <a:avLst/>
            </a:prstTxWarp>
          </a:bodyPr>
          <a:lstStyle>
            <a:lvl1pPr>
              <a:defRPr sz="1200" b="0">
                <a:solidFill>
                  <a:schemeClr val="tx1"/>
                </a:solidFill>
                <a:latin typeface="Arial" charset="0"/>
                <a:ea typeface="ＭＳ Ｐゴシック" charset="0"/>
                <a:cs typeface="+mn-cs"/>
              </a:defRPr>
            </a:lvl1pPr>
          </a:lstStyle>
          <a:p>
            <a:pPr>
              <a:defRPr/>
            </a:pPr>
            <a:endParaRPr lang="en-GB"/>
          </a:p>
        </p:txBody>
      </p:sp>
      <p:sp>
        <p:nvSpPr>
          <p:cNvPr id="36871" name="Rectangle 7"/>
          <p:cNvSpPr>
            <a:spLocks noGrp="1" noChangeArrowheads="1"/>
          </p:cNvSpPr>
          <p:nvPr>
            <p:ph type="sldNum" sz="quarter" idx="5"/>
          </p:nvPr>
        </p:nvSpPr>
        <p:spPr bwMode="auto">
          <a:xfrm>
            <a:off x="3977351" y="8841637"/>
            <a:ext cx="3044109" cy="465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744" tIns="45372" rIns="90744" bIns="45372" numCol="1" anchor="b" anchorCtr="0" compatLnSpc="1">
            <a:prstTxWarp prst="textNoShape">
              <a:avLst/>
            </a:prstTxWarp>
          </a:bodyPr>
          <a:lstStyle>
            <a:lvl1pPr algn="r">
              <a:defRPr sz="1200" b="0">
                <a:solidFill>
                  <a:schemeClr val="tx1"/>
                </a:solidFill>
                <a:latin typeface="Arial" pitchFamily="34" charset="0"/>
              </a:defRPr>
            </a:lvl1pPr>
          </a:lstStyle>
          <a:p>
            <a:fld id="{0C616286-D1FB-4625-95EB-21FF418E7F9D}" type="slidenum">
              <a:rPr lang="en-GB"/>
              <a:pPr/>
              <a:t>‹#›</a:t>
            </a:fld>
            <a:endParaRPr lang="en-GB"/>
          </a:p>
        </p:txBody>
      </p:sp>
    </p:spTree>
    <p:extLst>
      <p:ext uri="{BB962C8B-B14F-4D97-AF65-F5344CB8AC3E}">
        <p14:creationId xmlns:p14="http://schemas.microsoft.com/office/powerpoint/2010/main" val="1301003043"/>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un.org/sustainabledevelopment/cities/"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opengeospatialdata.springeropen.com/articles/10.1186/s40965-016-0005-0#CR1" TargetMode="External"/><Relationship Id="rId2" Type="http://schemas.openxmlformats.org/officeDocument/2006/relationships/slide" Target="../slides/slide15.xml"/><Relationship Id="rId1" Type="http://schemas.openxmlformats.org/officeDocument/2006/relationships/notesMaster" Target="../notesMasters/notesMaster1.xml"/><Relationship Id="rId5" Type="http://schemas.openxmlformats.org/officeDocument/2006/relationships/hyperlink" Target="http://opengeospatialdata.springeropen.com/articles/10.1186/s40965-016-0005-0#CR6" TargetMode="External"/><Relationship Id="rId4" Type="http://schemas.openxmlformats.org/officeDocument/2006/relationships/hyperlink" Target="http://opengeospatialdata.springeropen.com/articles/10.1186/s40965-016-0005-0#CR5"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Date Placeholder 3"/>
          <p:cNvSpPr>
            <a:spLocks noGrp="1"/>
          </p:cNvSpPr>
          <p:nvPr>
            <p:ph type="dt" idx="10"/>
          </p:nvPr>
        </p:nvSpPr>
        <p:spPr/>
        <p:txBody>
          <a:bodyPr/>
          <a:lstStyle/>
          <a:p>
            <a:pPr>
              <a:defRPr/>
            </a:pPr>
            <a:endParaRPr lang="en-GB"/>
          </a:p>
        </p:txBody>
      </p:sp>
      <p:sp>
        <p:nvSpPr>
          <p:cNvPr id="5" name="Slide Number Placeholder 4"/>
          <p:cNvSpPr>
            <a:spLocks noGrp="1"/>
          </p:cNvSpPr>
          <p:nvPr>
            <p:ph type="sldNum" sz="quarter" idx="11"/>
          </p:nvPr>
        </p:nvSpPr>
        <p:spPr/>
        <p:txBody>
          <a:bodyPr/>
          <a:lstStyle/>
          <a:p>
            <a:pPr>
              <a:defRPr/>
            </a:pPr>
            <a:fld id="{01F77E7F-7244-4DC3-9CD2-BD75C8929FA3}" type="slidenum">
              <a:rPr lang="en-US" smtClean="0"/>
              <a:pPr>
                <a:defRPr/>
              </a:pPr>
              <a:t>1</a:t>
            </a:fld>
            <a:endParaRPr lang="en-US"/>
          </a:p>
        </p:txBody>
      </p:sp>
    </p:spTree>
    <p:extLst>
      <p:ext uri="{BB962C8B-B14F-4D97-AF65-F5344CB8AC3E}">
        <p14:creationId xmlns:p14="http://schemas.microsoft.com/office/powerpoint/2010/main" val="20529789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 can also monitor green space, as the two images below represent, by showing the inverse of the built up area, which can be used to calculate open space.</a:t>
            </a:r>
            <a:endParaRPr lang="en-GB" dirty="0"/>
          </a:p>
        </p:txBody>
      </p:sp>
      <p:sp>
        <p:nvSpPr>
          <p:cNvPr id="4" name="Date Placeholder 3"/>
          <p:cNvSpPr>
            <a:spLocks noGrp="1"/>
          </p:cNvSpPr>
          <p:nvPr>
            <p:ph type="dt" idx="10"/>
          </p:nvPr>
        </p:nvSpPr>
        <p:spPr/>
        <p:txBody>
          <a:bodyPr/>
          <a:lstStyle/>
          <a:p>
            <a:pPr>
              <a:defRPr/>
            </a:pPr>
            <a:endParaRPr lang="en-US"/>
          </a:p>
        </p:txBody>
      </p:sp>
      <p:sp>
        <p:nvSpPr>
          <p:cNvPr id="5" name="Slide Number Placeholder 4"/>
          <p:cNvSpPr>
            <a:spLocks noGrp="1"/>
          </p:cNvSpPr>
          <p:nvPr>
            <p:ph type="sldNum" sz="quarter" idx="11"/>
          </p:nvPr>
        </p:nvSpPr>
        <p:spPr/>
        <p:txBody>
          <a:bodyPr/>
          <a:lstStyle/>
          <a:p>
            <a:pPr>
              <a:defRPr/>
            </a:pPr>
            <a:fld id="{EE09650E-93AE-4C50-A43D-6B8639C8F721}" type="slidenum">
              <a:rPr lang="en-GB" altLang="en-US" smtClean="0"/>
              <a:pPr>
                <a:defRPr/>
              </a:pPr>
              <a:t>17</a:t>
            </a:fld>
            <a:endParaRPr lang="en-GB" altLang="en-US"/>
          </a:p>
        </p:txBody>
      </p:sp>
    </p:spTree>
    <p:extLst>
      <p:ext uri="{BB962C8B-B14F-4D97-AF65-F5344CB8AC3E}">
        <p14:creationId xmlns:p14="http://schemas.microsoft.com/office/powerpoint/2010/main" val="24761271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Arial" charset="0"/>
                <a:ea typeface="MS PGothic" pitchFamily="34" charset="-128"/>
                <a:cs typeface="ＭＳ Ｐゴシック" charset="0"/>
              </a:rPr>
              <a:t>High-density cluster (or urban centre):</a:t>
            </a:r>
          </a:p>
          <a:p>
            <a:r>
              <a:rPr lang="en-GB" sz="1200" kern="1200" dirty="0" smtClean="0">
                <a:solidFill>
                  <a:schemeClr val="tx1"/>
                </a:solidFill>
                <a:effectLst/>
                <a:latin typeface="Arial" charset="0"/>
                <a:ea typeface="MS PGothic" pitchFamily="34" charset="-128"/>
                <a:cs typeface="ＭＳ Ｐゴシック" charset="0"/>
              </a:rPr>
              <a:t>Contiguous (5) grid cells of 1 km 2 with a</a:t>
            </a:r>
            <a:r>
              <a:rPr lang="en-GB" sz="1200" kern="1200" baseline="0" dirty="0" smtClean="0">
                <a:solidFill>
                  <a:schemeClr val="tx1"/>
                </a:solidFill>
                <a:effectLst/>
                <a:latin typeface="Arial" charset="0"/>
                <a:ea typeface="MS PGothic" pitchFamily="34" charset="-128"/>
                <a:cs typeface="ＭＳ Ｐゴシック" charset="0"/>
              </a:rPr>
              <a:t> </a:t>
            </a:r>
            <a:r>
              <a:rPr lang="en-GB" sz="1200" kern="1200" dirty="0" smtClean="0">
                <a:solidFill>
                  <a:schemeClr val="tx1"/>
                </a:solidFill>
                <a:effectLst/>
                <a:latin typeface="Arial" charset="0"/>
                <a:ea typeface="MS PGothic" pitchFamily="34" charset="-128"/>
                <a:cs typeface="ＭＳ Ｐゴシック" charset="0"/>
              </a:rPr>
              <a:t>density of at least 1 500  in -habitants per km 2 and a minimum population of 50 000. </a:t>
            </a:r>
          </a:p>
          <a:p>
            <a:r>
              <a:rPr lang="en-GB" sz="1200" kern="1200" dirty="0" smtClean="0">
                <a:solidFill>
                  <a:schemeClr val="tx1"/>
                </a:solidFill>
                <a:effectLst/>
                <a:latin typeface="Arial" charset="0"/>
                <a:ea typeface="MS PGothic" pitchFamily="34" charset="-128"/>
                <a:cs typeface="ＭＳ Ｐゴシック" charset="0"/>
              </a:rPr>
              <a:t>• Urban clusters: Clusters of contiguous  (6) grid cells of 1 km 2</a:t>
            </a:r>
          </a:p>
          <a:p>
            <a:r>
              <a:rPr lang="en-GB" sz="1200" kern="1200" dirty="0" smtClean="0">
                <a:solidFill>
                  <a:schemeClr val="tx1"/>
                </a:solidFill>
                <a:effectLst/>
                <a:latin typeface="Arial" charset="0"/>
                <a:ea typeface="MS PGothic" pitchFamily="34" charset="-128"/>
                <a:cs typeface="ＭＳ Ｐゴシック" charset="0"/>
              </a:rPr>
              <a:t>with a density of at  </a:t>
            </a:r>
          </a:p>
          <a:p>
            <a:r>
              <a:rPr lang="en-GB" sz="1200" kern="1200" dirty="0" smtClean="0">
                <a:solidFill>
                  <a:schemeClr val="tx1"/>
                </a:solidFill>
                <a:effectLst/>
                <a:latin typeface="Arial" charset="0"/>
                <a:ea typeface="MS PGothic" pitchFamily="34" charset="-128"/>
                <a:cs typeface="ＭＳ Ｐゴシック" charset="0"/>
              </a:rPr>
              <a:t>least 300 inhabitants per km</a:t>
            </a:r>
          </a:p>
          <a:p>
            <a:r>
              <a:rPr lang="en-GB" sz="1200" kern="1200" dirty="0" smtClean="0">
                <a:solidFill>
                  <a:schemeClr val="tx1"/>
                </a:solidFill>
                <a:effectLst/>
                <a:latin typeface="Arial" charset="0"/>
                <a:ea typeface="MS PGothic" pitchFamily="34" charset="-128"/>
                <a:cs typeface="ＭＳ Ｐゴシック" charset="0"/>
              </a:rPr>
              <a:t>2</a:t>
            </a:r>
          </a:p>
          <a:p>
            <a:r>
              <a:rPr lang="en-GB" sz="1200" kern="1200" dirty="0" smtClean="0">
                <a:solidFill>
                  <a:schemeClr val="tx1"/>
                </a:solidFill>
                <a:effectLst/>
                <a:latin typeface="Arial" charset="0"/>
                <a:ea typeface="MS PGothic" pitchFamily="34" charset="-128"/>
                <a:cs typeface="ＭＳ Ｐゴシック" charset="0"/>
              </a:rPr>
              <a:t>and a</a:t>
            </a:r>
          </a:p>
          <a:p>
            <a:r>
              <a:rPr lang="en-GB" sz="1200" kern="1200" dirty="0" smtClean="0">
                <a:solidFill>
                  <a:schemeClr val="tx1"/>
                </a:solidFill>
                <a:effectLst/>
                <a:latin typeface="Arial" charset="0"/>
                <a:ea typeface="MS PGothic" pitchFamily="34" charset="-128"/>
                <a:cs typeface="ＭＳ Ｐゴシック" charset="0"/>
              </a:rPr>
              <a:t>minimum population of 5</a:t>
            </a:r>
          </a:p>
          <a:p>
            <a:r>
              <a:rPr lang="en-GB" sz="1200" kern="1200" dirty="0" smtClean="0">
                <a:solidFill>
                  <a:schemeClr val="tx1"/>
                </a:solidFill>
                <a:effectLst/>
                <a:latin typeface="Arial" charset="0"/>
                <a:ea typeface="MS PGothic" pitchFamily="34" charset="-128"/>
                <a:cs typeface="ＭＳ Ｐゴシック" charset="0"/>
              </a:rPr>
              <a:t>000. </a:t>
            </a:r>
          </a:p>
          <a:p>
            <a:r>
              <a:rPr lang="en-GB" sz="1200" kern="1200" dirty="0" smtClean="0">
                <a:solidFill>
                  <a:schemeClr val="tx1"/>
                </a:solidFill>
                <a:effectLst/>
                <a:latin typeface="Arial" charset="0"/>
                <a:ea typeface="MS PGothic" pitchFamily="34" charset="-128"/>
                <a:cs typeface="ＭＳ Ｐゴシック" charset="0"/>
              </a:rPr>
              <a:t>• Rural grid cells: </a:t>
            </a:r>
          </a:p>
          <a:p>
            <a:r>
              <a:rPr lang="en-GB" sz="1200" kern="1200" dirty="0" smtClean="0">
                <a:solidFill>
                  <a:schemeClr val="tx1"/>
                </a:solidFill>
                <a:effectLst/>
                <a:latin typeface="Arial" charset="0"/>
                <a:ea typeface="MS PGothic" pitchFamily="34" charset="-128"/>
                <a:cs typeface="ＭＳ Ｐゴシック" charset="0"/>
              </a:rPr>
              <a:t>Grid cells outside urban clusters.</a:t>
            </a:r>
          </a:p>
          <a:p>
            <a:r>
              <a:rPr lang="en-GB" sz="1200" kern="1200" dirty="0" smtClean="0">
                <a:solidFill>
                  <a:schemeClr val="tx1"/>
                </a:solidFill>
                <a:effectLst/>
                <a:latin typeface="Arial" charset="0"/>
                <a:ea typeface="MS PGothic" pitchFamily="34" charset="-128"/>
                <a:cs typeface="ＭＳ Ｐゴシック" charset="0"/>
              </a:rPr>
              <a:t>• Density: </a:t>
            </a:r>
          </a:p>
          <a:p>
            <a:r>
              <a:rPr lang="en-GB" sz="1200" kern="1200" dirty="0" smtClean="0">
                <a:solidFill>
                  <a:schemeClr val="tx1"/>
                </a:solidFill>
                <a:effectLst/>
                <a:latin typeface="Arial" charset="0"/>
                <a:ea typeface="MS PGothic" pitchFamily="34" charset="-128"/>
                <a:cs typeface="ＭＳ Ｐゴシック" charset="0"/>
              </a:rPr>
              <a:t>Population divided by land area</a:t>
            </a:r>
          </a:p>
          <a:p>
            <a:endParaRPr lang="en-GB" dirty="0"/>
          </a:p>
        </p:txBody>
      </p:sp>
      <p:sp>
        <p:nvSpPr>
          <p:cNvPr id="4" name="Date Placeholder 3"/>
          <p:cNvSpPr>
            <a:spLocks noGrp="1"/>
          </p:cNvSpPr>
          <p:nvPr>
            <p:ph type="dt" idx="10"/>
          </p:nvPr>
        </p:nvSpPr>
        <p:spPr/>
        <p:txBody>
          <a:bodyPr/>
          <a:lstStyle/>
          <a:p>
            <a:pPr>
              <a:defRPr/>
            </a:pPr>
            <a:endParaRPr lang="en-US"/>
          </a:p>
        </p:txBody>
      </p:sp>
      <p:sp>
        <p:nvSpPr>
          <p:cNvPr id="5" name="Slide Number Placeholder 4"/>
          <p:cNvSpPr>
            <a:spLocks noGrp="1"/>
          </p:cNvSpPr>
          <p:nvPr>
            <p:ph type="sldNum" sz="quarter" idx="11"/>
          </p:nvPr>
        </p:nvSpPr>
        <p:spPr/>
        <p:txBody>
          <a:bodyPr/>
          <a:lstStyle/>
          <a:p>
            <a:pPr>
              <a:defRPr/>
            </a:pPr>
            <a:fld id="{EE09650E-93AE-4C50-A43D-6B8639C8F721}" type="slidenum">
              <a:rPr lang="en-GB" altLang="en-US" smtClean="0"/>
              <a:pPr>
                <a:defRPr/>
              </a:pPr>
              <a:t>18</a:t>
            </a:fld>
            <a:endParaRPr lang="en-GB" altLang="en-US"/>
          </a:p>
        </p:txBody>
      </p:sp>
    </p:spTree>
    <p:extLst>
      <p:ext uri="{BB962C8B-B14F-4D97-AF65-F5344CB8AC3E}">
        <p14:creationId xmlns:p14="http://schemas.microsoft.com/office/powerpoint/2010/main" val="20859182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Ghslsys.jrc.ec.europa.eu</a:t>
            </a:r>
            <a:endParaRPr lang="en-GB" dirty="0"/>
          </a:p>
        </p:txBody>
      </p:sp>
      <p:sp>
        <p:nvSpPr>
          <p:cNvPr id="4" name="Date Placeholder 3"/>
          <p:cNvSpPr>
            <a:spLocks noGrp="1"/>
          </p:cNvSpPr>
          <p:nvPr>
            <p:ph type="dt" idx="10"/>
          </p:nvPr>
        </p:nvSpPr>
        <p:spPr/>
        <p:txBody>
          <a:bodyPr/>
          <a:lstStyle/>
          <a:p>
            <a:pPr>
              <a:defRPr/>
            </a:pPr>
            <a:endParaRPr lang="en-GB"/>
          </a:p>
        </p:txBody>
      </p:sp>
      <p:sp>
        <p:nvSpPr>
          <p:cNvPr id="5" name="Slide Number Placeholder 4"/>
          <p:cNvSpPr>
            <a:spLocks noGrp="1"/>
          </p:cNvSpPr>
          <p:nvPr>
            <p:ph type="sldNum" sz="quarter" idx="11"/>
          </p:nvPr>
        </p:nvSpPr>
        <p:spPr/>
        <p:txBody>
          <a:bodyPr/>
          <a:lstStyle/>
          <a:p>
            <a:fld id="{0C616286-D1FB-4625-95EB-21FF418E7F9D}" type="slidenum">
              <a:rPr lang="en-GB" smtClean="0"/>
              <a:pPr/>
              <a:t>25</a:t>
            </a:fld>
            <a:endParaRPr lang="en-GB"/>
          </a:p>
        </p:txBody>
      </p:sp>
    </p:spTree>
    <p:extLst>
      <p:ext uri="{BB962C8B-B14F-4D97-AF65-F5344CB8AC3E}">
        <p14:creationId xmlns:p14="http://schemas.microsoft.com/office/powerpoint/2010/main" val="1127528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a typeface="MS PGothic" pitchFamily="34" charset="-128"/>
              </a:rPr>
              <a:t>Global mosaic of the density of buildings as estimated</a:t>
            </a:r>
            <a:endParaRPr lang="en-GB" dirty="0"/>
          </a:p>
        </p:txBody>
      </p:sp>
      <p:sp>
        <p:nvSpPr>
          <p:cNvPr id="4" name="Date Placeholder 3"/>
          <p:cNvSpPr>
            <a:spLocks noGrp="1"/>
          </p:cNvSpPr>
          <p:nvPr>
            <p:ph type="dt" idx="10"/>
          </p:nvPr>
        </p:nvSpPr>
        <p:spPr/>
        <p:txBody>
          <a:bodyPr/>
          <a:lstStyle/>
          <a:p>
            <a:pPr>
              <a:defRPr/>
            </a:pPr>
            <a:endParaRPr lang="en-US"/>
          </a:p>
        </p:txBody>
      </p:sp>
      <p:sp>
        <p:nvSpPr>
          <p:cNvPr id="5" name="Slide Number Placeholder 4"/>
          <p:cNvSpPr>
            <a:spLocks noGrp="1"/>
          </p:cNvSpPr>
          <p:nvPr>
            <p:ph type="sldNum" sz="quarter" idx="11"/>
          </p:nvPr>
        </p:nvSpPr>
        <p:spPr/>
        <p:txBody>
          <a:bodyPr/>
          <a:lstStyle/>
          <a:p>
            <a:pPr>
              <a:defRPr/>
            </a:pPr>
            <a:fld id="{EE09650E-93AE-4C50-A43D-6B8639C8F721}" type="slidenum">
              <a:rPr lang="en-GB" altLang="en-US" smtClean="0"/>
              <a:pPr>
                <a:defRPr/>
              </a:pPr>
              <a:t>2</a:t>
            </a:fld>
            <a:endParaRPr lang="en-GB" altLang="en-US"/>
          </a:p>
        </p:txBody>
      </p:sp>
    </p:spTree>
    <p:extLst>
      <p:ext uri="{BB962C8B-B14F-4D97-AF65-F5344CB8AC3E}">
        <p14:creationId xmlns:p14="http://schemas.microsoft.com/office/powerpoint/2010/main" val="2296033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GHSL provides also maps of settlement extent over</a:t>
            </a:r>
            <a:r>
              <a:rPr lang="en-GB" baseline="0" dirty="0" smtClean="0"/>
              <a:t> </a:t>
            </a:r>
            <a:r>
              <a:rPr lang="en-GB" dirty="0" smtClean="0"/>
              <a:t>4 different epochs, 1975, 1990 2000 and 2014. Please see legend.</a:t>
            </a:r>
          </a:p>
          <a:p>
            <a:r>
              <a:rPr lang="en-GB" dirty="0" smtClean="0"/>
              <a:t>Tokyo,</a:t>
            </a:r>
            <a:r>
              <a:rPr lang="en-GB" baseline="0" dirty="0" smtClean="0"/>
              <a:t> one of the largest urban agglomeration of the world</a:t>
            </a:r>
            <a:endParaRPr lang="en-GB" dirty="0" smtClean="0"/>
          </a:p>
          <a:p>
            <a:endParaRPr lang="en-GB" dirty="0"/>
          </a:p>
        </p:txBody>
      </p:sp>
      <p:sp>
        <p:nvSpPr>
          <p:cNvPr id="4" name="Slide Number Placeholder 3"/>
          <p:cNvSpPr>
            <a:spLocks noGrp="1"/>
          </p:cNvSpPr>
          <p:nvPr>
            <p:ph type="sldNum" sz="quarter" idx="10"/>
          </p:nvPr>
        </p:nvSpPr>
        <p:spPr/>
        <p:txBody>
          <a:bodyPr/>
          <a:lstStyle/>
          <a:p>
            <a:pPr>
              <a:defRPr/>
            </a:pPr>
            <a:fld id="{CE2FD13B-9CFC-4EB7-A5CD-AC23B720F0E0}" type="slidenum">
              <a:rPr lang="en-GB" smtClean="0"/>
              <a:pPr>
                <a:defRPr/>
              </a:pPr>
              <a:t>3</a:t>
            </a:fld>
            <a:endParaRPr lang="en-GB"/>
          </a:p>
        </p:txBody>
      </p:sp>
    </p:spTree>
    <p:extLst>
      <p:ext uri="{BB962C8B-B14F-4D97-AF65-F5344CB8AC3E}">
        <p14:creationId xmlns:p14="http://schemas.microsoft.com/office/powerpoint/2010/main" val="23496749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GHSL provides also maps of settlement extent over</a:t>
            </a:r>
            <a:r>
              <a:rPr lang="en-GB" baseline="0" dirty="0" smtClean="0"/>
              <a:t> </a:t>
            </a:r>
            <a:r>
              <a:rPr lang="en-GB" dirty="0" smtClean="0"/>
              <a:t>4 different epochs, 1975, 1990 2000 and 2014. Please see legend.</a:t>
            </a:r>
          </a:p>
          <a:p>
            <a:r>
              <a:rPr lang="en-GB" dirty="0" smtClean="0"/>
              <a:t>Spurred</a:t>
            </a:r>
            <a:r>
              <a:rPr lang="en-GB" baseline="0" dirty="0" smtClean="0"/>
              <a:t> by population growth and urbanization developing countries large cities continue to growth </a:t>
            </a:r>
            <a:endParaRPr lang="en-GB" dirty="0" smtClean="0"/>
          </a:p>
          <a:p>
            <a:endParaRPr lang="en-GB" dirty="0"/>
          </a:p>
        </p:txBody>
      </p:sp>
      <p:sp>
        <p:nvSpPr>
          <p:cNvPr id="4" name="Slide Number Placeholder 3"/>
          <p:cNvSpPr>
            <a:spLocks noGrp="1"/>
          </p:cNvSpPr>
          <p:nvPr>
            <p:ph type="sldNum" sz="quarter" idx="10"/>
          </p:nvPr>
        </p:nvSpPr>
        <p:spPr/>
        <p:txBody>
          <a:bodyPr/>
          <a:lstStyle/>
          <a:p>
            <a:pPr>
              <a:defRPr/>
            </a:pPr>
            <a:fld id="{CE2FD13B-9CFC-4EB7-A5CD-AC23B720F0E0}" type="slidenum">
              <a:rPr lang="en-GB" smtClean="0"/>
              <a:pPr>
                <a:defRPr/>
              </a:pPr>
              <a:t>4</a:t>
            </a:fld>
            <a:endParaRPr lang="en-GB"/>
          </a:p>
        </p:txBody>
      </p:sp>
    </p:spTree>
    <p:extLst>
      <p:ext uri="{BB962C8B-B14F-4D97-AF65-F5344CB8AC3E}">
        <p14:creationId xmlns:p14="http://schemas.microsoft.com/office/powerpoint/2010/main" val="19949783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GHSL provides also maps of settlement extent over</a:t>
            </a:r>
            <a:r>
              <a:rPr lang="en-GB" baseline="0" dirty="0" smtClean="0"/>
              <a:t> </a:t>
            </a:r>
            <a:r>
              <a:rPr lang="en-GB" dirty="0" smtClean="0"/>
              <a:t>4 different epochs, 1975, 1990 2000 and 2014. Please see legend.</a:t>
            </a:r>
          </a:p>
          <a:p>
            <a:r>
              <a:rPr lang="en-GB" dirty="0" smtClean="0"/>
              <a:t>Large</a:t>
            </a:r>
            <a:r>
              <a:rPr lang="en-GB" baseline="0" dirty="0" smtClean="0"/>
              <a:t> European cities do not expand as the cities of developing world </a:t>
            </a:r>
            <a:r>
              <a:rPr lang="en-GB" baseline="0" dirty="0" smtClean="0">
                <a:sym typeface="Wingdings" panose="05000000000000000000" pitchFamily="2" charset="2"/>
              </a:rPr>
              <a:t> see Lagos</a:t>
            </a:r>
            <a:endParaRPr lang="en-GB" dirty="0" smtClean="0"/>
          </a:p>
        </p:txBody>
      </p:sp>
      <p:sp>
        <p:nvSpPr>
          <p:cNvPr id="4" name="Slide Number Placeholder 3"/>
          <p:cNvSpPr>
            <a:spLocks noGrp="1"/>
          </p:cNvSpPr>
          <p:nvPr>
            <p:ph type="sldNum" sz="quarter" idx="10"/>
          </p:nvPr>
        </p:nvSpPr>
        <p:spPr/>
        <p:txBody>
          <a:bodyPr/>
          <a:lstStyle/>
          <a:p>
            <a:pPr>
              <a:defRPr/>
            </a:pPr>
            <a:fld id="{CE2FD13B-9CFC-4EB7-A5CD-AC23B720F0E0}" type="slidenum">
              <a:rPr lang="en-GB" smtClean="0"/>
              <a:pPr>
                <a:defRPr/>
              </a:pPr>
              <a:t>5</a:t>
            </a:fld>
            <a:endParaRPr lang="en-GB"/>
          </a:p>
        </p:txBody>
      </p:sp>
    </p:spTree>
    <p:extLst>
      <p:ext uri="{BB962C8B-B14F-4D97-AF65-F5344CB8AC3E}">
        <p14:creationId xmlns:p14="http://schemas.microsoft.com/office/powerpoint/2010/main" val="8890918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smtClean="0">
                <a:solidFill>
                  <a:schemeClr val="tx1"/>
                </a:solidFill>
                <a:effectLst/>
                <a:latin typeface="Arial" charset="0"/>
                <a:ea typeface="MS PGothic" pitchFamily="34" charset="-128"/>
                <a:cs typeface="ＭＳ Ｐゴシック" charset="0"/>
              </a:rPr>
              <a:t>Percentage of urban population living in slums or informal settlements </a:t>
            </a:r>
            <a:endParaRPr lang="en-GB" dirty="0"/>
          </a:p>
        </p:txBody>
      </p:sp>
      <p:sp>
        <p:nvSpPr>
          <p:cNvPr id="4" name="Date Placeholder 3"/>
          <p:cNvSpPr>
            <a:spLocks noGrp="1"/>
          </p:cNvSpPr>
          <p:nvPr>
            <p:ph type="dt" idx="10"/>
          </p:nvPr>
        </p:nvSpPr>
        <p:spPr/>
        <p:txBody>
          <a:bodyPr/>
          <a:lstStyle/>
          <a:p>
            <a:pPr>
              <a:defRPr/>
            </a:pPr>
            <a:endParaRPr lang="en-GB"/>
          </a:p>
        </p:txBody>
      </p:sp>
      <p:sp>
        <p:nvSpPr>
          <p:cNvPr id="5" name="Slide Number Placeholder 4"/>
          <p:cNvSpPr>
            <a:spLocks noGrp="1"/>
          </p:cNvSpPr>
          <p:nvPr>
            <p:ph type="sldNum" sz="quarter" idx="11"/>
          </p:nvPr>
        </p:nvSpPr>
        <p:spPr/>
        <p:txBody>
          <a:bodyPr/>
          <a:lstStyle/>
          <a:p>
            <a:pPr>
              <a:defRPr/>
            </a:pPr>
            <a:fld id="{01F77E7F-7244-4DC3-9CD2-BD75C8929FA3}" type="slidenum">
              <a:rPr lang="en-US" smtClean="0"/>
              <a:pPr>
                <a:defRPr/>
              </a:pPr>
              <a:t>12</a:t>
            </a:fld>
            <a:endParaRPr lang="en-US"/>
          </a:p>
        </p:txBody>
      </p:sp>
    </p:spTree>
    <p:extLst>
      <p:ext uri="{BB962C8B-B14F-4D97-AF65-F5344CB8AC3E}">
        <p14:creationId xmlns:p14="http://schemas.microsoft.com/office/powerpoint/2010/main" val="16925559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a:t>
            </a:r>
            <a:r>
              <a:rPr lang="en-GB" baseline="0" dirty="0" smtClean="0"/>
              <a:t> 2030 agenda for the SDG tackles the challenges of urban development  through development goals 11 which aims at making cities and human settlements inclusive, safe resilient and sustainable.</a:t>
            </a:r>
          </a:p>
          <a:p>
            <a:endParaRPr lang="en-GB" baseline="0" dirty="0" smtClean="0"/>
          </a:p>
          <a:p>
            <a:r>
              <a:rPr lang="en-GB" dirty="0" smtClean="0"/>
              <a:t>There are ten </a:t>
            </a:r>
            <a:r>
              <a:rPr lang="en-GB" dirty="0" smtClean="0">
                <a:hlinkClick r:id="rId3"/>
              </a:rPr>
              <a:t>targets</a:t>
            </a:r>
            <a:r>
              <a:rPr lang="en-GB" dirty="0" smtClean="0"/>
              <a:t> for SDG#11 that start to unpack the SDG’s meaning and philosophy, and also imply actual measures of progress:</a:t>
            </a:r>
          </a:p>
          <a:p>
            <a:endParaRPr lang="en-GB" dirty="0" smtClean="0"/>
          </a:p>
          <a:p>
            <a:r>
              <a:rPr lang="en-GB" dirty="0" smtClean="0"/>
              <a:t>Now comes the hard part—activating the indicators. Three of these indicators are strong candidates for using new geospatial technologies in what could become a revolutionary way to bring policy-relevant information to public and private decision-makers.</a:t>
            </a:r>
            <a:endParaRPr lang="en-GB" dirty="0"/>
          </a:p>
        </p:txBody>
      </p:sp>
      <p:sp>
        <p:nvSpPr>
          <p:cNvPr id="4" name="Date Placeholder 3"/>
          <p:cNvSpPr>
            <a:spLocks noGrp="1"/>
          </p:cNvSpPr>
          <p:nvPr>
            <p:ph type="dt" idx="10"/>
          </p:nvPr>
        </p:nvSpPr>
        <p:spPr/>
        <p:txBody>
          <a:bodyPr/>
          <a:lstStyle/>
          <a:p>
            <a:pPr>
              <a:defRPr/>
            </a:pPr>
            <a:endParaRPr lang="en-GB"/>
          </a:p>
        </p:txBody>
      </p:sp>
      <p:sp>
        <p:nvSpPr>
          <p:cNvPr id="5" name="Slide Number Placeholder 4"/>
          <p:cNvSpPr>
            <a:spLocks noGrp="1"/>
          </p:cNvSpPr>
          <p:nvPr>
            <p:ph type="sldNum" sz="quarter" idx="11"/>
          </p:nvPr>
        </p:nvSpPr>
        <p:spPr/>
        <p:txBody>
          <a:bodyPr/>
          <a:lstStyle/>
          <a:p>
            <a:pPr>
              <a:defRPr/>
            </a:pPr>
            <a:fld id="{F2FD322D-926F-4857-9E50-03731FC5AC0D}" type="slidenum">
              <a:rPr lang="en-US" smtClean="0"/>
              <a:pPr>
                <a:defRPr/>
              </a:pPr>
              <a:t>14</a:t>
            </a:fld>
            <a:endParaRPr lang="en-US"/>
          </a:p>
        </p:txBody>
      </p:sp>
    </p:spTree>
    <p:extLst>
      <p:ext uri="{BB962C8B-B14F-4D97-AF65-F5344CB8AC3E}">
        <p14:creationId xmlns:p14="http://schemas.microsoft.com/office/powerpoint/2010/main" val="25272715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Crucial to the success of the SDGs will be strong government systems and, in particular, strong statistical systems that can measure and incentivize progress across the goals [</a:t>
            </a:r>
            <a:r>
              <a:rPr lang="en-GB" dirty="0" smtClean="0">
                <a:hlinkClick r:id="rId3"/>
              </a:rPr>
              <a:t>1</a:t>
            </a:r>
            <a:r>
              <a:rPr lang="en-GB" dirty="0" smtClean="0"/>
              <a:t>]. The production and use of quality data is therefore becoming increasingly recognized as being a fundamentally important task for the measurement, monitoring, and tracking of the SDGs.</a:t>
            </a:r>
          </a:p>
          <a:p>
            <a:r>
              <a:rPr lang="en-GB" dirty="0" smtClean="0"/>
              <a:t>Open geospatial data and technologies are expected to be useful for implementing a geospatial information-based monitoring framework for the SDGs. Both developed and developing nations will be asked to monitor the implementation of the SDGs based on their national spatial data infrastructure (NSDI), but many developing nations will likely find this task difficult because of financial and technical problems. Thus, open geospatial technologies could help to alleviate this burden for developing countries because the access costs for data and software used to implement the NSDI are typically much lower when such technologies are employed. The use of open geospatial technologies could also help to make the methods and results for SDG measurements globally interoperable since they comply with open geospatial standards. The literature review findings suggest that geospatial information could play an important role in overcoming the aforementioned data challenges and in strengthening the capabilities of governments and agencies that are tasked with </a:t>
            </a:r>
            <a:r>
              <a:rPr lang="en-GB" dirty="0" err="1" smtClean="0"/>
              <a:t>analyzing</a:t>
            </a:r>
            <a:r>
              <a:rPr lang="en-GB" dirty="0" smtClean="0"/>
              <a:t> and reporting on the SDGs. In fact, the final 2015 MDG Report raises the need for geospatial information and notes that geospatial data can support monitoring in many aspects of development [</a:t>
            </a:r>
            <a:r>
              <a:rPr lang="en-GB" dirty="0" smtClean="0">
                <a:hlinkClick r:id="rId4"/>
              </a:rPr>
              <a:t>5</a:t>
            </a:r>
            <a:r>
              <a:rPr lang="en-GB" dirty="0" smtClean="0"/>
              <a:t>]. In the Future We Want report, the UN emphasized the importance of the use of geospatial technologies for driving sustainable development and supporting data-driven evidence-based policy making [</a:t>
            </a:r>
            <a:r>
              <a:rPr lang="en-GB" dirty="0" smtClean="0">
                <a:hlinkClick r:id="rId5"/>
              </a:rPr>
              <a:t>6</a:t>
            </a:r>
            <a:r>
              <a:rPr lang="en-GB" dirty="0" smtClean="0"/>
              <a:t>]</a:t>
            </a:r>
            <a:endParaRPr lang="en-GB" dirty="0"/>
          </a:p>
        </p:txBody>
      </p:sp>
      <p:sp>
        <p:nvSpPr>
          <p:cNvPr id="4" name="Date Placeholder 3"/>
          <p:cNvSpPr>
            <a:spLocks noGrp="1"/>
          </p:cNvSpPr>
          <p:nvPr>
            <p:ph type="dt" idx="10"/>
          </p:nvPr>
        </p:nvSpPr>
        <p:spPr/>
        <p:txBody>
          <a:bodyPr/>
          <a:lstStyle/>
          <a:p>
            <a:pPr>
              <a:defRPr/>
            </a:pPr>
            <a:endParaRPr lang="en-US"/>
          </a:p>
        </p:txBody>
      </p:sp>
      <p:sp>
        <p:nvSpPr>
          <p:cNvPr id="5" name="Slide Number Placeholder 4"/>
          <p:cNvSpPr>
            <a:spLocks noGrp="1"/>
          </p:cNvSpPr>
          <p:nvPr>
            <p:ph type="sldNum" sz="quarter" idx="11"/>
          </p:nvPr>
        </p:nvSpPr>
        <p:spPr/>
        <p:txBody>
          <a:bodyPr/>
          <a:lstStyle/>
          <a:p>
            <a:pPr>
              <a:defRPr/>
            </a:pPr>
            <a:fld id="{EE09650E-93AE-4C50-A43D-6B8639C8F721}" type="slidenum">
              <a:rPr lang="en-GB" altLang="en-US" smtClean="0"/>
              <a:pPr>
                <a:defRPr/>
              </a:pPr>
              <a:t>15</a:t>
            </a:fld>
            <a:endParaRPr lang="en-GB" altLang="en-US"/>
          </a:p>
        </p:txBody>
      </p:sp>
    </p:spTree>
    <p:extLst>
      <p:ext uri="{BB962C8B-B14F-4D97-AF65-F5344CB8AC3E}">
        <p14:creationId xmlns:p14="http://schemas.microsoft.com/office/powerpoint/2010/main" val="37595075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Measuring progress towards target</a:t>
            </a:r>
            <a:r>
              <a:rPr lang="en-US" baseline="0" dirty="0" smtClean="0"/>
              <a:t> 11.3 at global level requires harmonized global datasets on urban areas , </a:t>
            </a:r>
            <a:endParaRPr lang="en-GB" dirty="0" smtClean="0"/>
          </a:p>
          <a:p>
            <a:endParaRPr lang="en-GB" dirty="0"/>
          </a:p>
        </p:txBody>
      </p:sp>
      <p:sp>
        <p:nvSpPr>
          <p:cNvPr id="4" name="Date Placeholder 3"/>
          <p:cNvSpPr>
            <a:spLocks noGrp="1"/>
          </p:cNvSpPr>
          <p:nvPr>
            <p:ph type="dt" idx="10"/>
          </p:nvPr>
        </p:nvSpPr>
        <p:spPr/>
        <p:txBody>
          <a:bodyPr/>
          <a:lstStyle/>
          <a:p>
            <a:pPr>
              <a:defRPr/>
            </a:pPr>
            <a:endParaRPr lang="en-US"/>
          </a:p>
        </p:txBody>
      </p:sp>
      <p:sp>
        <p:nvSpPr>
          <p:cNvPr id="5" name="Slide Number Placeholder 4"/>
          <p:cNvSpPr>
            <a:spLocks noGrp="1"/>
          </p:cNvSpPr>
          <p:nvPr>
            <p:ph type="sldNum" sz="quarter" idx="11"/>
          </p:nvPr>
        </p:nvSpPr>
        <p:spPr/>
        <p:txBody>
          <a:bodyPr/>
          <a:lstStyle/>
          <a:p>
            <a:pPr>
              <a:defRPr/>
            </a:pPr>
            <a:fld id="{EE09650E-93AE-4C50-A43D-6B8639C8F721}" type="slidenum">
              <a:rPr lang="en-GB" altLang="en-US" smtClean="0"/>
              <a:pPr>
                <a:defRPr/>
              </a:pPr>
              <a:t>16</a:t>
            </a:fld>
            <a:endParaRPr lang="en-GB" altLang="en-US"/>
          </a:p>
        </p:txBody>
      </p:sp>
    </p:spTree>
    <p:extLst>
      <p:ext uri="{BB962C8B-B14F-4D97-AF65-F5344CB8AC3E}">
        <p14:creationId xmlns:p14="http://schemas.microsoft.com/office/powerpoint/2010/main" val="3167572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10" descr="JRC_Slides_Footer.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65613" y="6461125"/>
            <a:ext cx="6127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0" y="0"/>
            <a:ext cx="9144000" cy="957263"/>
          </a:xfrm>
          <a:prstGeom prst="rect">
            <a:avLst/>
          </a:prstGeom>
          <a:solidFill>
            <a:srgbClr val="37ACDE"/>
          </a:solidFill>
          <a:ln>
            <a:solidFill>
              <a:srgbClr val="37ACDE"/>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p>
        </p:txBody>
      </p:sp>
      <p:pic>
        <p:nvPicPr>
          <p:cNvPr id="7" name="Picture 10" descr="JRC_Slides_Logo_EN.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71925" y="258763"/>
            <a:ext cx="143510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p:nvSpPr>
        <p:spPr bwMode="auto">
          <a:xfrm>
            <a:off x="5497513" y="3328988"/>
            <a:ext cx="300928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7600" b="1">
                <a:solidFill>
                  <a:srgbClr val="FFD624"/>
                </a:solidFill>
                <a:latin typeface="Verdana" charset="0"/>
                <a:ea typeface="ＭＳ Ｐゴシック" charset="0"/>
                <a:cs typeface="ＭＳ Ｐゴシック" charset="0"/>
              </a:defRPr>
            </a:lvl1pPr>
            <a:lvl2pPr marL="742950" indent="-285750" eaLnBrk="0" hangingPunct="0">
              <a:defRPr sz="7600" b="1">
                <a:solidFill>
                  <a:srgbClr val="FFD624"/>
                </a:solidFill>
                <a:latin typeface="Verdana" charset="0"/>
                <a:ea typeface="ＭＳ Ｐゴシック" charset="0"/>
              </a:defRPr>
            </a:lvl2pPr>
            <a:lvl3pPr marL="1143000" indent="-228600" eaLnBrk="0" hangingPunct="0">
              <a:defRPr sz="7600" b="1">
                <a:solidFill>
                  <a:srgbClr val="FFD624"/>
                </a:solidFill>
                <a:latin typeface="Verdana" charset="0"/>
                <a:ea typeface="ＭＳ Ｐゴシック" charset="0"/>
              </a:defRPr>
            </a:lvl3pPr>
            <a:lvl4pPr marL="1600200" indent="-228600" eaLnBrk="0" hangingPunct="0">
              <a:defRPr sz="7600" b="1">
                <a:solidFill>
                  <a:srgbClr val="FFD624"/>
                </a:solidFill>
                <a:latin typeface="Verdana" charset="0"/>
                <a:ea typeface="ＭＳ Ｐゴシック" charset="0"/>
              </a:defRPr>
            </a:lvl4pPr>
            <a:lvl5pPr marL="2057400" indent="-228600" eaLnBrk="0" hangingPunct="0">
              <a:defRPr sz="7600" b="1">
                <a:solidFill>
                  <a:srgbClr val="FFD624"/>
                </a:solidFill>
                <a:latin typeface="Verdana" charset="0"/>
                <a:ea typeface="ＭＳ Ｐゴシック" charset="0"/>
              </a:defRPr>
            </a:lvl5pPr>
            <a:lvl6pPr marL="2514600" indent="-228600" eaLnBrk="0" fontAlgn="base" hangingPunct="0">
              <a:spcBef>
                <a:spcPct val="0"/>
              </a:spcBef>
              <a:spcAft>
                <a:spcPct val="0"/>
              </a:spcAft>
              <a:defRPr sz="7600" b="1">
                <a:solidFill>
                  <a:srgbClr val="FFD624"/>
                </a:solidFill>
                <a:latin typeface="Verdana" charset="0"/>
                <a:ea typeface="ＭＳ Ｐゴシック" charset="0"/>
              </a:defRPr>
            </a:lvl6pPr>
            <a:lvl7pPr marL="2971800" indent="-228600" eaLnBrk="0" fontAlgn="base" hangingPunct="0">
              <a:spcBef>
                <a:spcPct val="0"/>
              </a:spcBef>
              <a:spcAft>
                <a:spcPct val="0"/>
              </a:spcAft>
              <a:defRPr sz="7600" b="1">
                <a:solidFill>
                  <a:srgbClr val="FFD624"/>
                </a:solidFill>
                <a:latin typeface="Verdana" charset="0"/>
                <a:ea typeface="ＭＳ Ｐゴシック" charset="0"/>
              </a:defRPr>
            </a:lvl7pPr>
            <a:lvl8pPr marL="3429000" indent="-228600" eaLnBrk="0" fontAlgn="base" hangingPunct="0">
              <a:spcBef>
                <a:spcPct val="0"/>
              </a:spcBef>
              <a:spcAft>
                <a:spcPct val="0"/>
              </a:spcAft>
              <a:defRPr sz="7600" b="1">
                <a:solidFill>
                  <a:srgbClr val="FFD624"/>
                </a:solidFill>
                <a:latin typeface="Verdana" charset="0"/>
                <a:ea typeface="ＭＳ Ｐゴシック" charset="0"/>
              </a:defRPr>
            </a:lvl8pPr>
            <a:lvl9pPr marL="3886200" indent="-228600" eaLnBrk="0" fontAlgn="base" hangingPunct="0">
              <a:spcBef>
                <a:spcPct val="0"/>
              </a:spcBef>
              <a:spcAft>
                <a:spcPct val="0"/>
              </a:spcAft>
              <a:defRPr sz="7600" b="1">
                <a:solidFill>
                  <a:srgbClr val="FFD624"/>
                </a:solidFill>
                <a:latin typeface="Verdana" charset="0"/>
                <a:ea typeface="ＭＳ Ｐゴシック" charset="0"/>
              </a:defRPr>
            </a:lvl9pPr>
          </a:lstStyle>
          <a:p>
            <a:pPr eaLnBrk="1" hangingPunct="1">
              <a:defRPr/>
            </a:pPr>
            <a:r>
              <a:rPr lang="en-US" sz="1800" dirty="0" smtClean="0">
                <a:solidFill>
                  <a:srgbClr val="004494"/>
                </a:solidFill>
              </a:rPr>
              <a:t>drmkc.jrc.ec.europa.eu </a:t>
            </a:r>
          </a:p>
        </p:txBody>
      </p:sp>
      <p:sp>
        <p:nvSpPr>
          <p:cNvPr id="9" name="TextBox 8"/>
          <p:cNvSpPr txBox="1">
            <a:spLocks noChangeArrowheads="1"/>
          </p:cNvSpPr>
          <p:nvPr/>
        </p:nvSpPr>
        <p:spPr bwMode="auto">
          <a:xfrm>
            <a:off x="5478463" y="5059363"/>
            <a:ext cx="316071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7600" b="1">
                <a:solidFill>
                  <a:srgbClr val="FFD624"/>
                </a:solidFill>
                <a:latin typeface="Verdana" charset="0"/>
                <a:ea typeface="ＭＳ Ｐゴシック" charset="0"/>
                <a:cs typeface="ＭＳ Ｐゴシック" charset="0"/>
              </a:defRPr>
            </a:lvl1pPr>
            <a:lvl2pPr marL="742950" indent="-285750" eaLnBrk="0" hangingPunct="0">
              <a:defRPr sz="7600" b="1">
                <a:solidFill>
                  <a:srgbClr val="FFD624"/>
                </a:solidFill>
                <a:latin typeface="Verdana" charset="0"/>
                <a:ea typeface="ＭＳ Ｐゴシック" charset="0"/>
              </a:defRPr>
            </a:lvl2pPr>
            <a:lvl3pPr marL="1143000" indent="-228600" eaLnBrk="0" hangingPunct="0">
              <a:defRPr sz="7600" b="1">
                <a:solidFill>
                  <a:srgbClr val="FFD624"/>
                </a:solidFill>
                <a:latin typeface="Verdana" charset="0"/>
                <a:ea typeface="ＭＳ Ｐゴシック" charset="0"/>
              </a:defRPr>
            </a:lvl3pPr>
            <a:lvl4pPr marL="1600200" indent="-228600" eaLnBrk="0" hangingPunct="0">
              <a:defRPr sz="7600" b="1">
                <a:solidFill>
                  <a:srgbClr val="FFD624"/>
                </a:solidFill>
                <a:latin typeface="Verdana" charset="0"/>
                <a:ea typeface="ＭＳ Ｐゴシック" charset="0"/>
              </a:defRPr>
            </a:lvl4pPr>
            <a:lvl5pPr marL="2057400" indent="-228600" eaLnBrk="0" hangingPunct="0">
              <a:defRPr sz="7600" b="1">
                <a:solidFill>
                  <a:srgbClr val="FFD624"/>
                </a:solidFill>
                <a:latin typeface="Verdana" charset="0"/>
                <a:ea typeface="ＭＳ Ｐゴシック" charset="0"/>
              </a:defRPr>
            </a:lvl5pPr>
            <a:lvl6pPr marL="2514600" indent="-228600" eaLnBrk="0" fontAlgn="base" hangingPunct="0">
              <a:spcBef>
                <a:spcPct val="0"/>
              </a:spcBef>
              <a:spcAft>
                <a:spcPct val="0"/>
              </a:spcAft>
              <a:defRPr sz="7600" b="1">
                <a:solidFill>
                  <a:srgbClr val="FFD624"/>
                </a:solidFill>
                <a:latin typeface="Verdana" charset="0"/>
                <a:ea typeface="ＭＳ Ｐゴシック" charset="0"/>
              </a:defRPr>
            </a:lvl6pPr>
            <a:lvl7pPr marL="2971800" indent="-228600" eaLnBrk="0" fontAlgn="base" hangingPunct="0">
              <a:spcBef>
                <a:spcPct val="0"/>
              </a:spcBef>
              <a:spcAft>
                <a:spcPct val="0"/>
              </a:spcAft>
              <a:defRPr sz="7600" b="1">
                <a:solidFill>
                  <a:srgbClr val="FFD624"/>
                </a:solidFill>
                <a:latin typeface="Verdana" charset="0"/>
                <a:ea typeface="ＭＳ Ｐゴシック" charset="0"/>
              </a:defRPr>
            </a:lvl7pPr>
            <a:lvl8pPr marL="3429000" indent="-228600" eaLnBrk="0" fontAlgn="base" hangingPunct="0">
              <a:spcBef>
                <a:spcPct val="0"/>
              </a:spcBef>
              <a:spcAft>
                <a:spcPct val="0"/>
              </a:spcAft>
              <a:defRPr sz="7600" b="1">
                <a:solidFill>
                  <a:srgbClr val="FFD624"/>
                </a:solidFill>
                <a:latin typeface="Verdana" charset="0"/>
                <a:ea typeface="ＭＳ Ｐゴシック" charset="0"/>
              </a:defRPr>
            </a:lvl8pPr>
            <a:lvl9pPr marL="3886200" indent="-228600" eaLnBrk="0" fontAlgn="base" hangingPunct="0">
              <a:spcBef>
                <a:spcPct val="0"/>
              </a:spcBef>
              <a:spcAft>
                <a:spcPct val="0"/>
              </a:spcAft>
              <a:defRPr sz="7600" b="1">
                <a:solidFill>
                  <a:srgbClr val="FFD624"/>
                </a:solidFill>
                <a:latin typeface="Verdana" charset="0"/>
                <a:ea typeface="ＭＳ Ｐゴシック" charset="0"/>
              </a:defRPr>
            </a:lvl9pPr>
          </a:lstStyle>
          <a:p>
            <a:pPr eaLnBrk="1" hangingPunct="1">
              <a:lnSpc>
                <a:spcPts val="2400"/>
              </a:lnSpc>
              <a:defRPr/>
            </a:pPr>
            <a:r>
              <a:rPr lang="en-US" sz="1800" b="0" i="1" dirty="0" smtClean="0">
                <a:solidFill>
                  <a:srgbClr val="004494"/>
                </a:solidFill>
              </a:rPr>
              <a:t>Bridging science and policy for Disaster</a:t>
            </a:r>
            <a:r>
              <a:rPr lang="en-US" sz="1800" b="0" i="1" baseline="0" dirty="0" smtClean="0">
                <a:solidFill>
                  <a:srgbClr val="004494"/>
                </a:solidFill>
              </a:rPr>
              <a:t> Risk Management</a:t>
            </a:r>
            <a:endParaRPr lang="en-US" sz="1800" b="0" i="1" dirty="0" smtClean="0">
              <a:solidFill>
                <a:srgbClr val="004494"/>
              </a:solidFill>
            </a:endParaRPr>
          </a:p>
        </p:txBody>
      </p:sp>
      <p:sp>
        <p:nvSpPr>
          <p:cNvPr id="23" name="Rectangle 2"/>
          <p:cNvSpPr>
            <a:spLocks noGrp="1" noChangeArrowheads="1"/>
          </p:cNvSpPr>
          <p:nvPr>
            <p:ph type="title"/>
          </p:nvPr>
        </p:nvSpPr>
        <p:spPr bwMode="auto">
          <a:xfrm>
            <a:off x="637200" y="1612255"/>
            <a:ext cx="7869600"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lvl="0"/>
            <a:r>
              <a:rPr lang="en-US" smtClean="0"/>
              <a:t>Click to edit Master title style</a:t>
            </a:r>
            <a:endParaRPr lang="en-GB"/>
          </a:p>
        </p:txBody>
      </p:sp>
      <p:sp>
        <p:nvSpPr>
          <p:cNvPr id="25" name="Content Placeholder 2"/>
          <p:cNvSpPr>
            <a:spLocks noGrp="1"/>
          </p:cNvSpPr>
          <p:nvPr>
            <p:ph idx="10"/>
          </p:nvPr>
        </p:nvSpPr>
        <p:spPr>
          <a:xfrm>
            <a:off x="637200" y="2416175"/>
            <a:ext cx="7869600" cy="302647"/>
          </a:xfrm>
        </p:spPr>
        <p:txBody>
          <a:bodyPr/>
          <a:lstStyle>
            <a:lvl1pPr algn="r">
              <a:defRPr/>
            </a:lvl1pPr>
            <a:lvl2pPr marL="228600" indent="-228600">
              <a:buFont typeface="Wingdings" charset="2"/>
              <a:buChar char="§"/>
              <a:defRPr sz="1800" b="0" i="0" baseline="0">
                <a:latin typeface="Verdana"/>
              </a:defRPr>
            </a:lvl2pPr>
            <a:lvl3pPr marL="457200" indent="-228600">
              <a:buClr>
                <a:srgbClr val="37ACDE"/>
              </a:buClr>
              <a:buFont typeface="Verdana"/>
              <a:buChar char="•"/>
              <a:defRPr sz="1600" baseline="0">
                <a:latin typeface="Verdana"/>
              </a:defRPr>
            </a:lvl3pPr>
            <a:lvl4pPr marL="685800" indent="-228600">
              <a:lnSpc>
                <a:spcPts val="2400"/>
              </a:lnSpc>
              <a:spcBef>
                <a:spcPts val="0"/>
              </a:spcBef>
              <a:buClr>
                <a:srgbClr val="37ACDE"/>
              </a:buClr>
              <a:buFont typeface="Arial"/>
              <a:buChar char="•"/>
              <a:defRPr sz="1600" baseline="0">
                <a:solidFill>
                  <a:srgbClr val="004494"/>
                </a:solidFill>
                <a:latin typeface="Verdana"/>
              </a:defRPr>
            </a:lvl4pPr>
            <a:lvl5pPr marL="914400" indent="-228600">
              <a:lnSpc>
                <a:spcPts val="2400"/>
              </a:lnSpc>
              <a:spcBef>
                <a:spcPts val="0"/>
              </a:spcBef>
              <a:buClr>
                <a:srgbClr val="37ACDE"/>
              </a:buClr>
              <a:buFont typeface="Verdana"/>
              <a:buChar char="–"/>
              <a:defRPr sz="1600" baseline="0">
                <a:solidFill>
                  <a:srgbClr val="004494"/>
                </a:solidFill>
                <a:latin typeface="Verdana"/>
              </a:defRPr>
            </a:lvl5pPr>
          </a:lstStyle>
          <a:p>
            <a:pPr lvl="0"/>
            <a:r>
              <a:rPr lang="en-US" smtClean="0"/>
              <a:t>Click to edit Master text styles</a:t>
            </a:r>
          </a:p>
        </p:txBody>
      </p:sp>
      <p:sp>
        <p:nvSpPr>
          <p:cNvPr id="10" name="Rectangle 6"/>
          <p:cNvSpPr>
            <a:spLocks noGrp="1" noChangeArrowheads="1"/>
          </p:cNvSpPr>
          <p:nvPr>
            <p:ph type="sldNum" sz="quarter" idx="11"/>
          </p:nvPr>
        </p:nvSpPr>
        <p:spPr>
          <a:extLst>
            <a:ext uri="{FAA26D3D-D897-4be2-8F04-BA451C77F1D7}">
              <ma14:placeholderFlag xmlns="" xmlns:ma14="http://schemas.microsoft.com/office/mac/drawingml/2011/main" val="1"/>
            </a:ext>
          </a:extLst>
        </p:spPr>
        <p:txBody>
          <a:bodyPr/>
          <a:lstStyle>
            <a:lvl1pPr>
              <a:defRPr/>
            </a:lvl1pPr>
          </a:lstStyle>
          <a:p>
            <a:fld id="{2EF38125-6696-4192-B031-A02688753FEC}" type="slidenum">
              <a:rPr lang="en-GB"/>
              <a:pPr/>
              <a:t>‹#›</a:t>
            </a:fld>
            <a:endParaRPr lang="en-GB"/>
          </a:p>
        </p:txBody>
      </p:sp>
      <p:sp>
        <p:nvSpPr>
          <p:cNvPr id="11" name="Rectangle 4"/>
          <p:cNvSpPr>
            <a:spLocks noGrp="1" noChangeArrowheads="1"/>
          </p:cNvSpPr>
          <p:nvPr>
            <p:ph type="dt" sz="half" idx="12"/>
          </p:nvPr>
        </p:nvSpPr>
        <p:spPr>
          <a:extLst>
            <a:ext uri="{FAA26D3D-D897-4be2-8F04-BA451C77F1D7}">
              <ma14:placeholderFlag xmlns="" xmlns:ma14="http://schemas.microsoft.com/office/mac/drawingml/2011/main" val="1"/>
            </a:ext>
          </a:extLst>
        </p:spPr>
        <p:txBody>
          <a:bodyPr/>
          <a:lstStyle>
            <a:lvl1pPr>
              <a:defRPr/>
            </a:lvl1pPr>
          </a:lstStyle>
          <a:p>
            <a:fld id="{59345687-97A0-4179-A5C6-BA65D78CE7AB}" type="datetime3">
              <a:rPr lang="en-US"/>
              <a:pPr/>
              <a:t>10 October 2016</a:t>
            </a:fld>
            <a:endParaRPr lang="en-GB"/>
          </a:p>
        </p:txBody>
      </p:sp>
    </p:spTree>
    <p:extLst>
      <p:ext uri="{BB962C8B-B14F-4D97-AF65-F5344CB8AC3E}">
        <p14:creationId xmlns:p14="http://schemas.microsoft.com/office/powerpoint/2010/main" val="341755275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5113" y="1339850"/>
            <a:ext cx="2071687" cy="46815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95288" y="1339850"/>
            <a:ext cx="6067425" cy="46815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fld id="{5577321D-B1DE-4320-B79D-1698DA96CF71}" type="slidenum">
              <a:rPr lang="en-GB"/>
              <a:pPr/>
              <a:t>‹#›</a:t>
            </a:fld>
            <a:endParaRPr lang="en-GB"/>
          </a:p>
        </p:txBody>
      </p:sp>
      <p:sp>
        <p:nvSpPr>
          <p:cNvPr id="5" name="Rectangle 4"/>
          <p:cNvSpPr>
            <a:spLocks noGrp="1" noChangeArrowheads="1"/>
          </p:cNvSpPr>
          <p:nvPr>
            <p:ph type="dt" sz="half" idx="11"/>
          </p:nvPr>
        </p:nvSpPr>
        <p:spPr>
          <a:ln/>
        </p:spPr>
        <p:txBody>
          <a:bodyPr/>
          <a:lstStyle>
            <a:lvl1pPr>
              <a:defRPr/>
            </a:lvl1pPr>
          </a:lstStyle>
          <a:p>
            <a:fld id="{CE46F3CF-E996-4015-8EA6-6F66CB755931}" type="datetime3">
              <a:rPr lang="en-US"/>
              <a:pPr/>
              <a:t>10 October 2016</a:t>
            </a:fld>
            <a:endParaRPr lang="en-GB"/>
          </a:p>
        </p:txBody>
      </p:sp>
    </p:spTree>
    <p:extLst>
      <p:ext uri="{BB962C8B-B14F-4D97-AF65-F5344CB8AC3E}">
        <p14:creationId xmlns:p14="http://schemas.microsoft.com/office/powerpoint/2010/main" val="13179564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169864" y="1195921"/>
            <a:ext cx="4525962" cy="507373"/>
          </a:xfrm>
          <a:prstGeom prst="rect">
            <a:avLst/>
          </a:prstGeom>
        </p:spPr>
        <p:txBody>
          <a:bodyPr/>
          <a:lstStyle>
            <a:lvl1pPr>
              <a:defRPr/>
            </a:lvl1pPr>
          </a:lstStyle>
          <a:p>
            <a:r>
              <a:rPr lang="en-GB" sz="2600" dirty="0" smtClean="0"/>
              <a:t>Title</a:t>
            </a:r>
            <a:r>
              <a:rPr lang="en-GB" sz="2600" dirty="0"/>
              <a:t/>
            </a:r>
            <a:br>
              <a:rPr lang="en-GB" sz="2600" dirty="0"/>
            </a:br>
            <a:endParaRPr lang="en-GB" sz="2600" dirty="0"/>
          </a:p>
        </p:txBody>
      </p:sp>
      <p:sp>
        <p:nvSpPr>
          <p:cNvPr id="7" name="Picture Placeholder 6"/>
          <p:cNvSpPr>
            <a:spLocks noGrp="1"/>
          </p:cNvSpPr>
          <p:nvPr>
            <p:ph type="pic" sz="quarter" idx="10"/>
          </p:nvPr>
        </p:nvSpPr>
        <p:spPr>
          <a:xfrm>
            <a:off x="4876801" y="959224"/>
            <a:ext cx="4267200" cy="5898776"/>
          </a:xfrm>
          <a:prstGeom prst="rect">
            <a:avLst/>
          </a:prstGeom>
        </p:spPr>
        <p:txBody>
          <a:bodyPr/>
          <a:lstStyle/>
          <a:p>
            <a:endParaRPr lang="en-GB"/>
          </a:p>
        </p:txBody>
      </p:sp>
      <p:sp>
        <p:nvSpPr>
          <p:cNvPr id="10" name="Text Placeholder 2"/>
          <p:cNvSpPr>
            <a:spLocks noGrp="1"/>
          </p:cNvSpPr>
          <p:nvPr>
            <p:ph type="body" sz="quarter" idx="11"/>
          </p:nvPr>
        </p:nvSpPr>
        <p:spPr>
          <a:xfrm>
            <a:off x="198438" y="1909470"/>
            <a:ext cx="4455742" cy="3944470"/>
          </a:xfrm>
          <a:prstGeom prst="rect">
            <a:avLst/>
          </a:prstGeom>
        </p:spPr>
        <p:txBody>
          <a:bodyPr/>
          <a:lstStyle>
            <a:lvl1pPr>
              <a:defRPr sz="1600" b="1"/>
            </a:lvl1pPr>
            <a:lvl2pPr>
              <a:defRPr sz="1600"/>
            </a:lvl2pPr>
            <a:lvl3pPr>
              <a:defRPr sz="1400"/>
            </a:lvl3pPr>
            <a:lvl4pPr>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3163351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47557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11" name="Content Placeholder 1"/>
          <p:cNvSpPr>
            <a:spLocks noGrp="1"/>
          </p:cNvSpPr>
          <p:nvPr>
            <p:ph idx="11"/>
          </p:nvPr>
        </p:nvSpPr>
        <p:spPr>
          <a:xfrm>
            <a:off x="0" y="2852937"/>
            <a:ext cx="9144000" cy="4005064"/>
          </a:xfrm>
          <a:prstGeom prst="rect">
            <a:avLst/>
          </a:prstGeom>
        </p:spPr>
        <p:txBody>
          <a:bodyPr lIns="360000" tIns="288000" rIns="0" bIns="0"/>
          <a:lstStyle>
            <a:lvl1pPr>
              <a:lnSpc>
                <a:spcPct val="150000"/>
              </a:lnSpc>
              <a:defRPr sz="1600" b="1"/>
            </a:lvl1pPr>
            <a:lvl2pPr>
              <a:lnSpc>
                <a:spcPct val="150000"/>
              </a:lnSpc>
              <a:defRPr sz="1600"/>
            </a:lvl2pPr>
            <a:lvl3pPr>
              <a:lnSpc>
                <a:spcPct val="150000"/>
              </a:lnSpc>
              <a:defRPr/>
            </a:lvl3pPr>
            <a:lvl4pPr>
              <a:lnSpc>
                <a:spcPct val="150000"/>
              </a:lnSpc>
              <a:defRPr/>
            </a:lvl4pPr>
            <a:lvl5pPr>
              <a:lnSpc>
                <a:spcPct val="15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Picture Placeholder 7"/>
          <p:cNvSpPr>
            <a:spLocks noGrp="1"/>
          </p:cNvSpPr>
          <p:nvPr>
            <p:ph type="pic" idx="1"/>
          </p:nvPr>
        </p:nvSpPr>
        <p:spPr>
          <a:xfrm>
            <a:off x="0" y="3473"/>
            <a:ext cx="9144000" cy="2232248"/>
          </a:xfrm>
          <a:prstGeom prst="rect">
            <a:avLst/>
          </a:prstGeom>
        </p:spPr>
      </p:sp>
      <p:sp>
        <p:nvSpPr>
          <p:cNvPr id="7" name="Title 4"/>
          <p:cNvSpPr>
            <a:spLocks noGrp="1"/>
          </p:cNvSpPr>
          <p:nvPr>
            <p:ph type="title"/>
          </p:nvPr>
        </p:nvSpPr>
        <p:spPr>
          <a:xfrm>
            <a:off x="0" y="2232248"/>
            <a:ext cx="9144000" cy="620688"/>
          </a:xfrm>
          <a:prstGeom prst="rect">
            <a:avLst/>
          </a:prstGeom>
        </p:spPr>
        <p:txBody>
          <a:bodyPr lIns="360000" tIns="216000" rIns="0" bIns="0"/>
          <a:lstStyle/>
          <a:p>
            <a:r>
              <a:rPr lang="en-GB" altLang="en-US" dirty="0" smtClean="0">
                <a:latin typeface="+mj-lt"/>
              </a:rPr>
              <a:t>JRC Role. Facts </a:t>
            </a:r>
            <a:r>
              <a:rPr lang="en-GB" altLang="en-US" dirty="0">
                <a:latin typeface="+mj-lt"/>
              </a:rPr>
              <a:t>&amp; </a:t>
            </a:r>
            <a:r>
              <a:rPr lang="en-GB" altLang="en-US" dirty="0" smtClean="0">
                <a:latin typeface="+mj-lt"/>
              </a:rPr>
              <a:t>Figures</a:t>
            </a:r>
            <a:endParaRPr lang="en-GB" dirty="0">
              <a:latin typeface="+mj-lt"/>
            </a:endParaRPr>
          </a:p>
        </p:txBody>
      </p:sp>
    </p:spTree>
    <p:extLst>
      <p:ext uri="{BB962C8B-B14F-4D97-AF65-F5344CB8AC3E}">
        <p14:creationId xmlns:p14="http://schemas.microsoft.com/office/powerpoint/2010/main" val="23132184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37200" y="2416175"/>
            <a:ext cx="7869600" cy="1528624"/>
          </a:xfrm>
        </p:spPr>
        <p:txBody>
          <a:bodyPr/>
          <a:lstStyle>
            <a:lvl2pPr marL="228600" indent="-228600">
              <a:buFont typeface="Verdana"/>
              <a:buChar char="•"/>
              <a:defRPr sz="1800" b="0" i="0" baseline="0">
                <a:latin typeface="Verdana"/>
              </a:defRPr>
            </a:lvl2pPr>
            <a:lvl3pPr marL="457200" indent="-228600">
              <a:buClr>
                <a:srgbClr val="37ACDE"/>
              </a:buClr>
              <a:buFont typeface="Wingdings" charset="2"/>
              <a:buChar char="§"/>
              <a:defRPr sz="1600" baseline="0">
                <a:latin typeface="Verdana"/>
              </a:defRPr>
            </a:lvl3pPr>
            <a:lvl4pPr marL="685800" indent="-228600">
              <a:lnSpc>
                <a:spcPts val="2400"/>
              </a:lnSpc>
              <a:spcBef>
                <a:spcPts val="0"/>
              </a:spcBef>
              <a:buClr>
                <a:srgbClr val="37ACDE"/>
              </a:buClr>
              <a:buFont typeface="Arial"/>
              <a:buChar char="•"/>
              <a:defRPr sz="1600" baseline="0">
                <a:solidFill>
                  <a:srgbClr val="004494"/>
                </a:solidFill>
                <a:latin typeface="Verdana"/>
              </a:defRPr>
            </a:lvl4pPr>
            <a:lvl5pPr marL="914400" indent="-228600">
              <a:lnSpc>
                <a:spcPts val="2400"/>
              </a:lnSpc>
              <a:spcBef>
                <a:spcPts val="0"/>
              </a:spcBef>
              <a:buClr>
                <a:srgbClr val="37ACDE"/>
              </a:buClr>
              <a:buFont typeface="Verdana"/>
              <a:buChar char="–"/>
              <a:defRPr sz="1600" baseline="0">
                <a:solidFill>
                  <a:srgbClr val="004494"/>
                </a:solidFill>
                <a:latin typeface="Verdana"/>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fld id="{A809832D-3346-408E-A31D-4AD50580EB4A}" type="slidenum">
              <a:rPr lang="en-GB"/>
              <a:pPr/>
              <a:t>‹#›</a:t>
            </a:fld>
            <a:endParaRPr lang="en-GB"/>
          </a:p>
        </p:txBody>
      </p:sp>
      <p:sp>
        <p:nvSpPr>
          <p:cNvPr id="5" name="Rectangle 4"/>
          <p:cNvSpPr>
            <a:spLocks noGrp="1" noChangeArrowheads="1"/>
          </p:cNvSpPr>
          <p:nvPr>
            <p:ph type="dt" sz="half" idx="11"/>
          </p:nvPr>
        </p:nvSpPr>
        <p:spPr>
          <a:ln/>
        </p:spPr>
        <p:txBody>
          <a:bodyPr/>
          <a:lstStyle>
            <a:lvl1pPr>
              <a:defRPr/>
            </a:lvl1pPr>
          </a:lstStyle>
          <a:p>
            <a:fld id="{72F29676-AA6E-4EBB-A978-370966628BA9}" type="datetime3">
              <a:rPr lang="en-US"/>
              <a:pPr/>
              <a:t>10 October 2016</a:t>
            </a:fld>
            <a:endParaRPr lang="en-GB"/>
          </a:p>
        </p:txBody>
      </p:sp>
    </p:spTree>
    <p:extLst>
      <p:ext uri="{BB962C8B-B14F-4D97-AF65-F5344CB8AC3E}">
        <p14:creationId xmlns:p14="http://schemas.microsoft.com/office/powerpoint/2010/main" val="420202440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430887"/>
          </a:xfrm>
        </p:spPr>
        <p:txBody>
          <a:bodyPr/>
          <a:lstStyle>
            <a:lvl1pPr algn="l">
              <a:defRPr sz="2800" b="1" cap="all" baseline="0"/>
            </a:lvl1pPr>
          </a:lstStyle>
          <a:p>
            <a:r>
              <a:rPr lang="en-US" smtClean="0"/>
              <a:t>Click to edit Master title style</a:t>
            </a:r>
            <a:endParaRPr lang="en-US"/>
          </a:p>
        </p:txBody>
      </p:sp>
      <p:sp>
        <p:nvSpPr>
          <p:cNvPr id="3" name="Text Placeholder 2"/>
          <p:cNvSpPr>
            <a:spLocks noGrp="1"/>
          </p:cNvSpPr>
          <p:nvPr>
            <p:ph type="body" idx="1"/>
          </p:nvPr>
        </p:nvSpPr>
        <p:spPr>
          <a:xfrm>
            <a:off x="722313" y="4104253"/>
            <a:ext cx="7772400" cy="302647"/>
          </a:xfrm>
        </p:spPr>
        <p:txBody>
          <a:bodyPr anchor="b"/>
          <a:lstStyle>
            <a:lvl1pPr marL="0" indent="0">
              <a:buNone/>
              <a:defRPr sz="1800" baseline="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fld id="{777C6320-6CD0-4043-BD3D-406B29F98356}" type="slidenum">
              <a:rPr lang="en-GB"/>
              <a:pPr/>
              <a:t>‹#›</a:t>
            </a:fld>
            <a:endParaRPr lang="en-GB"/>
          </a:p>
        </p:txBody>
      </p:sp>
      <p:sp>
        <p:nvSpPr>
          <p:cNvPr id="5" name="Rectangle 4"/>
          <p:cNvSpPr>
            <a:spLocks noGrp="1" noChangeArrowheads="1"/>
          </p:cNvSpPr>
          <p:nvPr>
            <p:ph type="dt" sz="half" idx="11"/>
          </p:nvPr>
        </p:nvSpPr>
        <p:spPr>
          <a:ln/>
        </p:spPr>
        <p:txBody>
          <a:bodyPr/>
          <a:lstStyle>
            <a:lvl1pPr>
              <a:defRPr/>
            </a:lvl1pPr>
          </a:lstStyle>
          <a:p>
            <a:fld id="{CB7EC5DF-9758-4BB6-9AC4-8C09F166D108}" type="datetime3">
              <a:rPr lang="en-US"/>
              <a:pPr/>
              <a:t>10 October 2016</a:t>
            </a:fld>
            <a:endParaRPr lang="en-GB"/>
          </a:p>
        </p:txBody>
      </p:sp>
    </p:spTree>
    <p:extLst>
      <p:ext uri="{BB962C8B-B14F-4D97-AF65-F5344CB8AC3E}">
        <p14:creationId xmlns:p14="http://schemas.microsoft.com/office/powerpoint/2010/main" val="71008038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37200" y="1612255"/>
            <a:ext cx="7869600" cy="430887"/>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37200" y="2492375"/>
            <a:ext cx="3819600" cy="1528624"/>
          </a:xfrm>
        </p:spPr>
        <p:txBody>
          <a:bodyPr/>
          <a:lstStyle>
            <a:lvl1pPr>
              <a:defRPr sz="1800"/>
            </a:lvl1pPr>
            <a:lvl2pPr marL="228600" indent="-228600">
              <a:buFont typeface="Verdana"/>
              <a:buChar char="•"/>
              <a:defRPr sz="1800" baseline="0"/>
            </a:lvl2pPr>
            <a:lvl3pPr marL="457200" indent="-228600">
              <a:buFont typeface="Wingdings" charset="2"/>
              <a:buChar char="§"/>
              <a:defRPr sz="1600"/>
            </a:lvl3pPr>
            <a:lvl4pPr>
              <a:defRPr sz="1600" baseline="0"/>
            </a:lvl4pPr>
            <a:lvl5pPr marL="914400">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7200" y="2492375"/>
            <a:ext cx="3819600" cy="1533753"/>
          </a:xfrm>
        </p:spPr>
        <p:txBody>
          <a:bodyPr/>
          <a:lstStyle>
            <a:lvl1pPr>
              <a:defRPr sz="1800"/>
            </a:lvl1pPr>
            <a:lvl2pPr marL="228600" indent="-228600">
              <a:buFont typeface="Verdana"/>
              <a:buChar char="•"/>
              <a:defRPr sz="1800"/>
            </a:lvl2pPr>
            <a:lvl3pPr marL="457200" indent="-228600">
              <a:buFont typeface="Wingdings" charset="2"/>
              <a:buChar char="§"/>
              <a:defRPr sz="1600"/>
            </a:lvl3pPr>
            <a:lvl4pPr>
              <a:defRPr sz="1600" baseline="0"/>
            </a:lvl4pPr>
            <a:lvl5pPr>
              <a:defRPr sz="1600" baseline="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fld id="{E7543C3D-76C2-4861-8769-614881D7169C}" type="slidenum">
              <a:rPr lang="en-GB"/>
              <a:pPr/>
              <a:t>‹#›</a:t>
            </a:fld>
            <a:endParaRPr lang="en-GB"/>
          </a:p>
        </p:txBody>
      </p:sp>
      <p:sp>
        <p:nvSpPr>
          <p:cNvPr id="6" name="Rectangle 4"/>
          <p:cNvSpPr>
            <a:spLocks noGrp="1" noChangeArrowheads="1"/>
          </p:cNvSpPr>
          <p:nvPr>
            <p:ph type="dt" sz="half" idx="11"/>
          </p:nvPr>
        </p:nvSpPr>
        <p:spPr>
          <a:ln/>
        </p:spPr>
        <p:txBody>
          <a:bodyPr/>
          <a:lstStyle>
            <a:lvl1pPr>
              <a:defRPr/>
            </a:lvl1pPr>
          </a:lstStyle>
          <a:p>
            <a:fld id="{B76A8375-60D5-40A8-8DCB-DEE4674FE9E0}" type="datetime3">
              <a:rPr lang="en-US"/>
              <a:pPr/>
              <a:t>10 October 2016</a:t>
            </a:fld>
            <a:endParaRPr lang="en-GB"/>
          </a:p>
        </p:txBody>
      </p:sp>
    </p:spTree>
    <p:extLst>
      <p:ext uri="{BB962C8B-B14F-4D97-AF65-F5344CB8AC3E}">
        <p14:creationId xmlns:p14="http://schemas.microsoft.com/office/powerpoint/2010/main" val="32967487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fld id="{574E1B05-E6E4-4934-AB6A-031D8B5DE7B9}" type="slidenum">
              <a:rPr lang="en-GB"/>
              <a:pPr/>
              <a:t>‹#›</a:t>
            </a:fld>
            <a:endParaRPr lang="en-GB"/>
          </a:p>
        </p:txBody>
      </p:sp>
      <p:sp>
        <p:nvSpPr>
          <p:cNvPr id="4" name="Rectangle 4"/>
          <p:cNvSpPr>
            <a:spLocks noGrp="1" noChangeArrowheads="1"/>
          </p:cNvSpPr>
          <p:nvPr>
            <p:ph type="dt" sz="half" idx="11"/>
          </p:nvPr>
        </p:nvSpPr>
        <p:spPr>
          <a:ln/>
        </p:spPr>
        <p:txBody>
          <a:bodyPr/>
          <a:lstStyle>
            <a:lvl1pPr>
              <a:defRPr/>
            </a:lvl1pPr>
          </a:lstStyle>
          <a:p>
            <a:fld id="{CB1F152F-A632-42E0-94F8-5DA868FD2DF0}" type="datetime3">
              <a:rPr lang="en-US"/>
              <a:pPr/>
              <a:t>10 October 2016</a:t>
            </a:fld>
            <a:endParaRPr lang="en-GB"/>
          </a:p>
        </p:txBody>
      </p:sp>
    </p:spTree>
    <p:extLst>
      <p:ext uri="{BB962C8B-B14F-4D97-AF65-F5344CB8AC3E}">
        <p14:creationId xmlns:p14="http://schemas.microsoft.com/office/powerpoint/2010/main" val="77045279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fld id="{6584E61D-2D94-4EEE-8992-2C02AB2AFADD}" type="slidenum">
              <a:rPr lang="en-GB"/>
              <a:pPr/>
              <a:t>‹#›</a:t>
            </a:fld>
            <a:endParaRPr lang="en-GB"/>
          </a:p>
        </p:txBody>
      </p:sp>
      <p:sp>
        <p:nvSpPr>
          <p:cNvPr id="3" name="Rectangle 4"/>
          <p:cNvSpPr>
            <a:spLocks noGrp="1" noChangeArrowheads="1"/>
          </p:cNvSpPr>
          <p:nvPr>
            <p:ph type="dt" sz="half" idx="11"/>
          </p:nvPr>
        </p:nvSpPr>
        <p:spPr>
          <a:ln/>
        </p:spPr>
        <p:txBody>
          <a:bodyPr/>
          <a:lstStyle>
            <a:lvl1pPr>
              <a:defRPr/>
            </a:lvl1pPr>
          </a:lstStyle>
          <a:p>
            <a:fld id="{43960C40-872C-4649-A136-13FE9E7B20FD}" type="datetime3">
              <a:rPr lang="en-US"/>
              <a:pPr/>
              <a:t>10 October 2016</a:t>
            </a:fld>
            <a:endParaRPr lang="en-GB"/>
          </a:p>
        </p:txBody>
      </p:sp>
    </p:spTree>
    <p:extLst>
      <p:ext uri="{BB962C8B-B14F-4D97-AF65-F5344CB8AC3E}">
        <p14:creationId xmlns:p14="http://schemas.microsoft.com/office/powerpoint/2010/main" val="101473183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37200" y="1612255"/>
            <a:ext cx="2520000" cy="615553"/>
          </a:xfrm>
        </p:spPr>
        <p:txBody>
          <a:bodyPr/>
          <a:lstStyle>
            <a:lvl1pPr>
              <a:defRPr sz="2000"/>
            </a:lvl1pPr>
          </a:lstStyle>
          <a:p>
            <a:r>
              <a:rPr lang="en-US" smtClean="0"/>
              <a:t>Click to edit Master title style</a:t>
            </a:r>
            <a:endParaRPr lang="en-US"/>
          </a:p>
        </p:txBody>
      </p:sp>
      <p:sp>
        <p:nvSpPr>
          <p:cNvPr id="3" name="Content Placeholder 2"/>
          <p:cNvSpPr>
            <a:spLocks noGrp="1"/>
          </p:cNvSpPr>
          <p:nvPr>
            <p:ph sz="half" idx="1"/>
          </p:nvPr>
        </p:nvSpPr>
        <p:spPr>
          <a:xfrm>
            <a:off x="637200" y="2492374"/>
            <a:ext cx="2520000" cy="3432176"/>
          </a:xfrm>
        </p:spPr>
        <p:txBody>
          <a:bodyPr/>
          <a:lstStyle>
            <a:lvl1pPr>
              <a:defRPr sz="1800"/>
            </a:lvl1pPr>
            <a:lvl2pPr marL="228600" indent="-228600">
              <a:buFont typeface="Verdana"/>
              <a:buChar char="•"/>
              <a:defRPr sz="1800" baseline="0"/>
            </a:lvl2pPr>
            <a:lvl3pPr marL="457200" indent="-228600">
              <a:buFont typeface="Wingdings" charset="2"/>
              <a:buChar char="§"/>
              <a:defRPr sz="1600"/>
            </a:lvl3pPr>
            <a:lvl4pPr>
              <a:defRPr sz="1600" baseline="0"/>
            </a:lvl4pPr>
            <a:lvl5pPr marL="914400">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466800" y="1612255"/>
            <a:ext cx="5040000" cy="4314412"/>
          </a:xfrm>
        </p:spPr>
        <p:txBody>
          <a:bodyPr/>
          <a:lstStyle>
            <a:lvl1pPr>
              <a:defRPr sz="1800"/>
            </a:lvl1pPr>
            <a:lvl2pPr marL="228600" indent="-228600">
              <a:buFont typeface="Verdana"/>
              <a:buChar char="•"/>
              <a:defRPr sz="1800"/>
            </a:lvl2pPr>
            <a:lvl3pPr marL="457200" indent="-228600">
              <a:buFont typeface="Wingdings" charset="2"/>
              <a:buChar char="§"/>
              <a:defRPr sz="1600"/>
            </a:lvl3pPr>
            <a:lvl4pPr>
              <a:defRPr sz="1600" baseline="0"/>
            </a:lvl4pPr>
            <a:lvl5pPr>
              <a:defRPr sz="1600" baseline="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fld id="{E807097A-ECCF-4A54-B443-6AA6B513CBCE}" type="slidenum">
              <a:rPr lang="en-GB"/>
              <a:pPr/>
              <a:t>‹#›</a:t>
            </a:fld>
            <a:endParaRPr lang="en-GB"/>
          </a:p>
        </p:txBody>
      </p:sp>
      <p:sp>
        <p:nvSpPr>
          <p:cNvPr id="6" name="Rectangle 4"/>
          <p:cNvSpPr>
            <a:spLocks noGrp="1" noChangeArrowheads="1"/>
          </p:cNvSpPr>
          <p:nvPr>
            <p:ph type="dt" sz="half" idx="11"/>
          </p:nvPr>
        </p:nvSpPr>
        <p:spPr>
          <a:ln/>
        </p:spPr>
        <p:txBody>
          <a:bodyPr/>
          <a:lstStyle>
            <a:lvl1pPr>
              <a:defRPr/>
            </a:lvl1pPr>
          </a:lstStyle>
          <a:p>
            <a:fld id="{2F69F694-EFBA-43E7-AEDB-5FFFEBFDF04E}" type="datetime3">
              <a:rPr lang="en-US"/>
              <a:pPr/>
              <a:t>10 October 2016</a:t>
            </a:fld>
            <a:endParaRPr lang="en-GB"/>
          </a:p>
        </p:txBody>
      </p:sp>
    </p:spTree>
    <p:extLst>
      <p:ext uri="{BB962C8B-B14F-4D97-AF65-F5344CB8AC3E}">
        <p14:creationId xmlns:p14="http://schemas.microsoft.com/office/powerpoint/2010/main" val="34236968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828800" y="1612800"/>
            <a:ext cx="5486400" cy="317834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828800" y="5367337"/>
            <a:ext cx="5486400" cy="557213"/>
          </a:xfrm>
        </p:spPr>
        <p:txBody>
          <a:bodyPr/>
          <a:lstStyle>
            <a:lvl1pPr marL="0" indent="0">
              <a:lnSpc>
                <a:spcPts val="18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fld id="{3FB36CBF-2846-4AC2-A779-4AB5AAFD16A7}" type="slidenum">
              <a:rPr lang="en-GB"/>
              <a:pPr/>
              <a:t>‹#›</a:t>
            </a:fld>
            <a:endParaRPr lang="en-GB"/>
          </a:p>
        </p:txBody>
      </p:sp>
      <p:sp>
        <p:nvSpPr>
          <p:cNvPr id="6" name="Rectangle 4"/>
          <p:cNvSpPr>
            <a:spLocks noGrp="1" noChangeArrowheads="1"/>
          </p:cNvSpPr>
          <p:nvPr>
            <p:ph type="dt" sz="half" idx="11"/>
          </p:nvPr>
        </p:nvSpPr>
        <p:spPr>
          <a:ln/>
        </p:spPr>
        <p:txBody>
          <a:bodyPr/>
          <a:lstStyle>
            <a:lvl1pPr>
              <a:defRPr/>
            </a:lvl1pPr>
          </a:lstStyle>
          <a:p>
            <a:fld id="{CFD2ED4E-CCFA-4370-BFB4-CC8AFE437787}" type="datetime3">
              <a:rPr lang="en-US"/>
              <a:pPr/>
              <a:t>10 October 2016</a:t>
            </a:fld>
            <a:endParaRPr lang="en-GB"/>
          </a:p>
        </p:txBody>
      </p:sp>
    </p:spTree>
    <p:extLst>
      <p:ext uri="{BB962C8B-B14F-4D97-AF65-F5344CB8AC3E}">
        <p14:creationId xmlns:p14="http://schemas.microsoft.com/office/powerpoint/2010/main" val="12358567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fld id="{B2E3020F-CC71-43CD-AFD4-2C34D13D186F}" type="slidenum">
              <a:rPr lang="en-GB"/>
              <a:pPr/>
              <a:t>‹#›</a:t>
            </a:fld>
            <a:endParaRPr lang="en-GB"/>
          </a:p>
        </p:txBody>
      </p:sp>
      <p:sp>
        <p:nvSpPr>
          <p:cNvPr id="5" name="Rectangle 4"/>
          <p:cNvSpPr>
            <a:spLocks noGrp="1" noChangeArrowheads="1"/>
          </p:cNvSpPr>
          <p:nvPr>
            <p:ph type="dt" sz="half" idx="11"/>
          </p:nvPr>
        </p:nvSpPr>
        <p:spPr>
          <a:ln/>
        </p:spPr>
        <p:txBody>
          <a:bodyPr/>
          <a:lstStyle>
            <a:lvl1pPr>
              <a:defRPr/>
            </a:lvl1pPr>
          </a:lstStyle>
          <a:p>
            <a:fld id="{36291688-49EB-4167-9754-63D12BDB566A}" type="datetime3">
              <a:rPr lang="en-US"/>
              <a:pPr/>
              <a:t>10 October 2016</a:t>
            </a:fld>
            <a:endParaRPr lang="en-GB"/>
          </a:p>
        </p:txBody>
      </p:sp>
    </p:spTree>
    <p:extLst>
      <p:ext uri="{BB962C8B-B14F-4D97-AF65-F5344CB8AC3E}">
        <p14:creationId xmlns:p14="http://schemas.microsoft.com/office/powerpoint/2010/main" val="1418124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36588" y="1612900"/>
            <a:ext cx="7870825" cy="43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spAutoFit/>
          </a:bodyPr>
          <a:lstStyle/>
          <a:p>
            <a:pPr lvl="0"/>
            <a:r>
              <a:rPr lang="en-GB"/>
              <a:t>Title</a:t>
            </a:r>
          </a:p>
        </p:txBody>
      </p:sp>
      <p:sp>
        <p:nvSpPr>
          <p:cNvPr id="1027" name="Rectangle 3"/>
          <p:cNvSpPr>
            <a:spLocks noGrp="1" noChangeArrowheads="1"/>
          </p:cNvSpPr>
          <p:nvPr>
            <p:ph type="body" idx="1"/>
          </p:nvPr>
        </p:nvSpPr>
        <p:spPr bwMode="auto">
          <a:xfrm>
            <a:off x="636588" y="2416175"/>
            <a:ext cx="7870825" cy="182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spAutoFit/>
          </a:bodyPr>
          <a:lstStyle/>
          <a:p>
            <a:r>
              <a:rPr lang="en-US"/>
              <a:t>First level</a:t>
            </a:r>
          </a:p>
          <a:p>
            <a:pPr lvl="1"/>
            <a:r>
              <a:rPr lang="en-US"/>
              <a:t>Second level</a:t>
            </a:r>
          </a:p>
          <a:p>
            <a:pPr lvl="2"/>
            <a:r>
              <a:rPr lang="en-US"/>
              <a:t>Third level</a:t>
            </a:r>
          </a:p>
          <a:p>
            <a:pPr lvl="3"/>
            <a:r>
              <a:rPr lang="en-US"/>
              <a:t>Fourth level</a:t>
            </a:r>
          </a:p>
          <a:p>
            <a:pPr lvl="4"/>
            <a:r>
              <a:rPr lang="en-US"/>
              <a:t>Fifth level</a:t>
            </a:r>
          </a:p>
          <a:p>
            <a:endParaRPr lang="en-US"/>
          </a:p>
        </p:txBody>
      </p:sp>
      <p:sp>
        <p:nvSpPr>
          <p:cNvPr id="1030" name="Rectangle 6"/>
          <p:cNvSpPr>
            <a:spLocks noGrp="1" noChangeArrowheads="1"/>
          </p:cNvSpPr>
          <p:nvPr>
            <p:ph type="sldNum" sz="quarter" idx="4"/>
          </p:nvPr>
        </p:nvSpPr>
        <p:spPr bwMode="auto">
          <a:xfrm>
            <a:off x="6373813" y="6426200"/>
            <a:ext cx="2133600" cy="153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spAutoFit/>
          </a:bodyPr>
          <a:lstStyle>
            <a:lvl1pPr algn="r">
              <a:defRPr sz="1000" b="0">
                <a:solidFill>
                  <a:srgbClr val="004494"/>
                </a:solidFill>
              </a:defRPr>
            </a:lvl1pPr>
          </a:lstStyle>
          <a:p>
            <a:fld id="{2FDDB0A2-A480-4D51-BB7D-434AAE8E97B2}" type="slidenum">
              <a:rPr lang="en-GB"/>
              <a:pPr/>
              <a:t>‹#›</a:t>
            </a:fld>
            <a:endParaRPr lang="en-GB"/>
          </a:p>
        </p:txBody>
      </p:sp>
      <p:sp>
        <p:nvSpPr>
          <p:cNvPr id="15" name="Rectangle 14"/>
          <p:cNvSpPr/>
          <p:nvPr/>
        </p:nvSpPr>
        <p:spPr>
          <a:xfrm>
            <a:off x="0" y="0"/>
            <a:ext cx="9144000" cy="957263"/>
          </a:xfrm>
          <a:prstGeom prst="rect">
            <a:avLst/>
          </a:prstGeom>
          <a:solidFill>
            <a:srgbClr val="37ACDE"/>
          </a:solidFill>
          <a:ln>
            <a:solidFill>
              <a:srgbClr val="37ACDE"/>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p>
        </p:txBody>
      </p:sp>
      <p:pic>
        <p:nvPicPr>
          <p:cNvPr id="2" name="Picture 5" descr="JRC_Slides_Footer.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4265613" y="6461125"/>
            <a:ext cx="6127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1" descr="JRC_Slides_Logo_EN.pn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3971925" y="258763"/>
            <a:ext cx="143510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4"/>
          <p:cNvSpPr>
            <a:spLocks noGrp="1" noChangeArrowheads="1"/>
          </p:cNvSpPr>
          <p:nvPr>
            <p:ph type="dt" sz="half" idx="2"/>
          </p:nvPr>
        </p:nvSpPr>
        <p:spPr bwMode="auto">
          <a:xfrm>
            <a:off x="636588" y="6426200"/>
            <a:ext cx="2133600" cy="153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spAutoFit/>
          </a:bodyPr>
          <a:lstStyle>
            <a:lvl1pPr>
              <a:defRPr sz="1000" b="0">
                <a:solidFill>
                  <a:srgbClr val="004494"/>
                </a:solidFill>
              </a:defRPr>
            </a:lvl1pPr>
          </a:lstStyle>
          <a:p>
            <a:fld id="{88DCF832-5262-4761-A429-E76F7C591306}" type="datetime3">
              <a:rPr lang="en-US"/>
              <a:pPr/>
              <a:t>10 October 2016</a:t>
            </a:fld>
            <a:endParaRPr lang="en-GB"/>
          </a:p>
        </p:txBody>
      </p:sp>
    </p:spTree>
  </p:cSld>
  <p:clrMap bg1="lt1" tx1="dk1" bg2="lt2" tx2="dk2" accent1="accent1" accent2="accent2" accent3="accent3" accent4="accent4" accent5="accent5" accent6="accent6" hlink="hlink" folHlink="folHlink"/>
  <p:sldLayoutIdLst>
    <p:sldLayoutId id="214748376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73" r:id="rId11"/>
    <p:sldLayoutId id="2147483774" r:id="rId12"/>
    <p:sldLayoutId id="2147483775" r:id="rId13"/>
  </p:sldLayoutIdLst>
  <p:timing>
    <p:tnLst>
      <p:par>
        <p:cTn id="1" dur="indefinite" restart="never" nodeType="tmRoot"/>
      </p:par>
    </p:tnLst>
  </p:timing>
  <p:hf hdr="0" ftr="0"/>
  <p:txStyles>
    <p:titleStyle>
      <a:lvl1pPr algn="l" rtl="0" eaLnBrk="1" fontAlgn="base" hangingPunct="1">
        <a:spcBef>
          <a:spcPct val="0"/>
        </a:spcBef>
        <a:spcAft>
          <a:spcPct val="0"/>
        </a:spcAft>
        <a:defRPr sz="2800" b="1">
          <a:solidFill>
            <a:srgbClr val="004494"/>
          </a:solidFill>
          <a:latin typeface="Verdana"/>
          <a:ea typeface="+mj-ea"/>
          <a:cs typeface="ＭＳ Ｐゴシック" charset="0"/>
        </a:defRPr>
      </a:lvl1pPr>
      <a:lvl2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2pPr>
      <a:lvl3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3pPr>
      <a:lvl4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4pPr>
      <a:lvl5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5pPr>
      <a:lvl6pPr marL="815975" algn="l" rtl="0" eaLnBrk="1" fontAlgn="base" hangingPunct="1">
        <a:spcBef>
          <a:spcPct val="0"/>
        </a:spcBef>
        <a:spcAft>
          <a:spcPct val="0"/>
        </a:spcAft>
        <a:defRPr sz="3000" b="1">
          <a:solidFill>
            <a:srgbClr val="0F5494"/>
          </a:solidFill>
          <a:latin typeface="Verdana" charset="0"/>
          <a:ea typeface="ＭＳ Ｐゴシック" charset="0"/>
        </a:defRPr>
      </a:lvl6pPr>
      <a:lvl7pPr marL="1273175" algn="l" rtl="0" eaLnBrk="1" fontAlgn="base" hangingPunct="1">
        <a:spcBef>
          <a:spcPct val="0"/>
        </a:spcBef>
        <a:spcAft>
          <a:spcPct val="0"/>
        </a:spcAft>
        <a:defRPr sz="3000" b="1">
          <a:solidFill>
            <a:srgbClr val="0F5494"/>
          </a:solidFill>
          <a:latin typeface="Verdana" charset="0"/>
          <a:ea typeface="ＭＳ Ｐゴシック" charset="0"/>
        </a:defRPr>
      </a:lvl7pPr>
      <a:lvl8pPr marL="1730375" algn="l" rtl="0" eaLnBrk="1" fontAlgn="base" hangingPunct="1">
        <a:spcBef>
          <a:spcPct val="0"/>
        </a:spcBef>
        <a:spcAft>
          <a:spcPct val="0"/>
        </a:spcAft>
        <a:defRPr sz="3000" b="1">
          <a:solidFill>
            <a:srgbClr val="0F5494"/>
          </a:solidFill>
          <a:latin typeface="Verdana" charset="0"/>
          <a:ea typeface="ＭＳ Ｐゴシック" charset="0"/>
        </a:defRPr>
      </a:lvl8pPr>
      <a:lvl9pPr marL="2187575" algn="l" rtl="0" eaLnBrk="1" fontAlgn="base" hangingPunct="1">
        <a:spcBef>
          <a:spcPct val="0"/>
        </a:spcBef>
        <a:spcAft>
          <a:spcPct val="0"/>
        </a:spcAft>
        <a:defRPr sz="3000" b="1">
          <a:solidFill>
            <a:srgbClr val="0F5494"/>
          </a:solidFill>
          <a:latin typeface="Verdana" charset="0"/>
          <a:ea typeface="ＭＳ Ｐゴシック" charset="0"/>
        </a:defRPr>
      </a:lvl9pPr>
    </p:titleStyle>
    <p:bodyStyle>
      <a:lvl1pPr marL="342900" indent="-342900" algn="l" rtl="0" eaLnBrk="1" fontAlgn="base" hangingPunct="1">
        <a:lnSpc>
          <a:spcPts val="2400"/>
        </a:lnSpc>
        <a:spcBef>
          <a:spcPct val="0"/>
        </a:spcBef>
        <a:spcAft>
          <a:spcPct val="0"/>
        </a:spcAft>
        <a:buClr>
          <a:srgbClr val="37ACDE"/>
        </a:buClr>
        <a:buFont typeface="Verdana" pitchFamily="34" charset="0"/>
        <a:defRPr>
          <a:solidFill>
            <a:srgbClr val="004494"/>
          </a:solidFill>
          <a:latin typeface="Verdana"/>
          <a:ea typeface="+mn-ea"/>
          <a:cs typeface="ＭＳ Ｐゴシック" charset="0"/>
        </a:defRPr>
      </a:lvl1pPr>
      <a:lvl2pPr marL="228600" indent="-228600" algn="l" rtl="0" eaLnBrk="1" fontAlgn="base" hangingPunct="1">
        <a:lnSpc>
          <a:spcPts val="2400"/>
        </a:lnSpc>
        <a:spcBef>
          <a:spcPct val="0"/>
        </a:spcBef>
        <a:spcAft>
          <a:spcPct val="0"/>
        </a:spcAft>
        <a:buClr>
          <a:srgbClr val="37ACDE"/>
        </a:buClr>
        <a:buFont typeface="Verdana" pitchFamily="34" charset="0"/>
        <a:buChar char="•"/>
        <a:defRPr>
          <a:solidFill>
            <a:srgbClr val="004494"/>
          </a:solidFill>
          <a:latin typeface="Verdana"/>
          <a:ea typeface="+mn-ea"/>
        </a:defRPr>
      </a:lvl2pPr>
      <a:lvl3pPr marL="457200" indent="-228600" algn="l" rtl="0" eaLnBrk="1" fontAlgn="base" hangingPunct="1">
        <a:lnSpc>
          <a:spcPts val="2400"/>
        </a:lnSpc>
        <a:spcBef>
          <a:spcPct val="0"/>
        </a:spcBef>
        <a:spcAft>
          <a:spcPct val="0"/>
        </a:spcAft>
        <a:buClr>
          <a:srgbClr val="37ACDE"/>
        </a:buClr>
        <a:buFont typeface="Wingdings" pitchFamily="2" charset="2"/>
        <a:buChar char="§"/>
        <a:defRPr sz="1600">
          <a:solidFill>
            <a:srgbClr val="004494"/>
          </a:solidFill>
          <a:latin typeface="Verdana"/>
          <a:ea typeface="+mn-ea"/>
        </a:defRPr>
      </a:lvl3pPr>
      <a:lvl4pPr marL="685800" indent="-228600" algn="l" rtl="0" eaLnBrk="1" fontAlgn="base" hangingPunct="1">
        <a:lnSpc>
          <a:spcPts val="2400"/>
        </a:lnSpc>
        <a:spcBef>
          <a:spcPct val="0"/>
        </a:spcBef>
        <a:spcAft>
          <a:spcPct val="0"/>
        </a:spcAft>
        <a:buClr>
          <a:srgbClr val="37ACDE"/>
        </a:buClr>
        <a:buFont typeface="Arial" pitchFamily="34" charset="0"/>
        <a:buChar char="•"/>
        <a:defRPr sz="1600">
          <a:solidFill>
            <a:srgbClr val="004494"/>
          </a:solidFill>
          <a:latin typeface="Verdana"/>
          <a:ea typeface="+mn-ea"/>
        </a:defRPr>
      </a:lvl4pPr>
      <a:lvl5pPr marL="914400" indent="-228600" algn="l" rtl="0" eaLnBrk="1" fontAlgn="base" hangingPunct="1">
        <a:lnSpc>
          <a:spcPts val="2400"/>
        </a:lnSpc>
        <a:spcBef>
          <a:spcPct val="0"/>
        </a:spcBef>
        <a:spcAft>
          <a:spcPct val="0"/>
        </a:spcAft>
        <a:buClr>
          <a:srgbClr val="37ACDE"/>
        </a:buClr>
        <a:buFont typeface="Verdana" pitchFamily="34" charset="0"/>
        <a:buChar char="–"/>
        <a:defRPr sz="1600">
          <a:solidFill>
            <a:srgbClr val="004494"/>
          </a:solidFill>
          <a:latin typeface="Verdana"/>
          <a:ea typeface="+mn-ea"/>
        </a:defRPr>
      </a:lvl5pPr>
      <a:lvl6pPr marL="2514600" indent="-228600" algn="l" rtl="0" eaLnBrk="1" fontAlgn="base" hangingPunct="1">
        <a:spcBef>
          <a:spcPct val="20000"/>
        </a:spcBef>
        <a:spcAft>
          <a:spcPct val="0"/>
        </a:spcAft>
        <a:buChar char="»"/>
        <a:defRPr sz="2000">
          <a:solidFill>
            <a:schemeClr val="tx1"/>
          </a:solidFill>
          <a:latin typeface="Arial" charset="0"/>
          <a:ea typeface="+mn-ea"/>
        </a:defRPr>
      </a:lvl6pPr>
      <a:lvl7pPr marL="2971800" indent="-228600" algn="l" rtl="0" eaLnBrk="1" fontAlgn="base" hangingPunct="1">
        <a:spcBef>
          <a:spcPct val="20000"/>
        </a:spcBef>
        <a:spcAft>
          <a:spcPct val="0"/>
        </a:spcAft>
        <a:buChar char="»"/>
        <a:defRPr sz="2000">
          <a:solidFill>
            <a:schemeClr val="tx1"/>
          </a:solidFill>
          <a:latin typeface="Arial" charset="0"/>
          <a:ea typeface="+mn-ea"/>
        </a:defRPr>
      </a:lvl7pPr>
      <a:lvl8pPr marL="3429000" indent="-228600" algn="l" rtl="0" eaLnBrk="1" fontAlgn="base" hangingPunct="1">
        <a:spcBef>
          <a:spcPct val="20000"/>
        </a:spcBef>
        <a:spcAft>
          <a:spcPct val="0"/>
        </a:spcAft>
        <a:buChar char="»"/>
        <a:defRPr sz="2000">
          <a:solidFill>
            <a:schemeClr val="tx1"/>
          </a:solidFill>
          <a:latin typeface="Arial" charset="0"/>
          <a:ea typeface="+mn-ea"/>
        </a:defRPr>
      </a:lvl8pPr>
      <a:lvl9pPr marL="3886200" indent="-228600" algn="l" rtl="0" eaLnBrk="1" fontAlgn="base" hangingPunct="1">
        <a:spcBef>
          <a:spcPct val="20000"/>
        </a:spcBef>
        <a:spcAft>
          <a:spcPct val="0"/>
        </a:spcAft>
        <a:buChar char="»"/>
        <a:defRPr sz="2000">
          <a:solidFill>
            <a:schemeClr val="tx1"/>
          </a:solidFill>
          <a:latin typeface="Arial" charset="0"/>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tiff"/><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5.png"/><Relationship Id="rId5" Type="http://schemas.microsoft.com/office/2007/relationships/hdphoto" Target="../media/hdphoto1.wdp"/><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47" b="47"/>
          <a:stretch>
            <a:fillRect/>
          </a:stretch>
        </p:blipFill>
        <p:spPr>
          <a:xfrm>
            <a:off x="0" y="959224"/>
            <a:ext cx="4267200" cy="5898776"/>
          </a:xfrm>
        </p:spPr>
      </p:pic>
      <p:sp>
        <p:nvSpPr>
          <p:cNvPr id="2" name="Title 1"/>
          <p:cNvSpPr>
            <a:spLocks noGrp="1"/>
          </p:cNvSpPr>
          <p:nvPr>
            <p:ph type="title"/>
          </p:nvPr>
        </p:nvSpPr>
        <p:spPr>
          <a:xfrm>
            <a:off x="4267200" y="4923520"/>
            <a:ext cx="4731487" cy="203132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1200" dirty="0" smtClean="0">
                <a:solidFill>
                  <a:srgbClr val="007E39"/>
                </a:solidFill>
                <a:effectLst/>
                <a:latin typeface="Verdana" panose="020B0604030504040204" pitchFamily="34" charset="0"/>
                <a:ea typeface="Verdana" panose="020B0604030504040204" pitchFamily="34" charset="0"/>
                <a:cs typeface="Verdana" panose="020B0604030504040204" pitchFamily="34" charset="0"/>
              </a:rPr>
              <a:t>		Daniele Ehrlich, Martino </a:t>
            </a:r>
            <a:r>
              <a:rPr lang="en-GB" sz="1200" dirty="0" err="1" smtClean="0">
                <a:solidFill>
                  <a:srgbClr val="007E39"/>
                </a:solidFill>
                <a:effectLst/>
                <a:latin typeface="Verdana" panose="020B0604030504040204" pitchFamily="34" charset="0"/>
                <a:ea typeface="Verdana" panose="020B0604030504040204" pitchFamily="34" charset="0"/>
                <a:cs typeface="Verdana" panose="020B0604030504040204" pitchFamily="34" charset="0"/>
              </a:rPr>
              <a:t>Pesaresi</a:t>
            </a:r>
            <a:r>
              <a:rPr lang="en-GB" sz="1200" dirty="0" smtClean="0">
                <a:solidFill>
                  <a:srgbClr val="007E39"/>
                </a:solidFill>
                <a:effectLst/>
                <a:latin typeface="Verdana" panose="020B0604030504040204" pitchFamily="34" charset="0"/>
                <a:ea typeface="Verdana" panose="020B0604030504040204" pitchFamily="34" charset="0"/>
                <a:cs typeface="Verdana" panose="020B0604030504040204" pitchFamily="34" charset="0"/>
              </a:rPr>
              <a:t> and Thomas Kemper,</a:t>
            </a:r>
            <a:br>
              <a:rPr lang="en-GB" sz="1200" dirty="0" smtClean="0">
                <a:solidFill>
                  <a:srgbClr val="007E39"/>
                </a:solidFill>
                <a:effectLst/>
                <a:latin typeface="Verdana" panose="020B0604030504040204" pitchFamily="34" charset="0"/>
                <a:ea typeface="Verdana" panose="020B0604030504040204" pitchFamily="34" charset="0"/>
                <a:cs typeface="Verdana" panose="020B0604030504040204" pitchFamily="34" charset="0"/>
              </a:rPr>
            </a:br>
            <a:r>
              <a:rPr lang="en-GB" sz="1200" dirty="0" smtClean="0">
                <a:solidFill>
                  <a:srgbClr val="007E39"/>
                </a:solidFill>
                <a:effectLst/>
                <a:latin typeface="Verdana" panose="020B0604030504040204" pitchFamily="34" charset="0"/>
                <a:ea typeface="Verdana" panose="020B0604030504040204" pitchFamily="34" charset="0"/>
                <a:cs typeface="Verdana" panose="020B0604030504040204" pitchFamily="34" charset="0"/>
              </a:rPr>
              <a:t/>
            </a:r>
            <a:br>
              <a:rPr lang="en-GB" sz="1200" dirty="0" smtClean="0">
                <a:solidFill>
                  <a:srgbClr val="007E39"/>
                </a:solidFill>
                <a:effectLst/>
                <a:latin typeface="Verdana" panose="020B0604030504040204" pitchFamily="34" charset="0"/>
                <a:ea typeface="Verdana" panose="020B0604030504040204" pitchFamily="34" charset="0"/>
                <a:cs typeface="Verdana" panose="020B0604030504040204" pitchFamily="34" charset="0"/>
              </a:rPr>
            </a:br>
            <a:r>
              <a:rPr lang="en-GB" sz="1200" dirty="0">
                <a:solidFill>
                  <a:srgbClr val="007E39"/>
                </a:solidFill>
                <a:latin typeface="Verdana" panose="020B0604030504040204" pitchFamily="34" charset="0"/>
                <a:ea typeface="Verdana" panose="020B0604030504040204" pitchFamily="34" charset="0"/>
                <a:cs typeface="Verdana" panose="020B0604030504040204" pitchFamily="34" charset="0"/>
              </a:rPr>
              <a:t/>
            </a:r>
            <a:br>
              <a:rPr lang="en-GB" sz="1200" dirty="0">
                <a:solidFill>
                  <a:srgbClr val="007E39"/>
                </a:solidFill>
                <a:latin typeface="Verdana" panose="020B0604030504040204" pitchFamily="34" charset="0"/>
                <a:ea typeface="Verdana" panose="020B0604030504040204" pitchFamily="34" charset="0"/>
                <a:cs typeface="Verdana" panose="020B0604030504040204" pitchFamily="34" charset="0"/>
              </a:rPr>
            </a:br>
            <a:r>
              <a:rPr lang="en-US" sz="1200" dirty="0" err="1" smtClean="0"/>
              <a:t>Laxenburg</a:t>
            </a:r>
            <a:r>
              <a:rPr lang="en-US" sz="1200" dirty="0" smtClean="0"/>
              <a:t>, October 10-11, 2016</a:t>
            </a:r>
            <a:br>
              <a:rPr lang="en-US" sz="1200" dirty="0" smtClean="0"/>
            </a:br>
            <a:r>
              <a:rPr lang="en-GB" sz="1200" b="0" u="sng" dirty="0" err="1"/>
              <a:t>ConnectinGEO</a:t>
            </a:r>
            <a:r>
              <a:rPr lang="en-GB" sz="1200" b="0" u="sng" dirty="0"/>
              <a:t> Workshop on Gap Analysis and Prioritization</a:t>
            </a:r>
            <a:r>
              <a:rPr lang="en-US" sz="1200" dirty="0" smtClean="0"/>
              <a:t/>
            </a:r>
            <a:br>
              <a:rPr lang="en-US" sz="1200" dirty="0" smtClean="0"/>
            </a:br>
            <a:r>
              <a:rPr lang="en-US" sz="1200" dirty="0"/>
              <a:t/>
            </a:r>
            <a:br>
              <a:rPr lang="en-US" sz="1200" dirty="0"/>
            </a:br>
            <a:r>
              <a:rPr lang="en-GB" sz="1200" dirty="0" smtClean="0">
                <a:effectLst/>
              </a:rPr>
              <a:t/>
            </a:r>
            <a:br>
              <a:rPr lang="en-GB" sz="1200" dirty="0" smtClean="0">
                <a:effectLst/>
              </a:rPr>
            </a:br>
            <a:r>
              <a:rPr lang="en-GB" sz="1200" b="0" dirty="0" smtClean="0">
                <a:effectLst/>
                <a:ea typeface="ＭＳ Ｐゴシック"/>
                <a:cs typeface="Arial" charset="0"/>
              </a:rPr>
              <a:t/>
            </a:r>
            <a:br>
              <a:rPr lang="en-GB" sz="1200" b="0" dirty="0" smtClean="0">
                <a:effectLst/>
                <a:ea typeface="ＭＳ Ｐゴシック"/>
                <a:cs typeface="Arial" charset="0"/>
              </a:rPr>
            </a:br>
            <a:endParaRPr lang="en-GB" sz="1200" dirty="0" smtClean="0">
              <a:solidFill>
                <a:srgbClr val="007E39"/>
              </a:solidFill>
              <a:effectLst/>
              <a:latin typeface="Arial" charset="0"/>
            </a:endParaRPr>
          </a:p>
        </p:txBody>
      </p:sp>
      <p:sp>
        <p:nvSpPr>
          <p:cNvPr id="3" name="Rectangle 2"/>
          <p:cNvSpPr/>
          <p:nvPr/>
        </p:nvSpPr>
        <p:spPr>
          <a:xfrm>
            <a:off x="4549652" y="1545363"/>
            <a:ext cx="4289442" cy="2228815"/>
          </a:xfrm>
          <a:prstGeom prst="rect">
            <a:avLst/>
          </a:prstGeom>
        </p:spPr>
        <p:txBody>
          <a:bodyPr wrap="square">
            <a:spAutoFit/>
          </a:bodyPr>
          <a:lstStyle/>
          <a:p>
            <a:pPr>
              <a:spcBef>
                <a:spcPts val="120"/>
              </a:spcBef>
            </a:pPr>
            <a:r>
              <a:rPr lang="en-US" sz="2400" dirty="0" smtClean="0">
                <a:solidFill>
                  <a:srgbClr val="004494"/>
                </a:solidFill>
                <a:effectLst>
                  <a:outerShdw blurRad="38100" dist="38100" dir="2700000" algn="tl">
                    <a:srgbClr val="000000">
                      <a:alpha val="43137"/>
                    </a:srgbClr>
                  </a:outerShdw>
                </a:effectLst>
              </a:rPr>
              <a:t>The GHSL framework for implementing International Framework Agreements</a:t>
            </a:r>
          </a:p>
          <a:p>
            <a:pPr>
              <a:spcBef>
                <a:spcPts val="120"/>
              </a:spcBef>
            </a:pPr>
            <a:endParaRPr lang="en-US" sz="1800" dirty="0" smtClean="0">
              <a:solidFill>
                <a:srgbClr val="004494"/>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438801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3976255" y="0"/>
            <a:ext cx="5167745" cy="6858000"/>
          </a:xfrm>
          <a:prstGeom prst="rect">
            <a:avLst/>
          </a:prstGeom>
          <a:solidFill>
            <a:schemeClr val="bg1"/>
          </a:solidFill>
          <a:ln>
            <a:noFill/>
          </a:ln>
          <a:effectLst/>
          <a:ex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7600" b="1" i="0" u="none" strike="noStrike" cap="none" normalizeH="0" baseline="0">
              <a:ln>
                <a:noFill/>
              </a:ln>
              <a:solidFill>
                <a:srgbClr val="FFD624"/>
              </a:solidFill>
              <a:effectLst/>
              <a:latin typeface="Verdana" charset="0"/>
              <a:ea typeface="ＭＳ Ｐゴシック" charset="0"/>
            </a:endParaRPr>
          </a:p>
        </p:txBody>
      </p:sp>
      <p:sp>
        <p:nvSpPr>
          <p:cNvPr id="2" name="Title 1"/>
          <p:cNvSpPr>
            <a:spLocks noGrp="1"/>
          </p:cNvSpPr>
          <p:nvPr>
            <p:ph type="title"/>
          </p:nvPr>
        </p:nvSpPr>
        <p:spPr>
          <a:xfrm>
            <a:off x="636589" y="1612900"/>
            <a:ext cx="3827836" cy="430213"/>
          </a:xfrm>
        </p:spPr>
        <p:txBody>
          <a:bodyPr/>
          <a:lstStyle/>
          <a:p>
            <a:r>
              <a:rPr lang="en-GB" dirty="0" smtClean="0"/>
              <a:t>Population</a:t>
            </a:r>
            <a:endParaRPr lang="en-GB" dirty="0"/>
          </a:p>
        </p:txBody>
      </p:sp>
      <p:sp>
        <p:nvSpPr>
          <p:cNvPr id="3" name="Slide Number Placeholder 2"/>
          <p:cNvSpPr>
            <a:spLocks noGrp="1"/>
          </p:cNvSpPr>
          <p:nvPr>
            <p:ph type="sldNum" sz="quarter" idx="10"/>
          </p:nvPr>
        </p:nvSpPr>
        <p:spPr/>
        <p:txBody>
          <a:bodyPr/>
          <a:lstStyle/>
          <a:p>
            <a:fld id="{574E1B05-E6E4-4934-AB6A-031D8B5DE7B9}" type="slidenum">
              <a:rPr lang="en-GB" smtClean="0"/>
              <a:pPr/>
              <a:t>10</a:t>
            </a:fld>
            <a:endParaRPr lang="en-GB"/>
          </a:p>
        </p:txBody>
      </p:sp>
      <p:sp>
        <p:nvSpPr>
          <p:cNvPr id="4" name="Date Placeholder 3"/>
          <p:cNvSpPr>
            <a:spLocks noGrp="1"/>
          </p:cNvSpPr>
          <p:nvPr>
            <p:ph type="dt" sz="half" idx="11"/>
          </p:nvPr>
        </p:nvSpPr>
        <p:spPr/>
        <p:txBody>
          <a:bodyPr/>
          <a:lstStyle/>
          <a:p>
            <a:fld id="{CB1F152F-A632-42E0-94F8-5DA868FD2DF0}" type="datetime3">
              <a:rPr lang="en-US" smtClean="0"/>
              <a:pPr/>
              <a:t>10 October 2016</a:t>
            </a:fld>
            <a:endParaRPr lang="en-GB"/>
          </a:p>
        </p:txBody>
      </p:sp>
      <p:pic>
        <p:nvPicPr>
          <p:cNvPr id="5" name="Picture 4" descr="P:\01_GHS-CORE\03_Deliverables\201602atlas\infographics\GHSL_Basics\final\Basics_2v3-0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8512" y="-136156"/>
            <a:ext cx="5120640" cy="724223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84910" y="2507673"/>
            <a:ext cx="3491345" cy="2246769"/>
          </a:xfrm>
          <a:prstGeom prst="rect">
            <a:avLst/>
          </a:prstGeom>
          <a:noFill/>
        </p:spPr>
        <p:txBody>
          <a:bodyPr wrap="square" rtlCol="0">
            <a:spAutoFit/>
          </a:bodyPr>
          <a:lstStyle/>
          <a:p>
            <a:r>
              <a:rPr lang="en-GB" sz="2000" dirty="0" smtClean="0">
                <a:solidFill>
                  <a:srgbClr val="004494"/>
                </a:solidFill>
              </a:rPr>
              <a:t>Disaggregating population census information based on the built-up</a:t>
            </a:r>
          </a:p>
          <a:p>
            <a:endParaRPr lang="en-GB" sz="2000" dirty="0">
              <a:solidFill>
                <a:srgbClr val="004494"/>
              </a:solidFill>
            </a:endParaRPr>
          </a:p>
          <a:p>
            <a:endParaRPr lang="en-GB" sz="2000" dirty="0" smtClean="0">
              <a:solidFill>
                <a:srgbClr val="004494"/>
              </a:solidFill>
            </a:endParaRPr>
          </a:p>
          <a:p>
            <a:endParaRPr lang="en-GB" sz="2000" dirty="0">
              <a:solidFill>
                <a:srgbClr val="004494"/>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79907"/>
            <a:ext cx="4187969" cy="25780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bwMode="auto">
          <a:xfrm>
            <a:off x="2596896" y="4503420"/>
            <a:ext cx="397764" cy="2203704"/>
          </a:xfrm>
          <a:prstGeom prst="rect">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7600" b="1" i="0" u="none" strike="noStrike" cap="none" normalizeH="0" baseline="0">
              <a:ln>
                <a:noFill/>
              </a:ln>
              <a:solidFill>
                <a:srgbClr val="FFD624"/>
              </a:solidFill>
              <a:effectLst/>
              <a:latin typeface="Verdana" charset="0"/>
              <a:ea typeface="ＭＳ Ｐゴシック" charset="0"/>
            </a:endParaRPr>
          </a:p>
        </p:txBody>
      </p:sp>
    </p:spTree>
    <p:extLst>
      <p:ext uri="{BB962C8B-B14F-4D97-AF65-F5344CB8AC3E}">
        <p14:creationId xmlns:p14="http://schemas.microsoft.com/office/powerpoint/2010/main" val="8962928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4544290" y="0"/>
            <a:ext cx="4599710" cy="6857999"/>
          </a:xfrm>
          <a:prstGeom prst="rect">
            <a:avLst/>
          </a:prstGeom>
          <a:solidFill>
            <a:schemeClr val="bg1"/>
          </a:solidFill>
          <a:ln>
            <a:noFill/>
          </a:ln>
          <a:effectLst/>
          <a:ex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7600" b="1" i="0" u="none" strike="noStrike" cap="none" normalizeH="0" baseline="0">
              <a:ln>
                <a:noFill/>
              </a:ln>
              <a:solidFill>
                <a:srgbClr val="FFD624"/>
              </a:solidFill>
              <a:effectLst/>
              <a:latin typeface="Verdana" charset="0"/>
              <a:ea typeface="ＭＳ Ｐゴシック" charset="0"/>
            </a:endParaRPr>
          </a:p>
        </p:txBody>
      </p:sp>
      <p:sp>
        <p:nvSpPr>
          <p:cNvPr id="2" name="Title 1"/>
          <p:cNvSpPr>
            <a:spLocks noGrp="1"/>
          </p:cNvSpPr>
          <p:nvPr>
            <p:ph type="title"/>
          </p:nvPr>
        </p:nvSpPr>
        <p:spPr>
          <a:xfrm>
            <a:off x="636588" y="1612900"/>
            <a:ext cx="3731017" cy="861774"/>
          </a:xfrm>
        </p:spPr>
        <p:txBody>
          <a:bodyPr/>
          <a:lstStyle/>
          <a:p>
            <a:r>
              <a:rPr lang="en-GB" dirty="0" smtClean="0"/>
              <a:t>Settlements </a:t>
            </a:r>
            <a:br>
              <a:rPr lang="en-GB" dirty="0" smtClean="0"/>
            </a:br>
            <a:r>
              <a:rPr lang="en-GB" dirty="0" smtClean="0"/>
              <a:t>Model</a:t>
            </a:r>
            <a:endParaRPr lang="en-GB" dirty="0"/>
          </a:p>
        </p:txBody>
      </p:sp>
      <p:sp>
        <p:nvSpPr>
          <p:cNvPr id="3" name="Slide Number Placeholder 2"/>
          <p:cNvSpPr>
            <a:spLocks noGrp="1"/>
          </p:cNvSpPr>
          <p:nvPr>
            <p:ph type="sldNum" sz="quarter" idx="10"/>
          </p:nvPr>
        </p:nvSpPr>
        <p:spPr/>
        <p:txBody>
          <a:bodyPr/>
          <a:lstStyle/>
          <a:p>
            <a:fld id="{574E1B05-E6E4-4934-AB6A-031D8B5DE7B9}" type="slidenum">
              <a:rPr lang="en-GB" smtClean="0"/>
              <a:pPr/>
              <a:t>11</a:t>
            </a:fld>
            <a:endParaRPr lang="en-GB"/>
          </a:p>
        </p:txBody>
      </p:sp>
      <p:sp>
        <p:nvSpPr>
          <p:cNvPr id="4" name="Date Placeholder 3"/>
          <p:cNvSpPr>
            <a:spLocks noGrp="1"/>
          </p:cNvSpPr>
          <p:nvPr>
            <p:ph type="dt" sz="half" idx="11"/>
          </p:nvPr>
        </p:nvSpPr>
        <p:spPr/>
        <p:txBody>
          <a:bodyPr/>
          <a:lstStyle/>
          <a:p>
            <a:fld id="{CB1F152F-A632-42E0-94F8-5DA868FD2DF0}" type="datetime3">
              <a:rPr lang="en-US" smtClean="0"/>
              <a:pPr/>
              <a:t>10 October 2016</a:t>
            </a:fld>
            <a:endParaRPr lang="en-GB"/>
          </a:p>
        </p:txBody>
      </p:sp>
      <p:pic>
        <p:nvPicPr>
          <p:cNvPr id="5" name="Picture 5" descr="P:\01_GHS-CORE\03_Deliverables\201602atlas\infographics\GHSL_Basics\final\Basics_3-0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7709" y="-176150"/>
            <a:ext cx="5564473" cy="730309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bwMode="auto">
          <a:xfrm>
            <a:off x="4625788" y="0"/>
            <a:ext cx="2969111" cy="4883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7600" b="1" i="0" u="none" strike="noStrike" cap="none" normalizeH="0" baseline="0">
              <a:ln>
                <a:noFill/>
              </a:ln>
              <a:solidFill>
                <a:srgbClr val="FFD624"/>
              </a:solidFill>
              <a:effectLst/>
              <a:latin typeface="Verdana" charset="0"/>
              <a:ea typeface="ＭＳ Ｐゴシック" charset="0"/>
            </a:endParaRPr>
          </a:p>
        </p:txBody>
      </p:sp>
      <p:sp>
        <p:nvSpPr>
          <p:cNvPr id="7" name="Rectangle 6"/>
          <p:cNvSpPr/>
          <p:nvPr/>
        </p:nvSpPr>
        <p:spPr bwMode="auto">
          <a:xfrm>
            <a:off x="4625788" y="0"/>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7600" b="1" i="0" u="none" strike="noStrike" cap="none" normalizeH="0" baseline="0">
              <a:ln>
                <a:noFill/>
              </a:ln>
              <a:solidFill>
                <a:srgbClr val="FFD624"/>
              </a:solidFill>
              <a:effectLst/>
              <a:latin typeface="Verdana" charset="0"/>
              <a:ea typeface="ＭＳ Ｐゴシック" charset="0"/>
            </a:endParaRPr>
          </a:p>
        </p:txBody>
      </p:sp>
      <p:sp>
        <p:nvSpPr>
          <p:cNvPr id="8" name="Rectangle 7"/>
          <p:cNvSpPr/>
          <p:nvPr/>
        </p:nvSpPr>
        <p:spPr bwMode="auto">
          <a:xfrm>
            <a:off x="4625788" y="0"/>
            <a:ext cx="4410636" cy="5271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7600" b="1" i="0" u="none" strike="noStrike" cap="none" normalizeH="0" baseline="0">
              <a:ln>
                <a:noFill/>
              </a:ln>
              <a:solidFill>
                <a:srgbClr val="FFD624"/>
              </a:solidFill>
              <a:effectLst/>
              <a:latin typeface="Verdana" charset="0"/>
              <a:ea typeface="ＭＳ Ｐゴシック" charset="0"/>
            </a:endParaRPr>
          </a:p>
        </p:txBody>
      </p:sp>
      <p:sp>
        <p:nvSpPr>
          <p:cNvPr id="9" name="Rectangle 8"/>
          <p:cNvSpPr/>
          <p:nvPr/>
        </p:nvSpPr>
        <p:spPr bwMode="auto">
          <a:xfrm>
            <a:off x="4238511" y="290945"/>
            <a:ext cx="2951998" cy="3699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7600" b="1" i="0" u="none" strike="noStrike" cap="none" normalizeH="0" baseline="0">
              <a:ln>
                <a:noFill/>
              </a:ln>
              <a:solidFill>
                <a:srgbClr val="FFD624"/>
              </a:solidFill>
              <a:effectLst/>
              <a:latin typeface="Verdana" charset="0"/>
              <a:ea typeface="ＭＳ Ｐゴシック" charset="0"/>
            </a:endParaRPr>
          </a:p>
        </p:txBody>
      </p:sp>
      <p:sp>
        <p:nvSpPr>
          <p:cNvPr id="11" name="TextBox 10"/>
          <p:cNvSpPr txBox="1"/>
          <p:nvPr/>
        </p:nvSpPr>
        <p:spPr>
          <a:xfrm>
            <a:off x="554182" y="2867891"/>
            <a:ext cx="3491345" cy="1938992"/>
          </a:xfrm>
          <a:prstGeom prst="rect">
            <a:avLst/>
          </a:prstGeom>
          <a:noFill/>
        </p:spPr>
        <p:txBody>
          <a:bodyPr wrap="square" rtlCol="0">
            <a:spAutoFit/>
          </a:bodyPr>
          <a:lstStyle/>
          <a:p>
            <a:r>
              <a:rPr lang="en-GB" sz="2000" dirty="0" smtClean="0">
                <a:solidFill>
                  <a:srgbClr val="004494"/>
                </a:solidFill>
              </a:rPr>
              <a:t>Takes into account of bot population density and built up density </a:t>
            </a:r>
          </a:p>
          <a:p>
            <a:endParaRPr lang="en-GB" sz="2000" dirty="0">
              <a:solidFill>
                <a:srgbClr val="004494"/>
              </a:solidFill>
            </a:endParaRPr>
          </a:p>
          <a:p>
            <a:endParaRPr lang="en-GB" sz="2000" dirty="0" smtClean="0">
              <a:solidFill>
                <a:srgbClr val="004494"/>
              </a:solidFill>
            </a:endParaRPr>
          </a:p>
          <a:p>
            <a:endParaRPr lang="en-GB" sz="2000" dirty="0">
              <a:solidFill>
                <a:srgbClr val="004494"/>
              </a:solidFill>
            </a:endParaRPr>
          </a:p>
        </p:txBody>
      </p:sp>
      <p:pic>
        <p:nvPicPr>
          <p:cNvPr id="1026" name="Picture 2" descr="C:\Users\ehrlide.ISIS\Documents\AA_REFERENCES\A_ON_SETTLEMENTS\REGIO\800px-Degree_of_urbanisation_-_Grid_cells_and_LAU2_units_approach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182" y="4134610"/>
            <a:ext cx="3005986" cy="1739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10640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bwMode="auto">
          <a:xfrm>
            <a:off x="7484461" y="1880214"/>
            <a:ext cx="1460124" cy="2306780"/>
          </a:xfrm>
          <a:prstGeom prst="rect">
            <a:avLst/>
          </a:prstGeom>
          <a:solidFill>
            <a:srgbClr val="D2ECB6"/>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7600" b="1" i="0" u="none" strike="noStrike" cap="none" normalizeH="0" baseline="0">
              <a:ln>
                <a:noFill/>
              </a:ln>
              <a:solidFill>
                <a:srgbClr val="FFD624"/>
              </a:solidFill>
              <a:effectLst/>
              <a:latin typeface="Verdana" charset="0"/>
              <a:ea typeface="ＭＳ Ｐゴシック" charset="0"/>
            </a:endParaRPr>
          </a:p>
        </p:txBody>
      </p:sp>
      <p:sp>
        <p:nvSpPr>
          <p:cNvPr id="18" name="Rectangle 17"/>
          <p:cNvSpPr/>
          <p:nvPr/>
        </p:nvSpPr>
        <p:spPr bwMode="auto">
          <a:xfrm>
            <a:off x="3297083" y="3337823"/>
            <a:ext cx="2520280" cy="2016225"/>
          </a:xfrm>
          <a:prstGeom prst="rect">
            <a:avLst/>
          </a:prstGeom>
          <a:solidFill>
            <a:srgbClr val="7DC7FF"/>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7600" b="1" i="0" u="none" strike="noStrike" cap="none" normalizeH="0" baseline="0">
              <a:ln>
                <a:noFill/>
              </a:ln>
              <a:solidFill>
                <a:srgbClr val="FFD624"/>
              </a:solidFill>
              <a:effectLst/>
              <a:latin typeface="Verdana" charset="0"/>
              <a:ea typeface="ＭＳ Ｐゴシック" charset="0"/>
            </a:endParaRPr>
          </a:p>
        </p:txBody>
      </p:sp>
      <p:sp>
        <p:nvSpPr>
          <p:cNvPr id="4" name="Title 3"/>
          <p:cNvSpPr>
            <a:spLocks noGrp="1"/>
          </p:cNvSpPr>
          <p:nvPr>
            <p:ph type="title"/>
          </p:nvPr>
        </p:nvSpPr>
        <p:spPr>
          <a:xfrm>
            <a:off x="108012" y="1056093"/>
            <a:ext cx="9144000" cy="620688"/>
          </a:xfrm>
        </p:spPr>
        <p:txBody>
          <a:bodyPr/>
          <a:lstStyle/>
          <a:p>
            <a:pPr algn="ctr"/>
            <a:r>
              <a:rPr lang="en-GB" dirty="0" smtClean="0"/>
              <a:t>United Nations Frameworks</a:t>
            </a:r>
            <a:br>
              <a:rPr lang="en-GB" dirty="0" smtClean="0"/>
            </a:br>
            <a:endParaRPr lang="en-GB" dirty="0"/>
          </a:p>
        </p:txBody>
      </p:sp>
      <p:sp>
        <p:nvSpPr>
          <p:cNvPr id="5" name="Rectangle 4"/>
          <p:cNvSpPr/>
          <p:nvPr/>
        </p:nvSpPr>
        <p:spPr bwMode="auto">
          <a:xfrm>
            <a:off x="1962363" y="4552545"/>
            <a:ext cx="2150091" cy="1774537"/>
          </a:xfrm>
          <a:prstGeom prst="rect">
            <a:avLst/>
          </a:prstGeom>
          <a:solidFill>
            <a:srgbClr val="FFFFFF">
              <a:alpha val="69804"/>
            </a:srgb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7600" b="1" i="0" u="none" strike="noStrike" cap="none" normalizeH="0" baseline="0">
              <a:ln>
                <a:noFill/>
              </a:ln>
              <a:solidFill>
                <a:srgbClr val="FFD624"/>
              </a:solidFill>
              <a:effectLst/>
              <a:latin typeface="Verdana" charset="0"/>
              <a:ea typeface="ＭＳ Ｐゴシック" charset="0"/>
            </a:endParaRPr>
          </a:p>
        </p:txBody>
      </p:sp>
      <p:sp>
        <p:nvSpPr>
          <p:cNvPr id="6" name="Rectangle 5"/>
          <p:cNvSpPr/>
          <p:nvPr/>
        </p:nvSpPr>
        <p:spPr bwMode="auto">
          <a:xfrm>
            <a:off x="5004048" y="2420453"/>
            <a:ext cx="2448272" cy="1656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7600" b="1" i="0" u="none" strike="noStrike" cap="none" normalizeH="0" baseline="0">
              <a:ln>
                <a:noFill/>
              </a:ln>
              <a:solidFill>
                <a:srgbClr val="FFD624"/>
              </a:solidFill>
              <a:effectLst/>
              <a:latin typeface="Verdana" charset="0"/>
              <a:ea typeface="ＭＳ Ｐゴシック" charset="0"/>
            </a:endParaRPr>
          </a:p>
        </p:txBody>
      </p:sp>
      <p:sp>
        <p:nvSpPr>
          <p:cNvPr id="11" name="Rectangle 10"/>
          <p:cNvSpPr/>
          <p:nvPr/>
        </p:nvSpPr>
        <p:spPr bwMode="auto">
          <a:xfrm>
            <a:off x="1962364" y="2420452"/>
            <a:ext cx="2177588" cy="1766541"/>
          </a:xfrm>
          <a:prstGeom prst="rect">
            <a:avLst/>
          </a:prstGeom>
          <a:solidFill>
            <a:srgbClr val="FFFFFF">
              <a:alpha val="69804"/>
            </a:srgbClr>
          </a:solidFill>
          <a:ln w="571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7600" b="1" i="0" u="none" strike="noStrike" cap="none" normalizeH="0" baseline="0">
              <a:ln>
                <a:noFill/>
              </a:ln>
              <a:solidFill>
                <a:srgbClr val="FFD624"/>
              </a:solidFill>
              <a:effectLst/>
              <a:latin typeface="Verdana" charset="0"/>
              <a:ea typeface="ＭＳ Ｐゴシック" charset="0"/>
            </a:endParaRPr>
          </a:p>
        </p:txBody>
      </p:sp>
      <p:sp>
        <p:nvSpPr>
          <p:cNvPr id="12" name="Rectangle 11"/>
          <p:cNvSpPr/>
          <p:nvPr/>
        </p:nvSpPr>
        <p:spPr bwMode="auto">
          <a:xfrm>
            <a:off x="5004048" y="2388004"/>
            <a:ext cx="2228959" cy="1798990"/>
          </a:xfrm>
          <a:prstGeom prst="rect">
            <a:avLst/>
          </a:prstGeom>
          <a:solidFill>
            <a:srgbClr val="FFFFFF">
              <a:alpha val="69804"/>
            </a:srgb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7600" b="1" i="0" u="none" strike="noStrike" cap="none" normalizeH="0" baseline="0">
              <a:ln>
                <a:noFill/>
              </a:ln>
              <a:solidFill>
                <a:srgbClr val="FFD624"/>
              </a:solidFill>
              <a:effectLst/>
              <a:latin typeface="Verdana" charset="0"/>
              <a:ea typeface="ＭＳ Ｐゴシック" charset="0"/>
            </a:endParaRPr>
          </a:p>
        </p:txBody>
      </p:sp>
      <p:sp>
        <p:nvSpPr>
          <p:cNvPr id="13" name="Rectangle 12"/>
          <p:cNvSpPr/>
          <p:nvPr/>
        </p:nvSpPr>
        <p:spPr bwMode="auto">
          <a:xfrm>
            <a:off x="5004048" y="4552545"/>
            <a:ext cx="2228959" cy="1761008"/>
          </a:xfrm>
          <a:prstGeom prst="rect">
            <a:avLst/>
          </a:prstGeom>
          <a:solidFill>
            <a:srgbClr val="FFFFFF">
              <a:alpha val="69804"/>
            </a:srgb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7600" b="1" i="0" u="none" strike="noStrike" cap="none" normalizeH="0" baseline="0">
              <a:ln>
                <a:noFill/>
              </a:ln>
              <a:solidFill>
                <a:srgbClr val="FFD624"/>
              </a:solidFill>
              <a:effectLst/>
              <a:latin typeface="Verdana" charset="0"/>
              <a:ea typeface="ＭＳ Ｐゴシック" charset="0"/>
            </a:endParaRPr>
          </a:p>
        </p:txBody>
      </p:sp>
      <p:sp>
        <p:nvSpPr>
          <p:cNvPr id="14" name="TextBox 13"/>
          <p:cNvSpPr txBox="1"/>
          <p:nvPr/>
        </p:nvSpPr>
        <p:spPr>
          <a:xfrm>
            <a:off x="2034283" y="2473568"/>
            <a:ext cx="2020314" cy="646331"/>
          </a:xfrm>
          <a:prstGeom prst="rect">
            <a:avLst/>
          </a:prstGeom>
          <a:noFill/>
        </p:spPr>
        <p:txBody>
          <a:bodyPr wrap="square" rtlCol="0">
            <a:spAutoFit/>
          </a:bodyPr>
          <a:lstStyle/>
          <a:p>
            <a:r>
              <a:rPr lang="en-GB" sz="1200" dirty="0" smtClean="0">
                <a:solidFill>
                  <a:srgbClr val="1E4494"/>
                </a:solidFill>
              </a:rPr>
              <a:t>Sendai Framework for Action 2015-30</a:t>
            </a:r>
          </a:p>
          <a:p>
            <a:r>
              <a:rPr lang="en-GB" sz="1200" dirty="0" smtClean="0">
                <a:solidFill>
                  <a:srgbClr val="1E4494"/>
                </a:solidFill>
              </a:rPr>
              <a:t>March 2015</a:t>
            </a:r>
            <a:endParaRPr lang="en-GB" sz="1200" dirty="0">
              <a:solidFill>
                <a:srgbClr val="1E4494"/>
              </a:solidFill>
            </a:endParaRPr>
          </a:p>
        </p:txBody>
      </p:sp>
      <p:sp>
        <p:nvSpPr>
          <p:cNvPr id="15" name="TextBox 14"/>
          <p:cNvSpPr txBox="1"/>
          <p:nvPr/>
        </p:nvSpPr>
        <p:spPr>
          <a:xfrm>
            <a:off x="5076056" y="2498977"/>
            <a:ext cx="2304256" cy="646331"/>
          </a:xfrm>
          <a:prstGeom prst="rect">
            <a:avLst/>
          </a:prstGeom>
          <a:noFill/>
        </p:spPr>
        <p:txBody>
          <a:bodyPr wrap="square" rtlCol="0">
            <a:spAutoFit/>
          </a:bodyPr>
          <a:lstStyle/>
          <a:p>
            <a:r>
              <a:rPr lang="en-GB" sz="1200" dirty="0" smtClean="0">
                <a:solidFill>
                  <a:srgbClr val="1E4494"/>
                </a:solidFill>
              </a:rPr>
              <a:t>Sustainable </a:t>
            </a:r>
          </a:p>
          <a:p>
            <a:r>
              <a:rPr lang="en-GB" sz="1200" dirty="0" smtClean="0">
                <a:solidFill>
                  <a:srgbClr val="1E4494"/>
                </a:solidFill>
              </a:rPr>
              <a:t>Development  Goals</a:t>
            </a:r>
          </a:p>
          <a:p>
            <a:r>
              <a:rPr lang="en-GB" sz="1200" dirty="0" smtClean="0">
                <a:solidFill>
                  <a:srgbClr val="1E4494"/>
                </a:solidFill>
              </a:rPr>
              <a:t>Sept 25-27, 2015</a:t>
            </a:r>
            <a:endParaRPr lang="en-GB" sz="1200" dirty="0">
              <a:solidFill>
                <a:srgbClr val="1E4494"/>
              </a:solidFill>
            </a:endParaRPr>
          </a:p>
        </p:txBody>
      </p:sp>
      <p:sp>
        <p:nvSpPr>
          <p:cNvPr id="16" name="TextBox 15"/>
          <p:cNvSpPr txBox="1"/>
          <p:nvPr/>
        </p:nvSpPr>
        <p:spPr>
          <a:xfrm>
            <a:off x="1962363" y="5403453"/>
            <a:ext cx="2177589" cy="830997"/>
          </a:xfrm>
          <a:prstGeom prst="rect">
            <a:avLst/>
          </a:prstGeom>
          <a:noFill/>
        </p:spPr>
        <p:txBody>
          <a:bodyPr wrap="square" rtlCol="0">
            <a:spAutoFit/>
          </a:bodyPr>
          <a:lstStyle/>
          <a:p>
            <a:r>
              <a:rPr lang="en-GB" sz="1200" dirty="0" smtClean="0">
                <a:solidFill>
                  <a:srgbClr val="1E4494"/>
                </a:solidFill>
              </a:rPr>
              <a:t>Climate</a:t>
            </a:r>
          </a:p>
          <a:p>
            <a:r>
              <a:rPr lang="en-GB" sz="1200" dirty="0" smtClean="0">
                <a:solidFill>
                  <a:srgbClr val="1E4494"/>
                </a:solidFill>
              </a:rPr>
              <a:t>Change Conference</a:t>
            </a:r>
          </a:p>
          <a:p>
            <a:r>
              <a:rPr lang="en-GB" sz="1200" dirty="0" smtClean="0">
                <a:solidFill>
                  <a:srgbClr val="1E4494"/>
                </a:solidFill>
              </a:rPr>
              <a:t>Dec 12, 2015</a:t>
            </a:r>
          </a:p>
          <a:p>
            <a:r>
              <a:rPr lang="en-GB" sz="1200" dirty="0" smtClean="0">
                <a:solidFill>
                  <a:srgbClr val="1E4494"/>
                </a:solidFill>
              </a:rPr>
              <a:t>Paris</a:t>
            </a:r>
          </a:p>
        </p:txBody>
      </p:sp>
      <p:sp>
        <p:nvSpPr>
          <p:cNvPr id="17" name="TextBox 16"/>
          <p:cNvSpPr txBox="1"/>
          <p:nvPr/>
        </p:nvSpPr>
        <p:spPr>
          <a:xfrm>
            <a:off x="5090206" y="5403453"/>
            <a:ext cx="2304256" cy="830997"/>
          </a:xfrm>
          <a:prstGeom prst="rect">
            <a:avLst/>
          </a:prstGeom>
          <a:noFill/>
        </p:spPr>
        <p:txBody>
          <a:bodyPr wrap="square" rtlCol="0">
            <a:spAutoFit/>
          </a:bodyPr>
          <a:lstStyle/>
          <a:p>
            <a:r>
              <a:rPr lang="en-GB" sz="1200" dirty="0" smtClean="0">
                <a:solidFill>
                  <a:srgbClr val="1E4494"/>
                </a:solidFill>
              </a:rPr>
              <a:t>HABITAT III</a:t>
            </a:r>
          </a:p>
          <a:p>
            <a:r>
              <a:rPr lang="en-GB" sz="1200" dirty="0" smtClean="0">
                <a:solidFill>
                  <a:srgbClr val="1E4494"/>
                </a:solidFill>
              </a:rPr>
              <a:t>Quito </a:t>
            </a:r>
          </a:p>
          <a:p>
            <a:r>
              <a:rPr lang="en-GB" sz="1200" dirty="0" smtClean="0">
                <a:solidFill>
                  <a:srgbClr val="1E4494"/>
                </a:solidFill>
              </a:rPr>
              <a:t>October 17-20, 2016 Quito</a:t>
            </a:r>
            <a:endParaRPr lang="en-GB" sz="1200" dirty="0">
              <a:solidFill>
                <a:srgbClr val="1E4494"/>
              </a:solidFill>
            </a:endParaRPr>
          </a:p>
        </p:txBody>
      </p:sp>
      <p:sp>
        <p:nvSpPr>
          <p:cNvPr id="19" name="TextBox 18"/>
          <p:cNvSpPr txBox="1"/>
          <p:nvPr/>
        </p:nvSpPr>
        <p:spPr>
          <a:xfrm>
            <a:off x="3954330" y="3536355"/>
            <a:ext cx="1308334" cy="1200329"/>
          </a:xfrm>
          <a:prstGeom prst="rect">
            <a:avLst/>
          </a:prstGeom>
          <a:noFill/>
        </p:spPr>
        <p:txBody>
          <a:bodyPr wrap="square" rtlCol="0">
            <a:spAutoFit/>
          </a:bodyPr>
          <a:lstStyle/>
          <a:p>
            <a:pPr algn="ctr"/>
            <a:r>
              <a:rPr lang="en-GB" sz="1200" dirty="0" smtClean="0">
                <a:solidFill>
                  <a:srgbClr val="1E4494"/>
                </a:solidFill>
              </a:rPr>
              <a:t>JRC Scientific Support </a:t>
            </a:r>
            <a:br>
              <a:rPr lang="en-GB" sz="1200" dirty="0" smtClean="0">
                <a:solidFill>
                  <a:srgbClr val="1E4494"/>
                </a:solidFill>
              </a:rPr>
            </a:br>
            <a:r>
              <a:rPr lang="en-GB" sz="1200" dirty="0" smtClean="0">
                <a:solidFill>
                  <a:srgbClr val="1E4494"/>
                </a:solidFill>
              </a:rPr>
              <a:t>to Frameworks</a:t>
            </a:r>
          </a:p>
          <a:p>
            <a:pPr algn="ctr"/>
            <a:r>
              <a:rPr lang="en-GB" sz="1200" dirty="0" smtClean="0">
                <a:solidFill>
                  <a:srgbClr val="1E4494"/>
                </a:solidFill>
              </a:rPr>
              <a:t>(UN)</a:t>
            </a:r>
            <a:endParaRPr lang="en-GB" sz="1200" dirty="0">
              <a:solidFill>
                <a:srgbClr val="1E4494"/>
              </a:solidFill>
            </a:endParaRPr>
          </a:p>
        </p:txBody>
      </p:sp>
      <p:sp>
        <p:nvSpPr>
          <p:cNvPr id="22" name="Left-Right Arrow 21"/>
          <p:cNvSpPr/>
          <p:nvPr/>
        </p:nvSpPr>
        <p:spPr bwMode="auto">
          <a:xfrm>
            <a:off x="4112455" y="2697451"/>
            <a:ext cx="891593" cy="198566"/>
          </a:xfrm>
          <a:prstGeom prst="leftRightArrow">
            <a:avLst/>
          </a:prstGeom>
          <a:solidFill>
            <a:srgbClr val="7DC7FF"/>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7600" b="1" i="0" u="none" strike="noStrike" cap="none" normalizeH="0" baseline="0">
              <a:ln>
                <a:noFill/>
              </a:ln>
              <a:solidFill>
                <a:srgbClr val="FFD624"/>
              </a:solidFill>
              <a:effectLst/>
              <a:latin typeface="Verdana" charset="0"/>
              <a:ea typeface="ＭＳ Ｐゴシック" charset="0"/>
            </a:endParaRPr>
          </a:p>
        </p:txBody>
      </p:sp>
      <p:sp>
        <p:nvSpPr>
          <p:cNvPr id="23" name="Left-Right Arrow 22"/>
          <p:cNvSpPr/>
          <p:nvPr/>
        </p:nvSpPr>
        <p:spPr bwMode="auto">
          <a:xfrm>
            <a:off x="4111427" y="5584373"/>
            <a:ext cx="891593" cy="198566"/>
          </a:xfrm>
          <a:prstGeom prst="leftRightArrow">
            <a:avLst/>
          </a:prstGeom>
          <a:solidFill>
            <a:srgbClr val="7DC7FF"/>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7600" b="1" i="0" u="none" strike="noStrike" cap="none" normalizeH="0" baseline="0">
              <a:ln>
                <a:noFill/>
              </a:ln>
              <a:solidFill>
                <a:srgbClr val="FFD624"/>
              </a:solidFill>
              <a:effectLst/>
              <a:latin typeface="Verdana" charset="0"/>
              <a:ea typeface="ＭＳ Ｐゴシック" charset="0"/>
            </a:endParaRPr>
          </a:p>
        </p:txBody>
      </p:sp>
      <p:sp>
        <p:nvSpPr>
          <p:cNvPr id="24" name="Up-Down Arrow 23"/>
          <p:cNvSpPr/>
          <p:nvPr/>
        </p:nvSpPr>
        <p:spPr bwMode="auto">
          <a:xfrm>
            <a:off x="2229909" y="4186994"/>
            <a:ext cx="198022" cy="365552"/>
          </a:xfrm>
          <a:prstGeom prst="upDownArrow">
            <a:avLst/>
          </a:prstGeom>
          <a:solidFill>
            <a:srgbClr val="7DC7FF"/>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7600" b="1" i="0" u="none" strike="noStrike" cap="none" normalizeH="0" baseline="0">
              <a:ln>
                <a:noFill/>
              </a:ln>
              <a:solidFill>
                <a:srgbClr val="FFD624"/>
              </a:solidFill>
              <a:effectLst/>
              <a:latin typeface="Verdana" charset="0"/>
              <a:ea typeface="ＭＳ Ｐゴシック" charset="0"/>
            </a:endParaRPr>
          </a:p>
        </p:txBody>
      </p:sp>
      <p:sp>
        <p:nvSpPr>
          <p:cNvPr id="25" name="Up-Down Arrow 24"/>
          <p:cNvSpPr/>
          <p:nvPr/>
        </p:nvSpPr>
        <p:spPr bwMode="auto">
          <a:xfrm>
            <a:off x="6516216" y="4186994"/>
            <a:ext cx="186141" cy="365551"/>
          </a:xfrm>
          <a:prstGeom prst="upDownArrow">
            <a:avLst/>
          </a:prstGeom>
          <a:solidFill>
            <a:srgbClr val="7DC7FF"/>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7600" b="1" i="0" u="none" strike="noStrike" cap="none" normalizeH="0" baseline="0">
              <a:ln>
                <a:noFill/>
              </a:ln>
              <a:solidFill>
                <a:srgbClr val="FFD624"/>
              </a:solidFill>
              <a:effectLst/>
              <a:latin typeface="Verdana" charset="0"/>
              <a:ea typeface="ＭＳ Ｐゴシック" charset="0"/>
            </a:endParaRPr>
          </a:p>
        </p:txBody>
      </p:sp>
      <p:pic>
        <p:nvPicPr>
          <p:cNvPr id="1026" name="Picture 2" descr="C:\Users\ehrlide.ISIS\Documents\00_PRESEN\000000_DE_MONTE\sendai_cov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656" y="1880214"/>
            <a:ext cx="1584606" cy="219642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6656" y="2890117"/>
            <a:ext cx="1469204" cy="954107"/>
          </a:xfrm>
          <a:prstGeom prst="rect">
            <a:avLst/>
          </a:prstGeom>
          <a:noFill/>
        </p:spPr>
        <p:txBody>
          <a:bodyPr wrap="square" rtlCol="0">
            <a:spAutoFit/>
          </a:bodyPr>
          <a:lstStyle/>
          <a:p>
            <a:pPr algn="ctr"/>
            <a:r>
              <a:rPr lang="en-GB" sz="800" dirty="0" smtClean="0"/>
              <a:t>Art. 25</a:t>
            </a:r>
          </a:p>
          <a:p>
            <a:pPr algn="ctr"/>
            <a:r>
              <a:rPr lang="en-GB" sz="800" dirty="0" smtClean="0"/>
              <a:t>1. Loss Data</a:t>
            </a:r>
          </a:p>
          <a:p>
            <a:pPr algn="ctr"/>
            <a:r>
              <a:rPr lang="en-GB" sz="800" dirty="0" smtClean="0"/>
              <a:t>2. Satellite data and geospatial technologies</a:t>
            </a:r>
            <a:br>
              <a:rPr lang="en-GB" sz="800" dirty="0" smtClean="0"/>
            </a:br>
            <a:r>
              <a:rPr lang="en-GB" sz="800" u="sng" dirty="0" smtClean="0"/>
              <a:t>Human Settlements </a:t>
            </a:r>
            <a:r>
              <a:rPr lang="en-GB" sz="800" dirty="0" smtClean="0"/>
              <a:t/>
            </a:r>
            <a:br>
              <a:rPr lang="en-GB" sz="800" dirty="0" smtClean="0"/>
            </a:br>
            <a:r>
              <a:rPr lang="en-GB" sz="800" u="sng" dirty="0" smtClean="0"/>
              <a:t>Population</a:t>
            </a:r>
            <a:endParaRPr lang="en-GB" sz="800" u="sng" dirty="0"/>
          </a:p>
        </p:txBody>
      </p:sp>
      <p:sp>
        <p:nvSpPr>
          <p:cNvPr id="26" name="Rectangle 25"/>
          <p:cNvSpPr/>
          <p:nvPr/>
        </p:nvSpPr>
        <p:spPr bwMode="auto">
          <a:xfrm>
            <a:off x="173467" y="4694272"/>
            <a:ext cx="1242654" cy="1669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7600" b="1" i="0" u="none" strike="noStrike" cap="none" normalizeH="0" baseline="0">
              <a:ln>
                <a:noFill/>
              </a:ln>
              <a:solidFill>
                <a:srgbClr val="FFD624"/>
              </a:solidFill>
              <a:effectLst/>
              <a:latin typeface="Verdana" charset="0"/>
              <a:ea typeface="ＭＳ Ｐゴシック" charset="0"/>
            </a:endParaRPr>
          </a:p>
        </p:txBody>
      </p:sp>
      <p:sp>
        <p:nvSpPr>
          <p:cNvPr id="7" name="Rectangle 6"/>
          <p:cNvSpPr/>
          <p:nvPr/>
        </p:nvSpPr>
        <p:spPr bwMode="auto">
          <a:xfrm>
            <a:off x="181298" y="4589004"/>
            <a:ext cx="1497795" cy="1755082"/>
          </a:xfrm>
          <a:prstGeom prst="rect">
            <a:avLst/>
          </a:prstGeom>
          <a:noFill/>
          <a:ln w="28575" cap="flat" cmpd="sng" algn="ctr">
            <a:solidFill>
              <a:srgbClr val="FF9933"/>
            </a:solidFill>
            <a:prstDash val="lg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7600" b="1" i="0" u="none" strike="noStrike" cap="none" normalizeH="0" baseline="0">
              <a:ln>
                <a:noFill/>
              </a:ln>
              <a:solidFill>
                <a:srgbClr val="FFD624"/>
              </a:solidFill>
              <a:effectLst/>
              <a:latin typeface="Verdana" charset="0"/>
              <a:ea typeface="ＭＳ Ｐゴシック" charset="0"/>
            </a:endParaRPr>
          </a:p>
        </p:txBody>
      </p:sp>
      <p:sp>
        <p:nvSpPr>
          <p:cNvPr id="27" name="Rectangle 26"/>
          <p:cNvSpPr/>
          <p:nvPr/>
        </p:nvSpPr>
        <p:spPr bwMode="auto">
          <a:xfrm>
            <a:off x="7559393" y="4569623"/>
            <a:ext cx="1460124" cy="1794362"/>
          </a:xfrm>
          <a:prstGeom prst="rect">
            <a:avLst/>
          </a:prstGeom>
          <a:noFill/>
          <a:ln w="38100" cap="flat" cmpd="sng" algn="ctr">
            <a:solidFill>
              <a:srgbClr val="E852D3"/>
            </a:solidFill>
            <a:prstDash val="lg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7600" b="1" i="0" u="none" strike="noStrike" cap="none" normalizeH="0" baseline="0">
              <a:ln>
                <a:noFill/>
              </a:ln>
              <a:solidFill>
                <a:srgbClr val="FFD624"/>
              </a:solidFill>
              <a:effectLst/>
              <a:latin typeface="Verdana" charset="0"/>
              <a:ea typeface="ＭＳ Ｐゴシック" charset="0"/>
            </a:endParaRPr>
          </a:p>
        </p:txBody>
      </p:sp>
      <p:sp>
        <p:nvSpPr>
          <p:cNvPr id="8" name="TextBox 7"/>
          <p:cNvSpPr txBox="1"/>
          <p:nvPr/>
        </p:nvSpPr>
        <p:spPr>
          <a:xfrm>
            <a:off x="7484461" y="2228397"/>
            <a:ext cx="1486197" cy="1323439"/>
          </a:xfrm>
          <a:prstGeom prst="rect">
            <a:avLst/>
          </a:prstGeom>
          <a:noFill/>
        </p:spPr>
        <p:txBody>
          <a:bodyPr wrap="square" rtlCol="0">
            <a:spAutoFit/>
          </a:bodyPr>
          <a:lstStyle/>
          <a:p>
            <a:pPr algn="ctr"/>
            <a:r>
              <a:rPr lang="en-GB" sz="1000" dirty="0" smtClean="0">
                <a:solidFill>
                  <a:srgbClr val="004494"/>
                </a:solidFill>
              </a:rPr>
              <a:t>Transforming our world: The 2030 Agenda for sustainable development</a:t>
            </a:r>
          </a:p>
          <a:p>
            <a:pPr algn="ctr"/>
            <a:endParaRPr lang="en-GB" sz="1000" dirty="0">
              <a:solidFill>
                <a:srgbClr val="004494"/>
              </a:solidFill>
            </a:endParaRPr>
          </a:p>
          <a:p>
            <a:pPr algn="ctr"/>
            <a:r>
              <a:rPr lang="en-GB" sz="1000" u="sng" dirty="0" smtClean="0">
                <a:solidFill>
                  <a:srgbClr val="004494"/>
                </a:solidFill>
              </a:rPr>
              <a:t>Draft</a:t>
            </a:r>
            <a:r>
              <a:rPr lang="en-GB" sz="1000" dirty="0" smtClean="0">
                <a:solidFill>
                  <a:srgbClr val="004494"/>
                </a:solidFill>
              </a:rPr>
              <a:t/>
            </a:r>
            <a:br>
              <a:rPr lang="en-GB" sz="1000" dirty="0" smtClean="0">
                <a:solidFill>
                  <a:srgbClr val="004494"/>
                </a:solidFill>
              </a:rPr>
            </a:br>
            <a:r>
              <a:rPr lang="en-GB" sz="1000" dirty="0" smtClean="0">
                <a:solidFill>
                  <a:srgbClr val="004494"/>
                </a:solidFill>
              </a:rPr>
              <a:t>1 August 2015</a:t>
            </a:r>
            <a:endParaRPr lang="en-GB" sz="1000" dirty="0">
              <a:solidFill>
                <a:srgbClr val="004494"/>
              </a:solidFill>
            </a:endParaRPr>
          </a:p>
        </p:txBody>
      </p:sp>
      <p:sp>
        <p:nvSpPr>
          <p:cNvPr id="29" name="Rectangle 28"/>
          <p:cNvSpPr/>
          <p:nvPr/>
        </p:nvSpPr>
        <p:spPr>
          <a:xfrm>
            <a:off x="5116883" y="5073162"/>
            <a:ext cx="2054338" cy="276999"/>
          </a:xfrm>
          <a:prstGeom prst="rect">
            <a:avLst/>
          </a:prstGeom>
          <a:solidFill>
            <a:schemeClr val="bg1"/>
          </a:solidFill>
        </p:spPr>
        <p:txBody>
          <a:bodyPr wrap="square">
            <a:spAutoFit/>
          </a:bodyPr>
          <a:lstStyle/>
          <a:p>
            <a:r>
              <a:rPr lang="en-GB" sz="600" b="0" dirty="0">
                <a:solidFill>
                  <a:srgbClr val="E852D3"/>
                </a:solidFill>
                <a:latin typeface="Arial" charset="0"/>
                <a:cs typeface="ＭＳ Ｐゴシック" charset="0"/>
              </a:rPr>
              <a:t>Percentage of urban population living in </a:t>
            </a:r>
            <a:r>
              <a:rPr lang="en-GB" sz="600" u="sng" dirty="0">
                <a:solidFill>
                  <a:srgbClr val="E852D3"/>
                </a:solidFill>
                <a:latin typeface="Arial" charset="0"/>
                <a:cs typeface="ＭＳ Ｐゴシック" charset="0"/>
              </a:rPr>
              <a:t>slums or informal settlements </a:t>
            </a:r>
            <a:endParaRPr lang="en-GB" sz="600" u="sng" dirty="0">
              <a:solidFill>
                <a:srgbClr val="E852D3"/>
              </a:solidFill>
            </a:endParaRPr>
          </a:p>
        </p:txBody>
      </p:sp>
      <p:sp>
        <p:nvSpPr>
          <p:cNvPr id="30" name="Rectangle 29"/>
          <p:cNvSpPr/>
          <p:nvPr/>
        </p:nvSpPr>
        <p:spPr>
          <a:xfrm>
            <a:off x="2056117" y="4713084"/>
            <a:ext cx="1998706" cy="646331"/>
          </a:xfrm>
          <a:prstGeom prst="rect">
            <a:avLst/>
          </a:prstGeom>
          <a:solidFill>
            <a:schemeClr val="bg1"/>
          </a:solidFill>
        </p:spPr>
        <p:txBody>
          <a:bodyPr wrap="square">
            <a:spAutoFit/>
          </a:bodyPr>
          <a:lstStyle/>
          <a:p>
            <a:r>
              <a:rPr lang="en-GB" sz="600" b="0" dirty="0">
                <a:solidFill>
                  <a:schemeClr val="tx1"/>
                </a:solidFill>
              </a:rPr>
              <a:t>By 2020, increase by [x] per cent the number of cities and human </a:t>
            </a:r>
            <a:r>
              <a:rPr lang="en-GB" sz="600" b="0" dirty="0" smtClean="0">
                <a:solidFill>
                  <a:schemeClr val="tx1"/>
                </a:solidFill>
              </a:rPr>
              <a:t> ….., </a:t>
            </a:r>
            <a:r>
              <a:rPr lang="en-GB" sz="600" b="0" dirty="0">
                <a:solidFill>
                  <a:schemeClr val="tx1"/>
                </a:solidFill>
              </a:rPr>
              <a:t>resource efficiency, mitigation and </a:t>
            </a:r>
            <a:r>
              <a:rPr lang="en-GB" sz="600" u="sng" dirty="0">
                <a:solidFill>
                  <a:schemeClr val="tx1"/>
                </a:solidFill>
              </a:rPr>
              <a:t>adaptation to climate change</a:t>
            </a:r>
            <a:r>
              <a:rPr lang="en-GB" sz="600" b="0" dirty="0">
                <a:solidFill>
                  <a:schemeClr val="tx1"/>
                </a:solidFill>
              </a:rPr>
              <a:t>, resilience to disasters, develop and implement, </a:t>
            </a:r>
          </a:p>
          <a:p>
            <a:endParaRPr lang="en-GB" sz="600" b="0" dirty="0">
              <a:solidFill>
                <a:schemeClr val="tx1"/>
              </a:solidFill>
            </a:endParaRPr>
          </a:p>
        </p:txBody>
      </p:sp>
      <p:sp>
        <p:nvSpPr>
          <p:cNvPr id="31" name="Rectangle 30"/>
          <p:cNvSpPr/>
          <p:nvPr/>
        </p:nvSpPr>
        <p:spPr>
          <a:xfrm>
            <a:off x="2034283" y="3213191"/>
            <a:ext cx="1998706" cy="830997"/>
          </a:xfrm>
          <a:prstGeom prst="rect">
            <a:avLst/>
          </a:prstGeom>
          <a:solidFill>
            <a:schemeClr val="bg1"/>
          </a:solidFill>
        </p:spPr>
        <p:txBody>
          <a:bodyPr wrap="square">
            <a:spAutoFit/>
          </a:bodyPr>
          <a:lstStyle/>
          <a:p>
            <a:r>
              <a:rPr lang="en-GB" sz="600" u="sng" dirty="0">
                <a:solidFill>
                  <a:srgbClr val="004494"/>
                </a:solidFill>
              </a:rPr>
              <a:t>By </a:t>
            </a:r>
            <a:r>
              <a:rPr lang="en-GB" sz="600" u="sng" dirty="0" smtClean="0">
                <a:solidFill>
                  <a:srgbClr val="004494"/>
                </a:solidFill>
              </a:rPr>
              <a:t>2030</a:t>
            </a:r>
            <a:r>
              <a:rPr lang="en-GB" sz="600" u="sng" dirty="0">
                <a:solidFill>
                  <a:srgbClr val="004494"/>
                </a:solidFill>
              </a:rPr>
              <a:t>, </a:t>
            </a:r>
            <a:r>
              <a:rPr lang="en-GB" sz="600" u="sng" dirty="0" smtClean="0">
                <a:solidFill>
                  <a:srgbClr val="004494"/>
                </a:solidFill>
              </a:rPr>
              <a:t>decrease mortality, physical losses due to disasters, by  </a:t>
            </a:r>
          </a:p>
          <a:p>
            <a:r>
              <a:rPr lang="en-GB" sz="600" b="0" dirty="0" smtClean="0">
                <a:solidFill>
                  <a:schemeClr val="tx1"/>
                </a:solidFill>
              </a:rPr>
              <a:t>By 2020 increase </a:t>
            </a:r>
            <a:r>
              <a:rPr lang="en-GB" sz="600" b="0" dirty="0">
                <a:solidFill>
                  <a:schemeClr val="tx1"/>
                </a:solidFill>
              </a:rPr>
              <a:t>by [x] per cent the number of cities and human </a:t>
            </a:r>
            <a:r>
              <a:rPr lang="en-GB" sz="600" b="0" dirty="0" smtClean="0">
                <a:solidFill>
                  <a:schemeClr val="tx1"/>
                </a:solidFill>
              </a:rPr>
              <a:t>settlements</a:t>
            </a:r>
          </a:p>
          <a:p>
            <a:r>
              <a:rPr lang="en-GB" sz="600" b="0" dirty="0" smtClean="0">
                <a:solidFill>
                  <a:schemeClr val="tx1"/>
                </a:solidFill>
              </a:rPr>
              <a:t>…. , </a:t>
            </a:r>
            <a:r>
              <a:rPr lang="en-GB" sz="600" b="0" dirty="0">
                <a:solidFill>
                  <a:schemeClr val="tx1"/>
                </a:solidFill>
              </a:rPr>
              <a:t>resource efficiency, mitigation and </a:t>
            </a:r>
            <a:r>
              <a:rPr lang="en-GB" sz="600" u="sng" dirty="0">
                <a:solidFill>
                  <a:schemeClr val="tx1"/>
                </a:solidFill>
              </a:rPr>
              <a:t>adaptation to climate change</a:t>
            </a:r>
            <a:r>
              <a:rPr lang="en-GB" sz="600" b="0" dirty="0">
                <a:solidFill>
                  <a:schemeClr val="tx1"/>
                </a:solidFill>
              </a:rPr>
              <a:t>, resilience to disasters, develop and implement, </a:t>
            </a:r>
          </a:p>
          <a:p>
            <a:endParaRPr lang="en-GB" sz="600" b="0" dirty="0">
              <a:solidFill>
                <a:schemeClr val="tx1"/>
              </a:solidFill>
            </a:endParaRPr>
          </a:p>
        </p:txBody>
      </p:sp>
      <p:sp>
        <p:nvSpPr>
          <p:cNvPr id="32" name="Rectangle 31"/>
          <p:cNvSpPr/>
          <p:nvPr/>
        </p:nvSpPr>
        <p:spPr>
          <a:xfrm>
            <a:off x="5090206" y="3145308"/>
            <a:ext cx="1998706" cy="830997"/>
          </a:xfrm>
          <a:prstGeom prst="rect">
            <a:avLst/>
          </a:prstGeom>
          <a:solidFill>
            <a:schemeClr val="bg1"/>
          </a:solidFill>
        </p:spPr>
        <p:txBody>
          <a:bodyPr wrap="square">
            <a:spAutoFit/>
          </a:bodyPr>
          <a:lstStyle/>
          <a:p>
            <a:r>
              <a:rPr lang="en-GB" sz="600" dirty="0">
                <a:solidFill>
                  <a:srgbClr val="004494"/>
                </a:solidFill>
              </a:rPr>
              <a:t>By </a:t>
            </a:r>
            <a:r>
              <a:rPr lang="en-GB" sz="600" dirty="0" smtClean="0">
                <a:solidFill>
                  <a:srgbClr val="004494"/>
                </a:solidFill>
              </a:rPr>
              <a:t>2030</a:t>
            </a:r>
            <a:r>
              <a:rPr lang="en-GB" sz="600" dirty="0">
                <a:solidFill>
                  <a:srgbClr val="004494"/>
                </a:solidFill>
              </a:rPr>
              <a:t>, </a:t>
            </a:r>
            <a:r>
              <a:rPr lang="en-GB" sz="600" dirty="0" smtClean="0">
                <a:solidFill>
                  <a:srgbClr val="004494"/>
                </a:solidFill>
              </a:rPr>
              <a:t>decrease mortality, physical losses due to disasters , by</a:t>
            </a:r>
          </a:p>
          <a:p>
            <a:r>
              <a:rPr lang="en-GB" sz="600" b="0" dirty="0">
                <a:solidFill>
                  <a:schemeClr val="tx1"/>
                </a:solidFill>
              </a:rPr>
              <a:t>By 2020 increase by [x] per cent the number of cities and human settlements</a:t>
            </a:r>
          </a:p>
          <a:p>
            <a:r>
              <a:rPr lang="en-GB" sz="600" b="0" dirty="0" smtClean="0">
                <a:solidFill>
                  <a:schemeClr val="tx1"/>
                </a:solidFill>
              </a:rPr>
              <a:t>…. , </a:t>
            </a:r>
            <a:r>
              <a:rPr lang="en-GB" sz="600" b="0" dirty="0">
                <a:solidFill>
                  <a:schemeClr val="tx1"/>
                </a:solidFill>
              </a:rPr>
              <a:t>resource efficiency, mitigation and </a:t>
            </a:r>
            <a:r>
              <a:rPr lang="en-GB" sz="600" u="sng" dirty="0">
                <a:solidFill>
                  <a:schemeClr val="tx1"/>
                </a:solidFill>
              </a:rPr>
              <a:t>adaptation to climate change</a:t>
            </a:r>
            <a:r>
              <a:rPr lang="en-GB" sz="600" b="0" dirty="0">
                <a:solidFill>
                  <a:schemeClr val="tx1"/>
                </a:solidFill>
              </a:rPr>
              <a:t>, resilience to disasters, develop and implement, </a:t>
            </a:r>
          </a:p>
          <a:p>
            <a:endParaRPr lang="en-GB" sz="600" b="0" dirty="0">
              <a:solidFill>
                <a:schemeClr val="tx1"/>
              </a:solidFill>
            </a:endParaRPr>
          </a:p>
        </p:txBody>
      </p:sp>
      <p:sp>
        <p:nvSpPr>
          <p:cNvPr id="10" name="Rectangle 9"/>
          <p:cNvSpPr/>
          <p:nvPr/>
        </p:nvSpPr>
        <p:spPr>
          <a:xfrm>
            <a:off x="5116883" y="4724887"/>
            <a:ext cx="1972030" cy="276999"/>
          </a:xfrm>
          <a:prstGeom prst="rect">
            <a:avLst/>
          </a:prstGeom>
        </p:spPr>
        <p:txBody>
          <a:bodyPr wrap="square">
            <a:spAutoFit/>
          </a:bodyPr>
          <a:lstStyle/>
          <a:p>
            <a:r>
              <a:rPr lang="en-GB" sz="600" b="0" dirty="0">
                <a:solidFill>
                  <a:schemeClr val="tx1"/>
                </a:solidFill>
              </a:rPr>
              <a:t>By 2020 increase by [x] per cent the number of cities and human settlements</a:t>
            </a:r>
          </a:p>
        </p:txBody>
      </p:sp>
      <p:sp>
        <p:nvSpPr>
          <p:cNvPr id="33" name="Rectangle 32"/>
          <p:cNvSpPr/>
          <p:nvPr/>
        </p:nvSpPr>
        <p:spPr>
          <a:xfrm>
            <a:off x="5034575" y="3905688"/>
            <a:ext cx="2054338" cy="276999"/>
          </a:xfrm>
          <a:prstGeom prst="rect">
            <a:avLst/>
          </a:prstGeom>
          <a:solidFill>
            <a:schemeClr val="bg1"/>
          </a:solidFill>
        </p:spPr>
        <p:txBody>
          <a:bodyPr wrap="square">
            <a:spAutoFit/>
          </a:bodyPr>
          <a:lstStyle/>
          <a:p>
            <a:r>
              <a:rPr lang="en-GB" sz="600" b="0" dirty="0">
                <a:solidFill>
                  <a:srgbClr val="E852D3"/>
                </a:solidFill>
                <a:latin typeface="Arial" charset="0"/>
                <a:cs typeface="ＭＳ Ｐゴシック" charset="0"/>
              </a:rPr>
              <a:t>Percentage of urban population living in </a:t>
            </a:r>
            <a:r>
              <a:rPr lang="en-GB" sz="600" u="sng" dirty="0">
                <a:solidFill>
                  <a:srgbClr val="E852D3"/>
                </a:solidFill>
                <a:latin typeface="Arial" charset="0"/>
                <a:cs typeface="ＭＳ Ｐゴシック" charset="0"/>
              </a:rPr>
              <a:t>slums or informal settlements </a:t>
            </a:r>
            <a:endParaRPr lang="en-GB" sz="600" u="sng" dirty="0">
              <a:solidFill>
                <a:srgbClr val="E852D3"/>
              </a:solidFill>
            </a:endParaRPr>
          </a:p>
        </p:txBody>
      </p:sp>
      <p:pic>
        <p:nvPicPr>
          <p:cNvPr id="3" name="Picture 2" descr="C:\Users\ehrlide.ISIS\Documents\00_PRESEN\2016\SDGS\SDG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2319" y="1880213"/>
            <a:ext cx="1567197" cy="237013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ehrlide.ISIS\Documents\00_PRESEN\2016\paris_agreement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7008" y="4435476"/>
            <a:ext cx="1492085" cy="20626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ehrlide.ISIS\Documents\00_PRESEN\2016\paris_agreements_logo.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7008" y="4443747"/>
            <a:ext cx="1492085" cy="2171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28371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Slide Number Placeholder 2"/>
          <p:cNvSpPr>
            <a:spLocks noGrp="1"/>
          </p:cNvSpPr>
          <p:nvPr>
            <p:ph type="sldNum" sz="quarter" idx="10"/>
          </p:nvPr>
        </p:nvSpPr>
        <p:spPr/>
        <p:txBody>
          <a:bodyPr/>
          <a:lstStyle/>
          <a:p>
            <a:fld id="{574E1B05-E6E4-4934-AB6A-031D8B5DE7B9}" type="slidenum">
              <a:rPr lang="en-GB" smtClean="0"/>
              <a:pPr/>
              <a:t>13</a:t>
            </a:fld>
            <a:endParaRPr lang="en-GB"/>
          </a:p>
        </p:txBody>
      </p:sp>
      <p:sp>
        <p:nvSpPr>
          <p:cNvPr id="4" name="Date Placeholder 3"/>
          <p:cNvSpPr>
            <a:spLocks noGrp="1"/>
          </p:cNvSpPr>
          <p:nvPr>
            <p:ph type="dt" sz="half" idx="11"/>
          </p:nvPr>
        </p:nvSpPr>
        <p:spPr/>
        <p:txBody>
          <a:bodyPr/>
          <a:lstStyle/>
          <a:p>
            <a:fld id="{CB1F152F-A632-42E0-94F8-5DA868FD2DF0}" type="datetime3">
              <a:rPr lang="en-US" smtClean="0"/>
              <a:pPr/>
              <a:t>10 October 2016</a:t>
            </a:fld>
            <a:endParaRPr lang="en-GB"/>
          </a:p>
        </p:txBody>
      </p:sp>
      <p:pic>
        <p:nvPicPr>
          <p:cNvPr id="5" name="Picture 3" descr="C:\Users\ehrlide.ISIS\Documents\22_TASKS_2016\Z_PAPER_16_ATLAS\slope_elev_stats\maps\the_Neatherlands_elev.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947"/>
            <a:ext cx="8921578" cy="689394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ehrlide.ISIS\Documents\22_TASKS_2016\Z_PAPER_16_ATLAS\slope_elev_stats\neatherland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097"/>
            <a:ext cx="3630291" cy="22006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46086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txBox="1">
            <a:spLocks noGrp="1"/>
          </p:cNvSpPr>
          <p:nvPr/>
        </p:nvSpPr>
        <p:spPr bwMode="auto">
          <a:xfrm>
            <a:off x="6373813" y="6426200"/>
            <a:ext cx="2133600" cy="15398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lIns="0" tIns="0" rIns="0" bIns="0">
            <a:spAutoFit/>
          </a:bodyPr>
          <a:lstStyle>
            <a:lvl1pPr eaLnBrk="0" hangingPunct="0">
              <a:defRPr sz="2400" b="1">
                <a:solidFill>
                  <a:srgbClr val="004494"/>
                </a:solidFill>
                <a:latin typeface="Verdana" pitchFamily="34" charset="0"/>
                <a:ea typeface="MS PGothic" pitchFamily="34" charset="-128"/>
              </a:defRPr>
            </a:lvl1pPr>
            <a:lvl2pPr marL="742950" indent="-285750" eaLnBrk="0" hangingPunct="0">
              <a:defRPr sz="2400" b="1">
                <a:solidFill>
                  <a:srgbClr val="004494"/>
                </a:solidFill>
                <a:latin typeface="Verdana" pitchFamily="34" charset="0"/>
                <a:ea typeface="MS PGothic" pitchFamily="34" charset="-128"/>
              </a:defRPr>
            </a:lvl2pPr>
            <a:lvl3pPr marL="1143000" indent="-228600" eaLnBrk="0" hangingPunct="0">
              <a:defRPr sz="2400" b="1">
                <a:solidFill>
                  <a:srgbClr val="004494"/>
                </a:solidFill>
                <a:latin typeface="Verdana" pitchFamily="34" charset="0"/>
                <a:ea typeface="MS PGothic" pitchFamily="34" charset="-128"/>
              </a:defRPr>
            </a:lvl3pPr>
            <a:lvl4pPr marL="1600200" indent="-228600" eaLnBrk="0" hangingPunct="0">
              <a:defRPr sz="2400" b="1">
                <a:solidFill>
                  <a:srgbClr val="004494"/>
                </a:solidFill>
                <a:latin typeface="Verdana" pitchFamily="34" charset="0"/>
                <a:ea typeface="MS PGothic" pitchFamily="34" charset="-128"/>
              </a:defRPr>
            </a:lvl4pPr>
            <a:lvl5pPr marL="2057400" indent="-228600" eaLnBrk="0" hangingPunct="0">
              <a:defRPr sz="2400" b="1">
                <a:solidFill>
                  <a:srgbClr val="004494"/>
                </a:solidFill>
                <a:latin typeface="Verdana" pitchFamily="34" charset="0"/>
                <a:ea typeface="MS PGothic" pitchFamily="34" charset="-128"/>
              </a:defRPr>
            </a:lvl5pPr>
            <a:lvl6pPr marL="2514600" indent="-228600" eaLnBrk="0" fontAlgn="base" hangingPunct="0">
              <a:spcBef>
                <a:spcPct val="0"/>
              </a:spcBef>
              <a:spcAft>
                <a:spcPct val="0"/>
              </a:spcAft>
              <a:defRPr sz="2400" b="1">
                <a:solidFill>
                  <a:srgbClr val="004494"/>
                </a:solidFill>
                <a:latin typeface="Verdana" pitchFamily="34" charset="0"/>
                <a:ea typeface="MS PGothic" pitchFamily="34" charset="-128"/>
              </a:defRPr>
            </a:lvl6pPr>
            <a:lvl7pPr marL="2971800" indent="-228600" eaLnBrk="0" fontAlgn="base" hangingPunct="0">
              <a:spcBef>
                <a:spcPct val="0"/>
              </a:spcBef>
              <a:spcAft>
                <a:spcPct val="0"/>
              </a:spcAft>
              <a:defRPr sz="2400" b="1">
                <a:solidFill>
                  <a:srgbClr val="004494"/>
                </a:solidFill>
                <a:latin typeface="Verdana" pitchFamily="34" charset="0"/>
                <a:ea typeface="MS PGothic" pitchFamily="34" charset="-128"/>
              </a:defRPr>
            </a:lvl7pPr>
            <a:lvl8pPr marL="3429000" indent="-228600" eaLnBrk="0" fontAlgn="base" hangingPunct="0">
              <a:spcBef>
                <a:spcPct val="0"/>
              </a:spcBef>
              <a:spcAft>
                <a:spcPct val="0"/>
              </a:spcAft>
              <a:defRPr sz="2400" b="1">
                <a:solidFill>
                  <a:srgbClr val="004494"/>
                </a:solidFill>
                <a:latin typeface="Verdana" pitchFamily="34" charset="0"/>
                <a:ea typeface="MS PGothic" pitchFamily="34" charset="-128"/>
              </a:defRPr>
            </a:lvl8pPr>
            <a:lvl9pPr marL="3886200" indent="-228600" eaLnBrk="0" fontAlgn="base" hangingPunct="0">
              <a:spcBef>
                <a:spcPct val="0"/>
              </a:spcBef>
              <a:spcAft>
                <a:spcPct val="0"/>
              </a:spcAft>
              <a:defRPr sz="2400" b="1">
                <a:solidFill>
                  <a:srgbClr val="004494"/>
                </a:solidFill>
                <a:latin typeface="Verdana" pitchFamily="34" charset="0"/>
                <a:ea typeface="MS PGothic" pitchFamily="34" charset="-128"/>
              </a:defRPr>
            </a:lvl9pPr>
          </a:lstStyle>
          <a:p>
            <a:pPr algn="r" eaLnBrk="1" hangingPunct="1">
              <a:defRPr/>
            </a:pPr>
            <a:fld id="{2562CD61-6CD6-4645-AB9C-5127BFB364EA}" type="slidenum">
              <a:rPr lang="en-GB" sz="1000" b="0" smtClean="0"/>
              <a:pPr algn="r" eaLnBrk="1" hangingPunct="1">
                <a:defRPr/>
              </a:pPr>
              <a:t>14</a:t>
            </a:fld>
            <a:endParaRPr lang="en-GB" sz="1000" b="0" smtClean="0"/>
          </a:p>
        </p:txBody>
      </p:sp>
      <p:pic>
        <p:nvPicPr>
          <p:cNvPr id="1028" name="Picture 4" descr="http://www.crcid.org/uploads/2/3/8/7/23875692/7486183_ori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2664" y="1019269"/>
            <a:ext cx="6839792" cy="548392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657141" y="5139036"/>
            <a:ext cx="8261729" cy="8823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descr="http://www.crcid.org/uploads/2/3/8/7/23875692/7486183_orig.jpg"/>
          <p:cNvPicPr>
            <a:picLocks noChangeAspect="1" noChangeArrowheads="1"/>
          </p:cNvPicPr>
          <p:nvPr/>
        </p:nvPicPr>
        <p:blipFill rotWithShape="1">
          <a:blip r:embed="rId3">
            <a:extLst>
              <a:ext uri="{28A0092B-C50C-407E-A947-70E740481C1C}">
                <a14:useLocalDpi xmlns:a14="http://schemas.microsoft.com/office/drawing/2010/main" val="0"/>
              </a:ext>
            </a:extLst>
          </a:blip>
          <a:srcRect t="50000" r="79178" b="25000"/>
          <a:stretch/>
        </p:blipFill>
        <p:spPr bwMode="auto">
          <a:xfrm>
            <a:off x="1278114" y="3754407"/>
            <a:ext cx="1424142" cy="1370981"/>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0"/>
          </p:nvPr>
        </p:nvSpPr>
        <p:spPr/>
        <p:txBody>
          <a:bodyPr/>
          <a:lstStyle/>
          <a:p>
            <a:pPr>
              <a:defRPr/>
            </a:pPr>
            <a:fld id="{C2BF8BDE-053F-4549-B1D4-6064E99CD9D7}" type="slidenum">
              <a:rPr lang="en-GB" altLang="en-US" smtClean="0"/>
              <a:pPr>
                <a:defRPr/>
              </a:pPr>
              <a:t>14</a:t>
            </a:fld>
            <a:endParaRPr lang="en-GB" altLang="en-US"/>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2256" y="3852094"/>
            <a:ext cx="4018113" cy="11756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288341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1028"/>
                                        </p:tgtEl>
                                        <p:attrNameLst>
                                          <p:attrName>style.opacity</p:attrName>
                                        </p:attrNameLst>
                                      </p:cBhvr>
                                      <p:to>
                                        <p:strVal val="0.5"/>
                                      </p:to>
                                    </p:set>
                                    <p:animEffect filter="image" prLst="opacity: 0.5">
                                      <p:cBhvr rctx="IE">
                                        <p:cTn id="7" dur="indefinite"/>
                                        <p:tgtEl>
                                          <p:spTgt spid="1028"/>
                                        </p:tgtEl>
                                      </p:cBhvr>
                                    </p:animEffect>
                                  </p:childTnLst>
                                </p:cTn>
                              </p:par>
                            </p:childTnLst>
                          </p:cTn>
                        </p:par>
                        <p:par>
                          <p:cTn id="8" fill="hold">
                            <p:stCondLst>
                              <p:cond delay="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1029"/>
                                        </p:tgtEl>
                                        <p:attrNameLst>
                                          <p:attrName>style.visibility</p:attrName>
                                        </p:attrNameLst>
                                      </p:cBhvr>
                                      <p:to>
                                        <p:strVal val="visible"/>
                                      </p:to>
                                    </p:set>
                                    <p:animEffect transition="in" filter="fade">
                                      <p:cBhvr>
                                        <p:cTn id="15" dur="500"/>
                                        <p:tgtEl>
                                          <p:spTgt spid="1029"/>
                                        </p:tgtEl>
                                      </p:cBhvr>
                                    </p:animEffect>
                                  </p:childTnLst>
                                </p:cTn>
                              </p:par>
                              <p:par>
                                <p:cTn id="16" presetID="10" presetClass="entr" presetSubtype="0"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fade">
                                      <p:cBhvr>
                                        <p:cTn id="18"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C2BF8BDE-053F-4549-B1D4-6064E99CD9D7}" type="slidenum">
              <a:rPr lang="en-GB" altLang="en-US" smtClean="0"/>
              <a:pPr>
                <a:defRPr/>
              </a:pPr>
              <a:t>15</a:t>
            </a:fld>
            <a:endParaRPr lang="en-GB" altLang="en-US"/>
          </a:p>
        </p:txBody>
      </p:sp>
      <p:sp>
        <p:nvSpPr>
          <p:cNvPr id="3" name="Date Placeholder 2"/>
          <p:cNvSpPr>
            <a:spLocks noGrp="1"/>
          </p:cNvSpPr>
          <p:nvPr>
            <p:ph type="dt" sz="half" idx="4294967295"/>
          </p:nvPr>
        </p:nvSpPr>
        <p:spPr>
          <a:xfrm>
            <a:off x="636588" y="6426200"/>
            <a:ext cx="2133600" cy="153988"/>
          </a:xfrm>
        </p:spPr>
        <p:txBody>
          <a:bodyPr/>
          <a:lstStyle/>
          <a:p>
            <a:pPr>
              <a:defRPr/>
            </a:pPr>
            <a:fld id="{02C96564-B933-437E-A92B-448A07960FDC}" type="datetime1">
              <a:rPr lang="en-US" smtClean="0"/>
              <a:t>10/10/2016</a:t>
            </a:fld>
            <a:endParaRPr lang="en-GB"/>
          </a:p>
        </p:txBody>
      </p:sp>
      <p:sp>
        <p:nvSpPr>
          <p:cNvPr id="5" name="Title 3"/>
          <p:cNvSpPr txBox="1">
            <a:spLocks/>
          </p:cNvSpPr>
          <p:nvPr/>
        </p:nvSpPr>
        <p:spPr>
          <a:xfrm>
            <a:off x="0" y="1058104"/>
            <a:ext cx="9144000" cy="889449"/>
          </a:xfrm>
          <a:prstGeom prst="rect">
            <a:avLst/>
          </a:prstGeom>
        </p:spPr>
        <p:txBody>
          <a:bodyPr/>
          <a:lstStyle>
            <a:lvl1pPr algn="l" rtl="0" eaLnBrk="0" fontAlgn="base" hangingPunct="0">
              <a:spcBef>
                <a:spcPct val="0"/>
              </a:spcBef>
              <a:spcAft>
                <a:spcPct val="0"/>
              </a:spcAft>
              <a:defRPr sz="2800" b="1">
                <a:solidFill>
                  <a:srgbClr val="004494"/>
                </a:solidFill>
                <a:latin typeface="Verdana"/>
                <a:ea typeface="MS PGothic" pitchFamily="34" charset="-128"/>
                <a:cs typeface="ＭＳ Ｐゴシック" charset="0"/>
              </a:defRPr>
            </a:lvl1pPr>
            <a:lvl2pPr algn="l" rtl="0" eaLnBrk="0" fontAlgn="base" hangingPunct="0">
              <a:spcBef>
                <a:spcPct val="0"/>
              </a:spcBef>
              <a:spcAft>
                <a:spcPct val="0"/>
              </a:spcAft>
              <a:defRPr sz="2800" b="1">
                <a:solidFill>
                  <a:srgbClr val="004494"/>
                </a:solidFill>
                <a:latin typeface="Verdana" charset="0"/>
                <a:ea typeface="MS PGothic" pitchFamily="34" charset="-128"/>
                <a:cs typeface="ＭＳ Ｐゴシック" charset="0"/>
              </a:defRPr>
            </a:lvl2pPr>
            <a:lvl3pPr algn="l" rtl="0" eaLnBrk="0" fontAlgn="base" hangingPunct="0">
              <a:spcBef>
                <a:spcPct val="0"/>
              </a:spcBef>
              <a:spcAft>
                <a:spcPct val="0"/>
              </a:spcAft>
              <a:defRPr sz="2800" b="1">
                <a:solidFill>
                  <a:srgbClr val="004494"/>
                </a:solidFill>
                <a:latin typeface="Verdana" charset="0"/>
                <a:ea typeface="MS PGothic" pitchFamily="34" charset="-128"/>
                <a:cs typeface="ＭＳ Ｐゴシック" charset="0"/>
              </a:defRPr>
            </a:lvl3pPr>
            <a:lvl4pPr algn="l" rtl="0" eaLnBrk="0" fontAlgn="base" hangingPunct="0">
              <a:spcBef>
                <a:spcPct val="0"/>
              </a:spcBef>
              <a:spcAft>
                <a:spcPct val="0"/>
              </a:spcAft>
              <a:defRPr sz="2800" b="1">
                <a:solidFill>
                  <a:srgbClr val="004494"/>
                </a:solidFill>
                <a:latin typeface="Verdana" charset="0"/>
                <a:ea typeface="MS PGothic" pitchFamily="34" charset="-128"/>
                <a:cs typeface="ＭＳ Ｐゴシック" charset="0"/>
              </a:defRPr>
            </a:lvl4pPr>
            <a:lvl5pPr algn="l" rtl="0" eaLnBrk="0" fontAlgn="base" hangingPunct="0">
              <a:spcBef>
                <a:spcPct val="0"/>
              </a:spcBef>
              <a:spcAft>
                <a:spcPct val="0"/>
              </a:spcAft>
              <a:defRPr sz="2800" b="1">
                <a:solidFill>
                  <a:srgbClr val="004494"/>
                </a:solidFill>
                <a:latin typeface="Verdana" charset="0"/>
                <a:ea typeface="MS PGothic" pitchFamily="34" charset="-128"/>
                <a:cs typeface="ＭＳ Ｐゴシック" charset="0"/>
              </a:defRPr>
            </a:lvl5pPr>
            <a:lvl6pPr marL="815975" algn="l" rtl="0" fontAlgn="base">
              <a:spcBef>
                <a:spcPct val="0"/>
              </a:spcBef>
              <a:spcAft>
                <a:spcPct val="0"/>
              </a:spcAft>
              <a:defRPr sz="3000" b="1">
                <a:solidFill>
                  <a:srgbClr val="0F5494"/>
                </a:solidFill>
                <a:latin typeface="Verdana" charset="0"/>
                <a:ea typeface="ＭＳ Ｐゴシック" charset="0"/>
              </a:defRPr>
            </a:lvl6pPr>
            <a:lvl7pPr marL="1273175" algn="l" rtl="0" fontAlgn="base">
              <a:spcBef>
                <a:spcPct val="0"/>
              </a:spcBef>
              <a:spcAft>
                <a:spcPct val="0"/>
              </a:spcAft>
              <a:defRPr sz="3000" b="1">
                <a:solidFill>
                  <a:srgbClr val="0F5494"/>
                </a:solidFill>
                <a:latin typeface="Verdana" charset="0"/>
                <a:ea typeface="ＭＳ Ｐゴシック" charset="0"/>
              </a:defRPr>
            </a:lvl7pPr>
            <a:lvl8pPr marL="1730375" algn="l" rtl="0" fontAlgn="base">
              <a:spcBef>
                <a:spcPct val="0"/>
              </a:spcBef>
              <a:spcAft>
                <a:spcPct val="0"/>
              </a:spcAft>
              <a:defRPr sz="3000" b="1">
                <a:solidFill>
                  <a:srgbClr val="0F5494"/>
                </a:solidFill>
                <a:latin typeface="Verdana" charset="0"/>
                <a:ea typeface="ＭＳ Ｐゴシック" charset="0"/>
              </a:defRPr>
            </a:lvl8pPr>
            <a:lvl9pPr marL="2187575" algn="l" rtl="0" fontAlgn="base">
              <a:spcBef>
                <a:spcPct val="0"/>
              </a:spcBef>
              <a:spcAft>
                <a:spcPct val="0"/>
              </a:spcAft>
              <a:defRPr sz="3000" b="1">
                <a:solidFill>
                  <a:srgbClr val="0F5494"/>
                </a:solidFill>
                <a:latin typeface="Verdana" charset="0"/>
                <a:ea typeface="ＭＳ Ｐゴシック" charset="0"/>
              </a:defRPr>
            </a:lvl9pPr>
          </a:lstStyle>
          <a:p>
            <a:r>
              <a:rPr lang="en-GB" dirty="0" smtClean="0"/>
              <a:t>Urbanization: </a:t>
            </a:r>
            <a:r>
              <a:rPr lang="en-GB" dirty="0"/>
              <a:t>Global Facts and </a:t>
            </a:r>
            <a:r>
              <a:rPr lang="en-GB" dirty="0" smtClean="0"/>
              <a:t>Figures </a:t>
            </a:r>
            <a:r>
              <a:rPr lang="en-US" dirty="0" smtClean="0"/>
              <a:t>(per </a:t>
            </a:r>
            <a:r>
              <a:rPr lang="en-US" dirty="0"/>
              <a:t>SDG 11</a:t>
            </a:r>
            <a:r>
              <a:rPr lang="en-US" dirty="0" smtClean="0"/>
              <a:t>):</a:t>
            </a:r>
          </a:p>
          <a:p>
            <a:endParaRPr lang="en-GB" dirty="0"/>
          </a:p>
          <a:p>
            <a:pPr marL="342900" lvl="0" indent="-342900">
              <a:buFont typeface="Arial" panose="020B0604020202020204" pitchFamily="34" charset="0"/>
              <a:buChar char="•"/>
            </a:pPr>
            <a:r>
              <a:rPr lang="en-US" sz="2000" i="1" dirty="0"/>
              <a:t>By 2030, almost 60 per cent of the world’s population will live in urban </a:t>
            </a:r>
            <a:r>
              <a:rPr lang="en-US" sz="2000" i="1" dirty="0" smtClean="0"/>
              <a:t>areas</a:t>
            </a:r>
          </a:p>
          <a:p>
            <a:pPr marL="342900" lvl="0" indent="-342900">
              <a:buFont typeface="Arial" panose="020B0604020202020204" pitchFamily="34" charset="0"/>
              <a:buChar char="•"/>
            </a:pPr>
            <a:endParaRPr lang="en-GB" sz="2000" dirty="0"/>
          </a:p>
          <a:p>
            <a:pPr marL="342900" lvl="0" indent="-342900">
              <a:buFont typeface="Arial" panose="020B0604020202020204" pitchFamily="34" charset="0"/>
              <a:buChar char="•"/>
            </a:pPr>
            <a:r>
              <a:rPr lang="en-US" sz="2000" i="1" dirty="0" smtClean="0"/>
              <a:t>95 % of </a:t>
            </a:r>
            <a:r>
              <a:rPr lang="en-US" sz="2000" i="1" dirty="0"/>
              <a:t>urban expansion in the next decades will take place in developing </a:t>
            </a:r>
            <a:r>
              <a:rPr lang="en-US" sz="2000" i="1" dirty="0" smtClean="0"/>
              <a:t>world</a:t>
            </a:r>
          </a:p>
          <a:p>
            <a:pPr lvl="0"/>
            <a:endParaRPr lang="en-US" sz="2000" i="1" dirty="0" smtClean="0"/>
          </a:p>
          <a:p>
            <a:pPr marL="342900" lvl="0" indent="-342900">
              <a:buFont typeface="Arial" panose="020B0604020202020204" pitchFamily="34" charset="0"/>
              <a:buChar char="•"/>
            </a:pPr>
            <a:r>
              <a:rPr lang="en-US" sz="2000" i="1" dirty="0" smtClean="0"/>
              <a:t>828 </a:t>
            </a:r>
            <a:r>
              <a:rPr lang="en-US" sz="2000" i="1" dirty="0"/>
              <a:t>million people live in slums today and the number keeps </a:t>
            </a:r>
            <a:r>
              <a:rPr lang="en-US" sz="2000" i="1" dirty="0" smtClean="0"/>
              <a:t>rising</a:t>
            </a:r>
          </a:p>
          <a:p>
            <a:pPr marL="342900" lvl="0" indent="-342900">
              <a:buFont typeface="Arial" panose="020B0604020202020204" pitchFamily="34" charset="0"/>
              <a:buChar char="•"/>
            </a:pPr>
            <a:endParaRPr lang="en-GB" sz="2000" dirty="0"/>
          </a:p>
          <a:p>
            <a:pPr marL="342900" lvl="0" indent="-342900">
              <a:buFont typeface="Arial" panose="020B0604020202020204" pitchFamily="34" charset="0"/>
              <a:buChar char="•"/>
            </a:pPr>
            <a:r>
              <a:rPr lang="en-US" sz="2000" i="1" dirty="0"/>
              <a:t>The world’s cities occupy just 3 per cent of the Earth’s land, but account for 60-80 </a:t>
            </a:r>
            <a:r>
              <a:rPr lang="en-US" sz="2000" i="1" dirty="0" smtClean="0"/>
              <a:t>% of </a:t>
            </a:r>
            <a:r>
              <a:rPr lang="en-US" sz="2000" i="1" dirty="0"/>
              <a:t>energy consumption and </a:t>
            </a:r>
            <a:r>
              <a:rPr lang="en-US" sz="2000" i="1" dirty="0" smtClean="0"/>
              <a:t>75% of </a:t>
            </a:r>
            <a:r>
              <a:rPr lang="en-US" sz="2000" i="1" dirty="0"/>
              <a:t>carbon emissions</a:t>
            </a:r>
            <a:endParaRPr lang="en-GB" sz="2000" dirty="0"/>
          </a:p>
          <a:p>
            <a:r>
              <a:rPr lang="en-US" sz="2400" dirty="0"/>
              <a:t> </a:t>
            </a:r>
            <a:endParaRPr lang="en-GB" sz="2400" dirty="0"/>
          </a:p>
        </p:txBody>
      </p:sp>
    </p:spTree>
    <p:extLst>
      <p:ext uri="{BB962C8B-B14F-4D97-AF65-F5344CB8AC3E}">
        <p14:creationId xmlns:p14="http://schemas.microsoft.com/office/powerpoint/2010/main" val="18639755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49630"/>
            <a:ext cx="7870825" cy="430213"/>
          </a:xfrm>
          <a:solidFill>
            <a:schemeClr val="bg1"/>
          </a:solidFill>
        </p:spPr>
        <p:txBody>
          <a:bodyPr/>
          <a:lstStyle/>
          <a:p>
            <a:r>
              <a:rPr lang="en-US" dirty="0" smtClean="0"/>
              <a:t>GHSL enables objective comparison </a:t>
            </a: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728570"/>
            <a:ext cx="4465793" cy="335029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48303" y="2781156"/>
            <a:ext cx="4395697" cy="3297703"/>
          </a:xfrm>
          <a:prstGeom prst="rect">
            <a:avLst/>
          </a:prstGeom>
        </p:spPr>
      </p:pic>
      <p:sp>
        <p:nvSpPr>
          <p:cNvPr id="5" name="TextBox 4"/>
          <p:cNvSpPr txBox="1"/>
          <p:nvPr/>
        </p:nvSpPr>
        <p:spPr>
          <a:xfrm>
            <a:off x="222282" y="1658003"/>
            <a:ext cx="3793761" cy="904863"/>
          </a:xfrm>
          <a:prstGeom prst="rect">
            <a:avLst/>
          </a:prstGeom>
          <a:noFill/>
        </p:spPr>
        <p:txBody>
          <a:bodyPr wrap="square" rtlCol="0">
            <a:spAutoFit/>
          </a:bodyPr>
          <a:lstStyle/>
          <a:p>
            <a:pPr>
              <a:lnSpc>
                <a:spcPct val="110000"/>
              </a:lnSpc>
            </a:pPr>
            <a:r>
              <a:rPr lang="en-US" sz="1800" dirty="0" smtClean="0">
                <a:solidFill>
                  <a:srgbClr val="164194"/>
                </a:solidFill>
              </a:rPr>
              <a:t>Lagos, Nigeria, 2015</a:t>
            </a:r>
          </a:p>
          <a:p>
            <a:pPr>
              <a:lnSpc>
                <a:spcPct val="110000"/>
              </a:lnSpc>
            </a:pPr>
            <a:r>
              <a:rPr lang="en-US" sz="1800" dirty="0" smtClean="0">
                <a:solidFill>
                  <a:srgbClr val="164194"/>
                </a:solidFill>
              </a:rPr>
              <a:t>~5 millions inhabitants</a:t>
            </a:r>
          </a:p>
          <a:p>
            <a:pPr>
              <a:lnSpc>
                <a:spcPct val="110000"/>
              </a:lnSpc>
            </a:pPr>
            <a:r>
              <a:rPr lang="en-US" sz="1200" i="1" dirty="0" smtClean="0">
                <a:solidFill>
                  <a:srgbClr val="164194"/>
                </a:solidFill>
              </a:rPr>
              <a:t>Built-up areas, Landsat 30m-res sensor</a:t>
            </a:r>
          </a:p>
        </p:txBody>
      </p:sp>
      <p:sp>
        <p:nvSpPr>
          <p:cNvPr id="6" name="TextBox 5"/>
          <p:cNvSpPr txBox="1"/>
          <p:nvPr/>
        </p:nvSpPr>
        <p:spPr>
          <a:xfrm>
            <a:off x="4861285" y="1641412"/>
            <a:ext cx="4169731" cy="1006429"/>
          </a:xfrm>
          <a:prstGeom prst="rect">
            <a:avLst/>
          </a:prstGeom>
          <a:noFill/>
        </p:spPr>
        <p:txBody>
          <a:bodyPr wrap="none" rtlCol="0">
            <a:spAutoFit/>
          </a:bodyPr>
          <a:lstStyle/>
          <a:p>
            <a:pPr>
              <a:lnSpc>
                <a:spcPct val="110000"/>
              </a:lnSpc>
            </a:pPr>
            <a:r>
              <a:rPr lang="en-US" sz="2000" dirty="0" smtClean="0">
                <a:solidFill>
                  <a:srgbClr val="164194"/>
                </a:solidFill>
              </a:rPr>
              <a:t>Minneapolis, US, 2015</a:t>
            </a:r>
          </a:p>
          <a:p>
            <a:pPr>
              <a:lnSpc>
                <a:spcPct val="110000"/>
              </a:lnSpc>
            </a:pPr>
            <a:r>
              <a:rPr lang="en-US" sz="2000" dirty="0" smtClean="0">
                <a:solidFill>
                  <a:srgbClr val="164194"/>
                </a:solidFill>
              </a:rPr>
              <a:t>~0.5 millions inhabitants</a:t>
            </a:r>
          </a:p>
          <a:p>
            <a:pPr>
              <a:lnSpc>
                <a:spcPct val="110000"/>
              </a:lnSpc>
            </a:pPr>
            <a:r>
              <a:rPr lang="en-US" sz="1400" i="1" dirty="0">
                <a:solidFill>
                  <a:srgbClr val="164194"/>
                </a:solidFill>
              </a:rPr>
              <a:t>Built-up areas, Landsat </a:t>
            </a:r>
            <a:r>
              <a:rPr lang="en-US" sz="1400" i="1" dirty="0" smtClean="0">
                <a:solidFill>
                  <a:srgbClr val="164194"/>
                </a:solidFill>
              </a:rPr>
              <a:t>30m-res sensor</a:t>
            </a:r>
            <a:endParaRPr lang="en-US" sz="1400" i="1" dirty="0">
              <a:solidFill>
                <a:srgbClr val="164194"/>
              </a:solidFill>
            </a:endParaRPr>
          </a:p>
        </p:txBody>
      </p:sp>
      <p:sp>
        <p:nvSpPr>
          <p:cNvPr id="7" name="Date Placeholder 6"/>
          <p:cNvSpPr>
            <a:spLocks noGrp="1"/>
          </p:cNvSpPr>
          <p:nvPr>
            <p:ph type="dt" sz="half" idx="11"/>
          </p:nvPr>
        </p:nvSpPr>
        <p:spPr/>
        <p:txBody>
          <a:bodyPr/>
          <a:lstStyle/>
          <a:p>
            <a:pPr>
              <a:defRPr/>
            </a:pPr>
            <a:fld id="{CCB398A2-79C1-420E-9DAB-8E077E0EBA97}" type="datetime1">
              <a:rPr lang="en-US" smtClean="0"/>
              <a:t>10/10/2016</a:t>
            </a:fld>
            <a:endParaRPr lang="en-GB"/>
          </a:p>
        </p:txBody>
      </p:sp>
      <p:sp>
        <p:nvSpPr>
          <p:cNvPr id="8" name="Slide Number Placeholder 7"/>
          <p:cNvSpPr>
            <a:spLocks noGrp="1"/>
          </p:cNvSpPr>
          <p:nvPr>
            <p:ph type="sldNum" sz="quarter" idx="10"/>
          </p:nvPr>
        </p:nvSpPr>
        <p:spPr/>
        <p:txBody>
          <a:bodyPr/>
          <a:lstStyle/>
          <a:p>
            <a:pPr>
              <a:defRPr/>
            </a:pPr>
            <a:fld id="{576C1741-23D3-4849-AC1E-3ED360115639}" type="slidenum">
              <a:rPr lang="en-GB" altLang="en-US" smtClean="0"/>
              <a:pPr>
                <a:defRPr/>
              </a:pPr>
              <a:t>16</a:t>
            </a:fld>
            <a:endParaRPr lang="en-GB" altLang="en-US"/>
          </a:p>
        </p:txBody>
      </p:sp>
    </p:spTree>
    <p:extLst>
      <p:ext uri="{BB962C8B-B14F-4D97-AF65-F5344CB8AC3E}">
        <p14:creationId xmlns:p14="http://schemas.microsoft.com/office/powerpoint/2010/main" val="28777646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7486" y="1871586"/>
            <a:ext cx="4315605" cy="1243417"/>
          </a:xfrm>
          <a:prstGeom prst="rect">
            <a:avLst/>
          </a:prstGeom>
          <a:noFill/>
        </p:spPr>
        <p:txBody>
          <a:bodyPr wrap="none" rtlCol="0">
            <a:spAutoFit/>
          </a:bodyPr>
          <a:lstStyle/>
          <a:p>
            <a:pPr>
              <a:lnSpc>
                <a:spcPct val="110000"/>
              </a:lnSpc>
            </a:pPr>
            <a:r>
              <a:rPr lang="en-US" sz="2000" dirty="0" smtClean="0">
                <a:solidFill>
                  <a:srgbClr val="164194"/>
                </a:solidFill>
              </a:rPr>
              <a:t>Lagos, Nigeria, 2015</a:t>
            </a:r>
          </a:p>
          <a:p>
            <a:pPr>
              <a:lnSpc>
                <a:spcPct val="110000"/>
              </a:lnSpc>
            </a:pPr>
            <a:r>
              <a:rPr lang="en-US" sz="2000" dirty="0" smtClean="0">
                <a:solidFill>
                  <a:srgbClr val="164194"/>
                </a:solidFill>
              </a:rPr>
              <a:t>~5 millions inhabitants</a:t>
            </a:r>
          </a:p>
          <a:p>
            <a:pPr>
              <a:lnSpc>
                <a:spcPct val="110000"/>
              </a:lnSpc>
            </a:pPr>
            <a:r>
              <a:rPr lang="en-US" sz="1400" i="1" dirty="0" smtClean="0">
                <a:solidFill>
                  <a:srgbClr val="164194"/>
                </a:solidFill>
              </a:rPr>
              <a:t>Vegetation component in built-up areas, </a:t>
            </a:r>
          </a:p>
          <a:p>
            <a:pPr>
              <a:lnSpc>
                <a:spcPct val="110000"/>
              </a:lnSpc>
            </a:pPr>
            <a:r>
              <a:rPr lang="en-US" sz="1400" i="1" dirty="0" smtClean="0">
                <a:solidFill>
                  <a:srgbClr val="164194"/>
                </a:solidFill>
              </a:rPr>
              <a:t>Landsat 30m-res sensor</a:t>
            </a:r>
          </a:p>
        </p:txBody>
      </p:sp>
      <p:sp>
        <p:nvSpPr>
          <p:cNvPr id="6" name="TextBox 5"/>
          <p:cNvSpPr txBox="1"/>
          <p:nvPr/>
        </p:nvSpPr>
        <p:spPr>
          <a:xfrm>
            <a:off x="4828395" y="1863922"/>
            <a:ext cx="4315605" cy="1243417"/>
          </a:xfrm>
          <a:prstGeom prst="rect">
            <a:avLst/>
          </a:prstGeom>
          <a:noFill/>
        </p:spPr>
        <p:txBody>
          <a:bodyPr wrap="none" rtlCol="0">
            <a:spAutoFit/>
          </a:bodyPr>
          <a:lstStyle/>
          <a:p>
            <a:pPr>
              <a:lnSpc>
                <a:spcPct val="110000"/>
              </a:lnSpc>
            </a:pPr>
            <a:r>
              <a:rPr lang="en-US" sz="2000" dirty="0" smtClean="0">
                <a:solidFill>
                  <a:srgbClr val="164194"/>
                </a:solidFill>
              </a:rPr>
              <a:t>Minneapolis, US, 2015</a:t>
            </a:r>
          </a:p>
          <a:p>
            <a:pPr>
              <a:lnSpc>
                <a:spcPct val="110000"/>
              </a:lnSpc>
            </a:pPr>
            <a:r>
              <a:rPr lang="en-US" sz="2000" dirty="0" smtClean="0">
                <a:solidFill>
                  <a:srgbClr val="164194"/>
                </a:solidFill>
              </a:rPr>
              <a:t>~0.5 millions inhabitants</a:t>
            </a:r>
          </a:p>
          <a:p>
            <a:pPr>
              <a:lnSpc>
                <a:spcPct val="110000"/>
              </a:lnSpc>
            </a:pPr>
            <a:r>
              <a:rPr lang="en-US" sz="1400" i="1" dirty="0">
                <a:solidFill>
                  <a:srgbClr val="164194"/>
                </a:solidFill>
              </a:rPr>
              <a:t>Vegetation component in built-up areas, </a:t>
            </a:r>
          </a:p>
          <a:p>
            <a:pPr>
              <a:lnSpc>
                <a:spcPct val="110000"/>
              </a:lnSpc>
            </a:pPr>
            <a:r>
              <a:rPr lang="en-US" sz="1400" i="1" dirty="0">
                <a:solidFill>
                  <a:srgbClr val="164194"/>
                </a:solidFill>
              </a:rPr>
              <a:t>Landsat 30m-res sensor</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11406"/>
            <a:ext cx="4462272" cy="3347649"/>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66056" y="3111406"/>
            <a:ext cx="4425743" cy="3320245"/>
          </a:xfrm>
          <a:prstGeom prst="rect">
            <a:avLst/>
          </a:prstGeom>
        </p:spPr>
      </p:pic>
      <p:sp>
        <p:nvSpPr>
          <p:cNvPr id="9" name="Title 1"/>
          <p:cNvSpPr txBox="1">
            <a:spLocks/>
          </p:cNvSpPr>
          <p:nvPr/>
        </p:nvSpPr>
        <p:spPr bwMode="auto">
          <a:xfrm>
            <a:off x="0" y="1049630"/>
            <a:ext cx="7870825" cy="4302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0" tIns="0" rIns="0" bIns="0" numCol="1" anchor="t" anchorCtr="0" compatLnSpc="1">
            <a:prstTxWarp prst="textNoShape">
              <a:avLst/>
            </a:prstTxWarp>
            <a:spAutoFit/>
          </a:bodyPr>
          <a:lstStyle>
            <a:lvl1pPr algn="l" rtl="0" eaLnBrk="0" fontAlgn="base" hangingPunct="0">
              <a:spcBef>
                <a:spcPct val="0"/>
              </a:spcBef>
              <a:spcAft>
                <a:spcPct val="0"/>
              </a:spcAft>
              <a:defRPr sz="2800" b="1">
                <a:solidFill>
                  <a:srgbClr val="004494"/>
                </a:solidFill>
                <a:latin typeface="Verdana"/>
                <a:ea typeface="MS PGothic" pitchFamily="34" charset="-128"/>
                <a:cs typeface="ＭＳ Ｐゴシック" charset="0"/>
              </a:defRPr>
            </a:lvl1pPr>
            <a:lvl2pPr algn="l" rtl="0" eaLnBrk="0" fontAlgn="base" hangingPunct="0">
              <a:spcBef>
                <a:spcPct val="0"/>
              </a:spcBef>
              <a:spcAft>
                <a:spcPct val="0"/>
              </a:spcAft>
              <a:defRPr sz="2800" b="1">
                <a:solidFill>
                  <a:srgbClr val="004494"/>
                </a:solidFill>
                <a:latin typeface="Verdana" charset="0"/>
                <a:ea typeface="MS PGothic" pitchFamily="34" charset="-128"/>
                <a:cs typeface="ＭＳ Ｐゴシック" charset="0"/>
              </a:defRPr>
            </a:lvl2pPr>
            <a:lvl3pPr algn="l" rtl="0" eaLnBrk="0" fontAlgn="base" hangingPunct="0">
              <a:spcBef>
                <a:spcPct val="0"/>
              </a:spcBef>
              <a:spcAft>
                <a:spcPct val="0"/>
              </a:spcAft>
              <a:defRPr sz="2800" b="1">
                <a:solidFill>
                  <a:srgbClr val="004494"/>
                </a:solidFill>
                <a:latin typeface="Verdana" charset="0"/>
                <a:ea typeface="MS PGothic" pitchFamily="34" charset="-128"/>
                <a:cs typeface="ＭＳ Ｐゴシック" charset="0"/>
              </a:defRPr>
            </a:lvl3pPr>
            <a:lvl4pPr algn="l" rtl="0" eaLnBrk="0" fontAlgn="base" hangingPunct="0">
              <a:spcBef>
                <a:spcPct val="0"/>
              </a:spcBef>
              <a:spcAft>
                <a:spcPct val="0"/>
              </a:spcAft>
              <a:defRPr sz="2800" b="1">
                <a:solidFill>
                  <a:srgbClr val="004494"/>
                </a:solidFill>
                <a:latin typeface="Verdana" charset="0"/>
                <a:ea typeface="MS PGothic" pitchFamily="34" charset="-128"/>
                <a:cs typeface="ＭＳ Ｐゴシック" charset="0"/>
              </a:defRPr>
            </a:lvl4pPr>
            <a:lvl5pPr algn="l" rtl="0" eaLnBrk="0" fontAlgn="base" hangingPunct="0">
              <a:spcBef>
                <a:spcPct val="0"/>
              </a:spcBef>
              <a:spcAft>
                <a:spcPct val="0"/>
              </a:spcAft>
              <a:defRPr sz="2800" b="1">
                <a:solidFill>
                  <a:srgbClr val="004494"/>
                </a:solidFill>
                <a:latin typeface="Verdana" charset="0"/>
                <a:ea typeface="MS PGothic" pitchFamily="34" charset="-128"/>
                <a:cs typeface="ＭＳ Ｐゴシック" charset="0"/>
              </a:defRPr>
            </a:lvl5pPr>
            <a:lvl6pPr marL="815975" algn="l" rtl="0" fontAlgn="base">
              <a:spcBef>
                <a:spcPct val="0"/>
              </a:spcBef>
              <a:spcAft>
                <a:spcPct val="0"/>
              </a:spcAft>
              <a:defRPr sz="3000" b="1">
                <a:solidFill>
                  <a:srgbClr val="0F5494"/>
                </a:solidFill>
                <a:latin typeface="Verdana" charset="0"/>
                <a:ea typeface="ＭＳ Ｐゴシック" charset="0"/>
              </a:defRPr>
            </a:lvl6pPr>
            <a:lvl7pPr marL="1273175" algn="l" rtl="0" fontAlgn="base">
              <a:spcBef>
                <a:spcPct val="0"/>
              </a:spcBef>
              <a:spcAft>
                <a:spcPct val="0"/>
              </a:spcAft>
              <a:defRPr sz="3000" b="1">
                <a:solidFill>
                  <a:srgbClr val="0F5494"/>
                </a:solidFill>
                <a:latin typeface="Verdana" charset="0"/>
                <a:ea typeface="ＭＳ Ｐゴシック" charset="0"/>
              </a:defRPr>
            </a:lvl7pPr>
            <a:lvl8pPr marL="1730375" algn="l" rtl="0" fontAlgn="base">
              <a:spcBef>
                <a:spcPct val="0"/>
              </a:spcBef>
              <a:spcAft>
                <a:spcPct val="0"/>
              </a:spcAft>
              <a:defRPr sz="3000" b="1">
                <a:solidFill>
                  <a:srgbClr val="0F5494"/>
                </a:solidFill>
                <a:latin typeface="Verdana" charset="0"/>
                <a:ea typeface="ＭＳ Ｐゴシック" charset="0"/>
              </a:defRPr>
            </a:lvl8pPr>
            <a:lvl9pPr marL="2187575" algn="l" rtl="0" fontAlgn="base">
              <a:spcBef>
                <a:spcPct val="0"/>
              </a:spcBef>
              <a:spcAft>
                <a:spcPct val="0"/>
              </a:spcAft>
              <a:defRPr sz="3000" b="1">
                <a:solidFill>
                  <a:srgbClr val="0F5494"/>
                </a:solidFill>
                <a:latin typeface="Verdana" charset="0"/>
                <a:ea typeface="ＭＳ Ｐゴシック" charset="0"/>
              </a:defRPr>
            </a:lvl9pPr>
          </a:lstStyle>
          <a:p>
            <a:r>
              <a:rPr lang="en-US" kern="0" smtClean="0"/>
              <a:t>GHSL enables objective comparison </a:t>
            </a:r>
            <a:endParaRPr lang="en-US" kern="0" dirty="0"/>
          </a:p>
        </p:txBody>
      </p:sp>
      <p:sp>
        <p:nvSpPr>
          <p:cNvPr id="2" name="Date Placeholder 1"/>
          <p:cNvSpPr>
            <a:spLocks noGrp="1"/>
          </p:cNvSpPr>
          <p:nvPr>
            <p:ph type="dt" sz="half" idx="11"/>
          </p:nvPr>
        </p:nvSpPr>
        <p:spPr/>
        <p:txBody>
          <a:bodyPr/>
          <a:lstStyle/>
          <a:p>
            <a:pPr>
              <a:defRPr/>
            </a:pPr>
            <a:fld id="{4BF9076E-8A9F-4473-8898-89D225B7A466}" type="datetime1">
              <a:rPr lang="en-US" smtClean="0"/>
              <a:t>10/10/2016</a:t>
            </a:fld>
            <a:endParaRPr lang="en-GB"/>
          </a:p>
        </p:txBody>
      </p:sp>
      <p:sp>
        <p:nvSpPr>
          <p:cNvPr id="3" name="Slide Number Placeholder 2"/>
          <p:cNvSpPr>
            <a:spLocks noGrp="1"/>
          </p:cNvSpPr>
          <p:nvPr>
            <p:ph type="sldNum" sz="quarter" idx="10"/>
          </p:nvPr>
        </p:nvSpPr>
        <p:spPr/>
        <p:txBody>
          <a:bodyPr/>
          <a:lstStyle/>
          <a:p>
            <a:pPr>
              <a:defRPr/>
            </a:pPr>
            <a:fld id="{576C1741-23D3-4849-AC1E-3ED360115639}" type="slidenum">
              <a:rPr lang="en-GB" altLang="en-US" smtClean="0"/>
              <a:pPr>
                <a:defRPr/>
              </a:pPr>
              <a:t>17</a:t>
            </a:fld>
            <a:endParaRPr lang="en-GB" altLang="en-US"/>
          </a:p>
        </p:txBody>
      </p:sp>
    </p:spTree>
    <p:extLst>
      <p:ext uri="{BB962C8B-B14F-4D97-AF65-F5344CB8AC3E}">
        <p14:creationId xmlns:p14="http://schemas.microsoft.com/office/powerpoint/2010/main" val="669925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400" dirty="0" smtClean="0"/>
              <a:t>Urban Centers in the world by population size</a:t>
            </a:r>
            <a:endParaRPr lang="en-US" sz="2400" dirty="0"/>
          </a:p>
        </p:txBody>
      </p:sp>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498873" y="1196752"/>
            <a:ext cx="8176814" cy="4896544"/>
          </a:xfrm>
          <a:prstGeom prst="rect">
            <a:avLst/>
          </a:prstGeom>
        </p:spPr>
      </p:pic>
      <p:sp>
        <p:nvSpPr>
          <p:cNvPr id="6" name="TextBox 5"/>
          <p:cNvSpPr txBox="1"/>
          <p:nvPr/>
        </p:nvSpPr>
        <p:spPr>
          <a:xfrm>
            <a:off x="433673" y="5943962"/>
            <a:ext cx="8176814" cy="338041"/>
          </a:xfrm>
          <a:prstGeom prst="rect">
            <a:avLst/>
          </a:prstGeom>
          <a:noFill/>
        </p:spPr>
        <p:txBody>
          <a:bodyPr wrap="square" rtlCol="0">
            <a:spAutoFit/>
          </a:bodyPr>
          <a:lstStyle/>
          <a:p>
            <a:pPr>
              <a:lnSpc>
                <a:spcPct val="110000"/>
              </a:lnSpc>
            </a:pPr>
            <a:r>
              <a:rPr lang="en-US" sz="1600" i="1" dirty="0" smtClean="0">
                <a:solidFill>
                  <a:srgbClr val="164194"/>
                </a:solidFill>
              </a:rPr>
              <a:t>source: European Cities Report, European Commission, DG REGIO</a:t>
            </a:r>
          </a:p>
        </p:txBody>
      </p:sp>
      <p:sp>
        <p:nvSpPr>
          <p:cNvPr id="2" name="Date Placeholder 1"/>
          <p:cNvSpPr>
            <a:spLocks noGrp="1"/>
          </p:cNvSpPr>
          <p:nvPr>
            <p:ph type="dt" sz="half" idx="11"/>
          </p:nvPr>
        </p:nvSpPr>
        <p:spPr/>
        <p:txBody>
          <a:bodyPr/>
          <a:lstStyle/>
          <a:p>
            <a:pPr>
              <a:defRPr/>
            </a:pPr>
            <a:fld id="{88EDEBB4-958F-4B34-84D0-96E18C10A5CD}" type="datetime1">
              <a:rPr lang="en-US" smtClean="0"/>
              <a:t>10/10/2016</a:t>
            </a:fld>
            <a:endParaRPr lang="en-GB"/>
          </a:p>
        </p:txBody>
      </p:sp>
      <p:sp>
        <p:nvSpPr>
          <p:cNvPr id="3" name="Slide Number Placeholder 2"/>
          <p:cNvSpPr>
            <a:spLocks noGrp="1"/>
          </p:cNvSpPr>
          <p:nvPr>
            <p:ph type="sldNum" sz="quarter" idx="10"/>
          </p:nvPr>
        </p:nvSpPr>
        <p:spPr/>
        <p:txBody>
          <a:bodyPr/>
          <a:lstStyle/>
          <a:p>
            <a:pPr>
              <a:defRPr/>
            </a:pPr>
            <a:fld id="{576C1741-23D3-4849-AC1E-3ED360115639}" type="slidenum">
              <a:rPr lang="en-GB" altLang="en-US" smtClean="0"/>
              <a:pPr>
                <a:defRPr/>
              </a:pPr>
              <a:t>18</a:t>
            </a:fld>
            <a:endParaRPr lang="en-GB" altLang="en-US"/>
          </a:p>
        </p:txBody>
      </p:sp>
    </p:spTree>
    <p:extLst>
      <p:ext uri="{BB962C8B-B14F-4D97-AF65-F5344CB8AC3E}">
        <p14:creationId xmlns:p14="http://schemas.microsoft.com/office/powerpoint/2010/main" val="13611733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66724" y="1912011"/>
            <a:ext cx="6153532" cy="4691306"/>
          </a:xfrm>
          <a:prstGeom prst="rect">
            <a:avLst/>
          </a:prstGeom>
        </p:spPr>
      </p:pic>
      <p:sp>
        <p:nvSpPr>
          <p:cNvPr id="5" name="Title 4"/>
          <p:cNvSpPr>
            <a:spLocks noGrp="1"/>
          </p:cNvSpPr>
          <p:nvPr>
            <p:ph type="title"/>
          </p:nvPr>
        </p:nvSpPr>
        <p:spPr>
          <a:xfrm>
            <a:off x="466724" y="1173988"/>
            <a:ext cx="7870825" cy="430213"/>
          </a:xfrm>
        </p:spPr>
        <p:txBody>
          <a:bodyPr/>
          <a:lstStyle/>
          <a:p>
            <a:r>
              <a:rPr lang="en-US" sz="2400" dirty="0"/>
              <a:t>Population share by degree of </a:t>
            </a:r>
            <a:r>
              <a:rPr lang="en-US" sz="2400" dirty="0" smtClean="0"/>
              <a:t>urbanization </a:t>
            </a:r>
            <a:r>
              <a:rPr lang="en-US" sz="2400" dirty="0"/>
              <a:t>per part of the world, 2015</a:t>
            </a:r>
          </a:p>
        </p:txBody>
      </p:sp>
      <p:sp>
        <p:nvSpPr>
          <p:cNvPr id="6" name="TextBox 5"/>
          <p:cNvSpPr txBox="1"/>
          <p:nvPr/>
        </p:nvSpPr>
        <p:spPr>
          <a:xfrm>
            <a:off x="6620256" y="5084063"/>
            <a:ext cx="2658882" cy="1446550"/>
          </a:xfrm>
          <a:prstGeom prst="rect">
            <a:avLst/>
          </a:prstGeom>
          <a:noFill/>
        </p:spPr>
        <p:txBody>
          <a:bodyPr wrap="square" rtlCol="0">
            <a:spAutoFit/>
          </a:bodyPr>
          <a:lstStyle/>
          <a:p>
            <a:pPr>
              <a:lnSpc>
                <a:spcPct val="110000"/>
              </a:lnSpc>
            </a:pPr>
            <a:r>
              <a:rPr lang="en-US" sz="1600" i="1" dirty="0" smtClean="0">
                <a:solidFill>
                  <a:srgbClr val="164194"/>
                </a:solidFill>
              </a:rPr>
              <a:t>source: </a:t>
            </a:r>
          </a:p>
          <a:p>
            <a:pPr>
              <a:lnSpc>
                <a:spcPct val="110000"/>
              </a:lnSpc>
            </a:pPr>
            <a:r>
              <a:rPr lang="en-US" sz="1600" i="1" dirty="0" smtClean="0">
                <a:solidFill>
                  <a:srgbClr val="164194"/>
                </a:solidFill>
              </a:rPr>
              <a:t>European Cities Report, European Commission, DG REGIO</a:t>
            </a:r>
          </a:p>
        </p:txBody>
      </p:sp>
      <p:sp>
        <p:nvSpPr>
          <p:cNvPr id="2" name="Date Placeholder 1"/>
          <p:cNvSpPr>
            <a:spLocks noGrp="1"/>
          </p:cNvSpPr>
          <p:nvPr>
            <p:ph type="dt" sz="half" idx="11"/>
          </p:nvPr>
        </p:nvSpPr>
        <p:spPr/>
        <p:txBody>
          <a:bodyPr/>
          <a:lstStyle/>
          <a:p>
            <a:pPr>
              <a:defRPr/>
            </a:pPr>
            <a:fld id="{C103BE2C-47A3-4070-A3E7-5DB7DBA9464A}" type="datetime1">
              <a:rPr lang="en-US" smtClean="0"/>
              <a:t>10/10/2016</a:t>
            </a:fld>
            <a:endParaRPr lang="en-GB"/>
          </a:p>
        </p:txBody>
      </p:sp>
      <p:sp>
        <p:nvSpPr>
          <p:cNvPr id="3" name="Slide Number Placeholder 2"/>
          <p:cNvSpPr>
            <a:spLocks noGrp="1"/>
          </p:cNvSpPr>
          <p:nvPr>
            <p:ph type="sldNum" sz="quarter" idx="10"/>
          </p:nvPr>
        </p:nvSpPr>
        <p:spPr/>
        <p:txBody>
          <a:bodyPr/>
          <a:lstStyle/>
          <a:p>
            <a:pPr>
              <a:defRPr/>
            </a:pPr>
            <a:fld id="{576C1741-23D3-4849-AC1E-3ED360115639}" type="slidenum">
              <a:rPr lang="en-GB" altLang="en-US" smtClean="0"/>
              <a:pPr>
                <a:defRPr/>
              </a:pPr>
              <a:t>19</a:t>
            </a:fld>
            <a:endParaRPr lang="en-GB" altLang="en-US"/>
          </a:p>
        </p:txBody>
      </p:sp>
    </p:spTree>
    <p:extLst>
      <p:ext uri="{BB962C8B-B14F-4D97-AF65-F5344CB8AC3E}">
        <p14:creationId xmlns:p14="http://schemas.microsoft.com/office/powerpoint/2010/main" val="24847908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DDBDA8D2-23A8-47CD-ACA7-3F0676B61D2D}" type="slidenum">
              <a:rPr lang="en-GB" altLang="en-US"/>
              <a:pPr>
                <a:defRPr/>
              </a:pPr>
              <a:t>2</a:t>
            </a:fld>
            <a:endParaRPr lang="en-GB" altLang="en-US"/>
          </a:p>
        </p:txBody>
      </p:sp>
      <p:sp>
        <p:nvSpPr>
          <p:cNvPr id="5" name="Date Placeholder 4"/>
          <p:cNvSpPr>
            <a:spLocks noGrp="1"/>
          </p:cNvSpPr>
          <p:nvPr>
            <p:ph type="dt" sz="quarter" idx="11"/>
          </p:nvPr>
        </p:nvSpPr>
        <p:spPr/>
        <p:txBody>
          <a:bodyPr/>
          <a:lstStyle/>
          <a:p>
            <a:pPr>
              <a:defRPr/>
            </a:pPr>
            <a:r>
              <a:rPr lang="en-US"/>
              <a:t>20 October 2014</a:t>
            </a:r>
            <a:endParaRPr lang="en-GB"/>
          </a:p>
        </p:txBody>
      </p:sp>
      <p:pic>
        <p:nvPicPr>
          <p:cNvPr id="31748" name="Picture 7"/>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0"/>
            <a:ext cx="9182327" cy="6876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bwMode="auto">
          <a:xfrm>
            <a:off x="0" y="5975746"/>
            <a:ext cx="9144000" cy="900908"/>
          </a:xfrm>
          <a:prstGeom prst="rect">
            <a:avLst/>
          </a:prstGeom>
          <a:noFill/>
          <a:ln>
            <a:noFill/>
          </a:ln>
          <a:effectLst/>
          <a:extLst/>
        </p:spPr>
        <p:txBody>
          <a:bodyPr vert="horz" wrap="square" lIns="91440" tIns="45720" rIns="91440" bIns="45720" numCol="1" rtlCol="0" anchor="ctr" anchorCtr="0" compatLnSpc="1">
            <a:prstTxWarp prst="textNoShape">
              <a:avLst/>
            </a:prstTxWarp>
          </a:bodyPr>
          <a:lstStyle/>
          <a:p>
            <a:pPr marL="3175" algn="ctr" eaLnBrk="1" hangingPunct="1"/>
            <a:r>
              <a:rPr kumimoji="0" lang="en-US" sz="2000" i="0" u="none" strike="noStrike" cap="none" normalizeH="0" baseline="0" dirty="0" smtClean="0">
                <a:ln>
                  <a:noFill/>
                </a:ln>
                <a:solidFill>
                  <a:schemeClr val="bg1"/>
                </a:solidFill>
                <a:effectLst/>
                <a:latin typeface="Calibri" panose="020F0502020204030204" pitchFamily="34" charset="0"/>
                <a:ea typeface="ＭＳ Ｐゴシック" charset="0"/>
              </a:rPr>
              <a:t>2014</a:t>
            </a:r>
            <a:r>
              <a:rPr kumimoji="0" lang="en-US" sz="2000" i="0" u="none" strike="noStrike" cap="none" normalizeH="0" dirty="0" smtClean="0">
                <a:ln>
                  <a:noFill/>
                </a:ln>
                <a:solidFill>
                  <a:schemeClr val="bg1"/>
                </a:solidFill>
                <a:effectLst/>
                <a:latin typeface="Calibri" panose="020F0502020204030204" pitchFamily="34" charset="0"/>
                <a:ea typeface="ＭＳ Ｐゴシック" charset="0"/>
              </a:rPr>
              <a:t> – first tests on automat. </a:t>
            </a:r>
            <a:r>
              <a:rPr lang="en-US" sz="2000" dirty="0" smtClean="0">
                <a:solidFill>
                  <a:schemeClr val="bg1"/>
                </a:solidFill>
                <a:latin typeface="Calibri" panose="020F0502020204030204" pitchFamily="34" charset="0"/>
                <a:ea typeface="ＭＳ Ｐゴシック" charset="0"/>
              </a:rPr>
              <a:t>assessment</a:t>
            </a:r>
            <a:r>
              <a:rPr kumimoji="0" lang="en-US" sz="2000" i="0" u="none" strike="noStrike" cap="none" normalizeH="0" dirty="0" smtClean="0">
                <a:ln>
                  <a:noFill/>
                </a:ln>
                <a:solidFill>
                  <a:schemeClr val="bg1"/>
                </a:solidFill>
                <a:effectLst/>
                <a:latin typeface="Calibri" panose="020F0502020204030204" pitchFamily="34" charset="0"/>
                <a:ea typeface="ＭＳ Ｐゴシック" charset="0"/>
              </a:rPr>
              <a:t> of global built-up areas using Landsat data</a:t>
            </a:r>
          </a:p>
          <a:p>
            <a:pPr marL="3175" algn="ctr" eaLnBrk="1" hangingPunct="1"/>
            <a:r>
              <a:rPr lang="en-US" sz="2000" baseline="0" dirty="0" smtClean="0">
                <a:solidFill>
                  <a:schemeClr val="bg1"/>
                </a:solidFill>
                <a:latin typeface="Calibri" panose="020F0502020204030204" pitchFamily="34" charset="0"/>
                <a:ea typeface="ＭＳ Ｐゴシック" charset="0"/>
              </a:rPr>
              <a:t>GLS 1975,GLS 1990,GLS2000, and Landsat 8</a:t>
            </a:r>
            <a:endParaRPr kumimoji="0" lang="en-US" sz="2000" i="0" u="none" strike="noStrike" cap="none" normalizeH="0" baseline="0" dirty="0" smtClean="0">
              <a:ln>
                <a:noFill/>
              </a:ln>
              <a:solidFill>
                <a:schemeClr val="bg1"/>
              </a:solidFill>
              <a:effectLst/>
              <a:latin typeface="Calibri" panose="020F0502020204030204" pitchFamily="34" charset="0"/>
              <a:ea typeface="ＭＳ Ｐゴシック" charset="0"/>
            </a:endParaRPr>
          </a:p>
        </p:txBody>
      </p:sp>
      <p:sp>
        <p:nvSpPr>
          <p:cNvPr id="7" name="Content Placeholder 2"/>
          <p:cNvSpPr txBox="1">
            <a:spLocks/>
          </p:cNvSpPr>
          <p:nvPr/>
        </p:nvSpPr>
        <p:spPr>
          <a:xfrm>
            <a:off x="465077" y="1985869"/>
            <a:ext cx="4515713" cy="3693319"/>
          </a:xfrm>
          <a:prstGeom prst="rect">
            <a:avLst/>
          </a:prstGeom>
        </p:spPr>
        <p:txBody>
          <a:bodyPr/>
          <a:lstStyle>
            <a:lvl1pPr marL="342900" indent="-342900" algn="l" rtl="0" eaLnBrk="1" fontAlgn="base" hangingPunct="1">
              <a:lnSpc>
                <a:spcPts val="2400"/>
              </a:lnSpc>
              <a:spcBef>
                <a:spcPct val="0"/>
              </a:spcBef>
              <a:spcAft>
                <a:spcPct val="0"/>
              </a:spcAft>
              <a:buClr>
                <a:srgbClr val="37ACDE"/>
              </a:buClr>
              <a:buFont typeface="Verdana" pitchFamily="34" charset="0"/>
              <a:defRPr>
                <a:solidFill>
                  <a:srgbClr val="004494"/>
                </a:solidFill>
                <a:latin typeface="Verdana"/>
                <a:ea typeface="+mn-ea"/>
                <a:cs typeface="ＭＳ Ｐゴシック" charset="0"/>
              </a:defRPr>
            </a:lvl1pPr>
            <a:lvl2pPr marL="228600" indent="-228600" algn="l" rtl="0" eaLnBrk="1" fontAlgn="base" hangingPunct="1">
              <a:lnSpc>
                <a:spcPts val="2400"/>
              </a:lnSpc>
              <a:spcBef>
                <a:spcPct val="0"/>
              </a:spcBef>
              <a:spcAft>
                <a:spcPct val="0"/>
              </a:spcAft>
              <a:buClr>
                <a:srgbClr val="37ACDE"/>
              </a:buClr>
              <a:buFont typeface="Verdana" pitchFamily="34" charset="0"/>
              <a:buChar char="•"/>
              <a:defRPr>
                <a:solidFill>
                  <a:srgbClr val="004494"/>
                </a:solidFill>
                <a:latin typeface="Verdana"/>
                <a:ea typeface="+mn-ea"/>
              </a:defRPr>
            </a:lvl2pPr>
            <a:lvl3pPr marL="457200" indent="-228600" algn="l" rtl="0" eaLnBrk="1" fontAlgn="base" hangingPunct="1">
              <a:lnSpc>
                <a:spcPts val="2400"/>
              </a:lnSpc>
              <a:spcBef>
                <a:spcPct val="0"/>
              </a:spcBef>
              <a:spcAft>
                <a:spcPct val="0"/>
              </a:spcAft>
              <a:buClr>
                <a:srgbClr val="37ACDE"/>
              </a:buClr>
              <a:buFont typeface="Wingdings" pitchFamily="2" charset="2"/>
              <a:buChar char="§"/>
              <a:defRPr sz="1600">
                <a:solidFill>
                  <a:srgbClr val="004494"/>
                </a:solidFill>
                <a:latin typeface="Verdana"/>
                <a:ea typeface="+mn-ea"/>
              </a:defRPr>
            </a:lvl3pPr>
            <a:lvl4pPr marL="685800" indent="-228600" algn="l" rtl="0" eaLnBrk="1" fontAlgn="base" hangingPunct="1">
              <a:lnSpc>
                <a:spcPts val="2400"/>
              </a:lnSpc>
              <a:spcBef>
                <a:spcPct val="0"/>
              </a:spcBef>
              <a:spcAft>
                <a:spcPct val="0"/>
              </a:spcAft>
              <a:buClr>
                <a:srgbClr val="37ACDE"/>
              </a:buClr>
              <a:buFont typeface="Arial" pitchFamily="34" charset="0"/>
              <a:buChar char="•"/>
              <a:defRPr sz="1600">
                <a:solidFill>
                  <a:srgbClr val="004494"/>
                </a:solidFill>
                <a:latin typeface="Verdana"/>
                <a:ea typeface="+mn-ea"/>
              </a:defRPr>
            </a:lvl4pPr>
            <a:lvl5pPr marL="914400" indent="-228600" algn="l" rtl="0" eaLnBrk="1" fontAlgn="base" hangingPunct="1">
              <a:lnSpc>
                <a:spcPts val="2400"/>
              </a:lnSpc>
              <a:spcBef>
                <a:spcPct val="0"/>
              </a:spcBef>
              <a:spcAft>
                <a:spcPct val="0"/>
              </a:spcAft>
              <a:buClr>
                <a:srgbClr val="37ACDE"/>
              </a:buClr>
              <a:buFont typeface="Verdana" pitchFamily="34" charset="0"/>
              <a:buChar char="–"/>
              <a:defRPr sz="1600">
                <a:solidFill>
                  <a:srgbClr val="004494"/>
                </a:solidFill>
                <a:latin typeface="Verdana"/>
                <a:ea typeface="+mn-ea"/>
              </a:defRPr>
            </a:lvl5pPr>
            <a:lvl6pPr marL="2514600" indent="-228600" algn="l" rtl="0" eaLnBrk="1" fontAlgn="base" hangingPunct="1">
              <a:spcBef>
                <a:spcPct val="20000"/>
              </a:spcBef>
              <a:spcAft>
                <a:spcPct val="0"/>
              </a:spcAft>
              <a:buChar char="»"/>
              <a:defRPr sz="2000">
                <a:solidFill>
                  <a:schemeClr val="tx1"/>
                </a:solidFill>
                <a:latin typeface="Arial" charset="0"/>
                <a:ea typeface="+mn-ea"/>
              </a:defRPr>
            </a:lvl6pPr>
            <a:lvl7pPr marL="2971800" indent="-228600" algn="l" rtl="0" eaLnBrk="1" fontAlgn="base" hangingPunct="1">
              <a:spcBef>
                <a:spcPct val="20000"/>
              </a:spcBef>
              <a:spcAft>
                <a:spcPct val="0"/>
              </a:spcAft>
              <a:buChar char="»"/>
              <a:defRPr sz="2000">
                <a:solidFill>
                  <a:schemeClr val="tx1"/>
                </a:solidFill>
                <a:latin typeface="Arial" charset="0"/>
                <a:ea typeface="+mn-ea"/>
              </a:defRPr>
            </a:lvl7pPr>
            <a:lvl8pPr marL="3429000" indent="-228600" algn="l" rtl="0" eaLnBrk="1" fontAlgn="base" hangingPunct="1">
              <a:spcBef>
                <a:spcPct val="20000"/>
              </a:spcBef>
              <a:spcAft>
                <a:spcPct val="0"/>
              </a:spcAft>
              <a:buChar char="»"/>
              <a:defRPr sz="2000">
                <a:solidFill>
                  <a:schemeClr val="tx1"/>
                </a:solidFill>
                <a:latin typeface="Arial" charset="0"/>
                <a:ea typeface="+mn-ea"/>
              </a:defRPr>
            </a:lvl8pPr>
            <a:lvl9pPr marL="3886200" indent="-228600" algn="l" rtl="0" eaLnBrk="1" fontAlgn="base" hangingPunct="1">
              <a:spcBef>
                <a:spcPct val="20000"/>
              </a:spcBef>
              <a:spcAft>
                <a:spcPct val="0"/>
              </a:spcAft>
              <a:buChar char="»"/>
              <a:defRPr sz="2000">
                <a:solidFill>
                  <a:schemeClr val="tx1"/>
                </a:solidFill>
                <a:latin typeface="Arial" charset="0"/>
                <a:ea typeface="+mn-ea"/>
              </a:defRPr>
            </a:lvl9pPr>
          </a:lstStyle>
          <a:p>
            <a:r>
              <a:rPr lang="en-GB" sz="1800" b="0" kern="0" dirty="0" smtClean="0">
                <a:solidFill>
                  <a:srgbClr val="FFC000"/>
                </a:solidFill>
              </a:rPr>
              <a:t>What is GHSL?</a:t>
            </a:r>
          </a:p>
          <a:p>
            <a:endParaRPr lang="en-GB" sz="1800" b="0" kern="0" dirty="0" smtClean="0">
              <a:solidFill>
                <a:srgbClr val="FFC000"/>
              </a:solidFill>
            </a:endParaRPr>
          </a:p>
          <a:p>
            <a:r>
              <a:rPr lang="en-GB" sz="1800" b="0" kern="0" dirty="0" smtClean="0">
                <a:solidFill>
                  <a:srgbClr val="FFC000"/>
                </a:solidFill>
              </a:rPr>
              <a:t>Is GHSL addressing the GAPS?</a:t>
            </a:r>
          </a:p>
          <a:p>
            <a:endParaRPr lang="en-GB" sz="1800" b="0" kern="0" dirty="0" smtClean="0">
              <a:solidFill>
                <a:srgbClr val="FFC000"/>
              </a:solidFill>
            </a:endParaRPr>
          </a:p>
          <a:p>
            <a:r>
              <a:rPr lang="en-GB" sz="1800" b="0" kern="0" dirty="0" smtClean="0">
                <a:solidFill>
                  <a:srgbClr val="FFC000"/>
                </a:solidFill>
              </a:rPr>
              <a:t>GHSL is more than built-up</a:t>
            </a:r>
          </a:p>
          <a:p>
            <a:endParaRPr lang="en-GB" sz="1800" b="0" kern="0" dirty="0" smtClean="0">
              <a:solidFill>
                <a:srgbClr val="FFC000"/>
              </a:solidFill>
            </a:endParaRPr>
          </a:p>
          <a:p>
            <a:r>
              <a:rPr lang="en-GB" sz="1800" b="0" kern="0" dirty="0" smtClean="0">
                <a:solidFill>
                  <a:srgbClr val="FFC000"/>
                </a:solidFill>
              </a:rPr>
              <a:t>GHSL applications</a:t>
            </a:r>
          </a:p>
          <a:p>
            <a:endParaRPr lang="en-GB" sz="1800" b="0" kern="0" dirty="0" smtClean="0">
              <a:solidFill>
                <a:srgbClr val="FFC000"/>
              </a:solidFill>
            </a:endParaRPr>
          </a:p>
          <a:p>
            <a:r>
              <a:rPr lang="en-GB" sz="1800" b="0" kern="0" dirty="0" smtClean="0">
                <a:solidFill>
                  <a:srgbClr val="FFC000"/>
                </a:solidFill>
              </a:rPr>
              <a:t>International Frameworks</a:t>
            </a:r>
          </a:p>
          <a:p>
            <a:endParaRPr lang="en-GB" sz="1800" b="0" kern="0" dirty="0" smtClean="0">
              <a:solidFill>
                <a:srgbClr val="FFC000"/>
              </a:solidFill>
            </a:endParaRPr>
          </a:p>
          <a:p>
            <a:r>
              <a:rPr lang="en-GB" sz="1800" b="0" kern="0" dirty="0" smtClean="0">
                <a:solidFill>
                  <a:srgbClr val="FFC000"/>
                </a:solidFill>
              </a:rPr>
              <a:t>Way forward next steps</a:t>
            </a:r>
          </a:p>
          <a:p>
            <a:endParaRPr lang="en-GB" sz="1800" b="0" kern="0" dirty="0"/>
          </a:p>
        </p:txBody>
      </p:sp>
    </p:spTree>
    <p:extLst>
      <p:ext uri="{BB962C8B-B14F-4D97-AF65-F5344CB8AC3E}">
        <p14:creationId xmlns:p14="http://schemas.microsoft.com/office/powerpoint/2010/main" val="37191059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0"/>
            <a:ext cx="9144000" cy="5984293"/>
          </a:xfrm>
          <a:prstGeom prst="rect">
            <a:avLst/>
          </a:prstGeom>
        </p:spPr>
      </p:pic>
    </p:spTree>
    <p:extLst>
      <p:ext uri="{BB962C8B-B14F-4D97-AF65-F5344CB8AC3E}">
        <p14:creationId xmlns:p14="http://schemas.microsoft.com/office/powerpoint/2010/main" val="261777558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6932"/>
            <a:ext cx="9144000" cy="5764527"/>
          </a:xfrm>
          <a:prstGeom prst="rect">
            <a:avLst/>
          </a:prstGeom>
        </p:spPr>
      </p:pic>
    </p:spTree>
    <p:extLst>
      <p:ext uri="{BB962C8B-B14F-4D97-AF65-F5344CB8AC3E}">
        <p14:creationId xmlns:p14="http://schemas.microsoft.com/office/powerpoint/2010/main" val="289293407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97218253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Slide Number Placeholder 2"/>
          <p:cNvSpPr>
            <a:spLocks noGrp="1"/>
          </p:cNvSpPr>
          <p:nvPr>
            <p:ph type="sldNum" sz="quarter" idx="10"/>
          </p:nvPr>
        </p:nvSpPr>
        <p:spPr/>
        <p:txBody>
          <a:bodyPr/>
          <a:lstStyle/>
          <a:p>
            <a:fld id="{574E1B05-E6E4-4934-AB6A-031D8B5DE7B9}" type="slidenum">
              <a:rPr lang="en-GB" smtClean="0"/>
              <a:pPr/>
              <a:t>23</a:t>
            </a:fld>
            <a:endParaRPr lang="en-GB"/>
          </a:p>
        </p:txBody>
      </p:sp>
      <p:sp>
        <p:nvSpPr>
          <p:cNvPr id="4" name="Date Placeholder 3"/>
          <p:cNvSpPr>
            <a:spLocks noGrp="1"/>
          </p:cNvSpPr>
          <p:nvPr>
            <p:ph type="dt" sz="half" idx="11"/>
          </p:nvPr>
        </p:nvSpPr>
        <p:spPr/>
        <p:txBody>
          <a:bodyPr/>
          <a:lstStyle/>
          <a:p>
            <a:fld id="{CB1F152F-A632-42E0-94F8-5DA868FD2DF0}" type="datetime3">
              <a:rPr lang="en-US" smtClean="0"/>
              <a:pPr/>
              <a:t>10 October 2016</a:t>
            </a:fld>
            <a:endParaRPr lang="en-GB"/>
          </a:p>
        </p:txBody>
      </p:sp>
      <p:pic>
        <p:nvPicPr>
          <p:cNvPr id="4098" name="Picture 2" descr="C:\Users\ehrlide.ISIS\Documents\11_PRESENTAT\SDGS\sdgs_GE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276791" y="-668511"/>
            <a:ext cx="6467475" cy="8401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28245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Way forward</a:t>
            </a:r>
            <a:endParaRPr lang="en-GB" dirty="0"/>
          </a:p>
        </p:txBody>
      </p:sp>
      <p:sp>
        <p:nvSpPr>
          <p:cNvPr id="3" name="Content Placeholder 2"/>
          <p:cNvSpPr>
            <a:spLocks noGrp="1"/>
          </p:cNvSpPr>
          <p:nvPr>
            <p:ph idx="1"/>
          </p:nvPr>
        </p:nvSpPr>
        <p:spPr>
          <a:xfrm>
            <a:off x="637200" y="2416175"/>
            <a:ext cx="7869600" cy="4308872"/>
          </a:xfrm>
        </p:spPr>
        <p:txBody>
          <a:bodyPr/>
          <a:lstStyle/>
          <a:p>
            <a:r>
              <a:rPr lang="en-GB" dirty="0" smtClean="0"/>
              <a:t>Continue mapping settlements with improved datasets (Sentinel)</a:t>
            </a:r>
          </a:p>
          <a:p>
            <a:r>
              <a:rPr lang="en-GB" dirty="0" smtClean="0"/>
              <a:t>Improve </a:t>
            </a:r>
            <a:r>
              <a:rPr lang="en-GB" b="1" dirty="0" smtClean="0"/>
              <a:t>detail</a:t>
            </a:r>
            <a:r>
              <a:rPr lang="en-GB" dirty="0" smtClean="0"/>
              <a:t> and assure </a:t>
            </a:r>
            <a:r>
              <a:rPr lang="en-GB" b="1" dirty="0" smtClean="0"/>
              <a:t>continuity</a:t>
            </a:r>
          </a:p>
          <a:p>
            <a:endParaRPr lang="en-GB" b="1" dirty="0"/>
          </a:p>
          <a:p>
            <a:r>
              <a:rPr lang="en-GB" dirty="0" smtClean="0"/>
              <a:t>Develop a system of </a:t>
            </a:r>
            <a:r>
              <a:rPr lang="en-GB" b="1" dirty="0" smtClean="0"/>
              <a:t>validation</a:t>
            </a:r>
            <a:r>
              <a:rPr lang="en-GB" dirty="0" smtClean="0"/>
              <a:t> of settlement maps</a:t>
            </a:r>
          </a:p>
          <a:p>
            <a:endParaRPr lang="en-GB" dirty="0"/>
          </a:p>
          <a:p>
            <a:r>
              <a:rPr lang="en-GB" b="1" dirty="0" smtClean="0"/>
              <a:t>Characterization</a:t>
            </a:r>
            <a:r>
              <a:rPr lang="en-GB" dirty="0" smtClean="0"/>
              <a:t> of settlements (slums, other)</a:t>
            </a:r>
          </a:p>
          <a:p>
            <a:endParaRPr lang="en-GB" dirty="0"/>
          </a:p>
          <a:p>
            <a:r>
              <a:rPr lang="en-GB" dirty="0" smtClean="0"/>
              <a:t>Measure height and estimate </a:t>
            </a:r>
            <a:r>
              <a:rPr lang="en-GB" b="1" dirty="0" smtClean="0"/>
              <a:t>volume</a:t>
            </a:r>
            <a:r>
              <a:rPr lang="en-GB" dirty="0" smtClean="0"/>
              <a:t> of settlements</a:t>
            </a:r>
          </a:p>
          <a:p>
            <a:endParaRPr lang="en-GB" dirty="0"/>
          </a:p>
          <a:p>
            <a:r>
              <a:rPr lang="en-GB" dirty="0" smtClean="0"/>
              <a:t>Combine with </a:t>
            </a:r>
            <a:r>
              <a:rPr lang="en-GB" b="1" dirty="0" smtClean="0"/>
              <a:t>socio-economic</a:t>
            </a:r>
            <a:r>
              <a:rPr lang="en-GB" dirty="0" smtClean="0"/>
              <a:t> variables</a:t>
            </a:r>
          </a:p>
          <a:p>
            <a:endParaRPr lang="en-GB" dirty="0" smtClean="0"/>
          </a:p>
          <a:p>
            <a:r>
              <a:rPr lang="en-GB" dirty="0" smtClean="0"/>
              <a:t>Address </a:t>
            </a:r>
            <a:r>
              <a:rPr lang="en-GB" b="1" dirty="0" smtClean="0"/>
              <a:t>current</a:t>
            </a:r>
            <a:r>
              <a:rPr lang="en-GB" dirty="0" smtClean="0"/>
              <a:t> and </a:t>
            </a:r>
            <a:r>
              <a:rPr lang="en-GB" b="1" dirty="0" smtClean="0"/>
              <a:t>new</a:t>
            </a:r>
            <a:r>
              <a:rPr lang="en-GB" dirty="0" smtClean="0"/>
              <a:t> information </a:t>
            </a:r>
            <a:r>
              <a:rPr lang="en-GB" b="1" dirty="0" smtClean="0"/>
              <a:t>needs</a:t>
            </a:r>
          </a:p>
          <a:p>
            <a:r>
              <a:rPr lang="en-GB" dirty="0"/>
              <a:t>	</a:t>
            </a:r>
            <a:r>
              <a:rPr lang="en-GB" dirty="0" smtClean="0"/>
              <a:t>Exposure to natural hazards – Energy demands and consumption</a:t>
            </a:r>
            <a:endParaRPr lang="en-GB" dirty="0"/>
          </a:p>
          <a:p>
            <a:endParaRPr lang="en-GB" dirty="0"/>
          </a:p>
        </p:txBody>
      </p:sp>
      <p:sp>
        <p:nvSpPr>
          <p:cNvPr id="4" name="Slide Number Placeholder 3"/>
          <p:cNvSpPr>
            <a:spLocks noGrp="1"/>
          </p:cNvSpPr>
          <p:nvPr>
            <p:ph type="sldNum" sz="quarter" idx="10"/>
          </p:nvPr>
        </p:nvSpPr>
        <p:spPr/>
        <p:txBody>
          <a:bodyPr/>
          <a:lstStyle/>
          <a:p>
            <a:fld id="{A809832D-3346-408E-A31D-4AD50580EB4A}" type="slidenum">
              <a:rPr lang="en-GB" smtClean="0"/>
              <a:pPr/>
              <a:t>24</a:t>
            </a:fld>
            <a:endParaRPr lang="en-GB"/>
          </a:p>
        </p:txBody>
      </p:sp>
      <p:sp>
        <p:nvSpPr>
          <p:cNvPr id="5" name="Date Placeholder 4"/>
          <p:cNvSpPr>
            <a:spLocks noGrp="1"/>
          </p:cNvSpPr>
          <p:nvPr>
            <p:ph type="dt" sz="half" idx="11"/>
          </p:nvPr>
        </p:nvSpPr>
        <p:spPr/>
        <p:txBody>
          <a:bodyPr/>
          <a:lstStyle/>
          <a:p>
            <a:fld id="{72F29676-AA6E-4EBB-A978-370966628BA9}" type="datetime3">
              <a:rPr lang="en-US" smtClean="0"/>
              <a:pPr/>
              <a:t>10 October 2016</a:t>
            </a:fld>
            <a:endParaRPr lang="en-GB"/>
          </a:p>
        </p:txBody>
      </p:sp>
    </p:spTree>
    <p:extLst>
      <p:ext uri="{BB962C8B-B14F-4D97-AF65-F5344CB8AC3E}">
        <p14:creationId xmlns:p14="http://schemas.microsoft.com/office/powerpoint/2010/main" val="10186321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809832D-3346-408E-A31D-4AD50580EB4A}" type="slidenum">
              <a:rPr lang="en-GB" smtClean="0"/>
              <a:pPr/>
              <a:t>25</a:t>
            </a:fld>
            <a:endParaRPr lang="en-GB"/>
          </a:p>
        </p:txBody>
      </p:sp>
      <p:sp>
        <p:nvSpPr>
          <p:cNvPr id="5" name="Date Placeholder 4"/>
          <p:cNvSpPr>
            <a:spLocks noGrp="1"/>
          </p:cNvSpPr>
          <p:nvPr>
            <p:ph type="dt" sz="half" idx="11"/>
          </p:nvPr>
        </p:nvSpPr>
        <p:spPr/>
        <p:txBody>
          <a:bodyPr/>
          <a:lstStyle/>
          <a:p>
            <a:fld id="{72F29676-AA6E-4EBB-A978-370966628BA9}" type="datetime3">
              <a:rPr lang="en-US" smtClean="0"/>
              <a:pPr/>
              <a:t>10 October 2016</a:t>
            </a:fld>
            <a:endParaRPr lang="en-GB"/>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0" cy="5696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263237" y="5826932"/>
            <a:ext cx="9144000" cy="369332"/>
          </a:xfrm>
          <a:prstGeom prst="rect">
            <a:avLst/>
          </a:prstGeom>
        </p:spPr>
        <p:txBody>
          <a:bodyPr wrap="square">
            <a:spAutoFit/>
          </a:bodyPr>
          <a:lstStyle/>
          <a:p>
            <a:r>
              <a:rPr lang="en-GB" sz="1800" dirty="0">
                <a:solidFill>
                  <a:schemeClr val="accent6"/>
                </a:solidFill>
              </a:rPr>
              <a:t>https</a:t>
            </a:r>
            <a:r>
              <a:rPr lang="en-GB" sz="1800">
                <a:solidFill>
                  <a:schemeClr val="accent6"/>
                </a:solidFill>
              </a:rPr>
              <a:t>://</a:t>
            </a:r>
            <a:r>
              <a:rPr lang="en-GB" sz="1800" smtClean="0">
                <a:solidFill>
                  <a:schemeClr val="accent6"/>
                </a:solidFill>
              </a:rPr>
              <a:t>ec.europa.eu/jrc/en/global-human-settlement-layer</a:t>
            </a:r>
          </a:p>
        </p:txBody>
      </p:sp>
    </p:spTree>
    <p:extLst>
      <p:ext uri="{BB962C8B-B14F-4D97-AF65-F5344CB8AC3E}">
        <p14:creationId xmlns:p14="http://schemas.microsoft.com/office/powerpoint/2010/main" val="32537713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P:\01_GLOB-HS\Doc\Presentations\DG-REGIO\enhanced\00_GLOBE_MT_tokyo_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24" y="-27384"/>
            <a:ext cx="9131976" cy="6351163"/>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0"/>
          </p:nvPr>
        </p:nvSpPr>
        <p:spPr/>
        <p:txBody>
          <a:bodyPr/>
          <a:lstStyle/>
          <a:p>
            <a:fld id="{A809832D-3346-408E-A31D-4AD50580EB4A}" type="slidenum">
              <a:rPr lang="en-GB" smtClean="0"/>
              <a:pPr/>
              <a:t>3</a:t>
            </a:fld>
            <a:endParaRPr lang="en-GB"/>
          </a:p>
        </p:txBody>
      </p:sp>
      <p:sp>
        <p:nvSpPr>
          <p:cNvPr id="5" name="Date Placeholder 4"/>
          <p:cNvSpPr>
            <a:spLocks noGrp="1"/>
          </p:cNvSpPr>
          <p:nvPr>
            <p:ph type="dt" sz="half" idx="11"/>
          </p:nvPr>
        </p:nvSpPr>
        <p:spPr/>
        <p:txBody>
          <a:bodyPr/>
          <a:lstStyle/>
          <a:p>
            <a:fld id="{72F29676-AA6E-4EBB-A978-370966628BA9}" type="datetime3">
              <a:rPr lang="en-US" smtClean="0"/>
              <a:pPr/>
              <a:t>10 October 2016</a:t>
            </a:fld>
            <a:endParaRPr lang="en-GB"/>
          </a:p>
        </p:txBody>
      </p:sp>
      <p:sp>
        <p:nvSpPr>
          <p:cNvPr id="12" name="Title 1"/>
          <p:cNvSpPr txBox="1">
            <a:spLocks/>
          </p:cNvSpPr>
          <p:nvPr/>
        </p:nvSpPr>
        <p:spPr bwMode="auto">
          <a:xfrm>
            <a:off x="179513" y="116632"/>
            <a:ext cx="1944216" cy="430213"/>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800" b="1">
                <a:solidFill>
                  <a:srgbClr val="004494"/>
                </a:solidFill>
                <a:latin typeface="Verdana"/>
                <a:ea typeface="+mj-ea"/>
                <a:cs typeface="ＭＳ Ｐゴシック" charset="0"/>
              </a:defRPr>
            </a:lvl1pPr>
            <a:lvl2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2pPr>
            <a:lvl3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3pPr>
            <a:lvl4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4pPr>
            <a:lvl5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5pPr>
            <a:lvl6pPr marL="815975" algn="l" rtl="0" eaLnBrk="1" fontAlgn="base" hangingPunct="1">
              <a:spcBef>
                <a:spcPct val="0"/>
              </a:spcBef>
              <a:spcAft>
                <a:spcPct val="0"/>
              </a:spcAft>
              <a:defRPr sz="3000" b="1">
                <a:solidFill>
                  <a:srgbClr val="0F5494"/>
                </a:solidFill>
                <a:latin typeface="Verdana" charset="0"/>
                <a:ea typeface="ＭＳ Ｐゴシック" charset="0"/>
              </a:defRPr>
            </a:lvl6pPr>
            <a:lvl7pPr marL="1273175" algn="l" rtl="0" eaLnBrk="1" fontAlgn="base" hangingPunct="1">
              <a:spcBef>
                <a:spcPct val="0"/>
              </a:spcBef>
              <a:spcAft>
                <a:spcPct val="0"/>
              </a:spcAft>
              <a:defRPr sz="3000" b="1">
                <a:solidFill>
                  <a:srgbClr val="0F5494"/>
                </a:solidFill>
                <a:latin typeface="Verdana" charset="0"/>
                <a:ea typeface="ＭＳ Ｐゴシック" charset="0"/>
              </a:defRPr>
            </a:lvl7pPr>
            <a:lvl8pPr marL="1730375" algn="l" rtl="0" eaLnBrk="1" fontAlgn="base" hangingPunct="1">
              <a:spcBef>
                <a:spcPct val="0"/>
              </a:spcBef>
              <a:spcAft>
                <a:spcPct val="0"/>
              </a:spcAft>
              <a:defRPr sz="3000" b="1">
                <a:solidFill>
                  <a:srgbClr val="0F5494"/>
                </a:solidFill>
                <a:latin typeface="Verdana" charset="0"/>
                <a:ea typeface="ＭＳ Ｐゴシック" charset="0"/>
              </a:defRPr>
            </a:lvl8pPr>
            <a:lvl9pPr marL="2187575" algn="l" rtl="0" eaLnBrk="1" fontAlgn="base" hangingPunct="1">
              <a:spcBef>
                <a:spcPct val="0"/>
              </a:spcBef>
              <a:spcAft>
                <a:spcPct val="0"/>
              </a:spcAft>
              <a:defRPr sz="3000" b="1">
                <a:solidFill>
                  <a:srgbClr val="0F5494"/>
                </a:solidFill>
                <a:latin typeface="Verdana" charset="0"/>
                <a:ea typeface="ＭＳ Ｐゴシック" charset="0"/>
              </a:defRPr>
            </a:lvl9pPr>
          </a:lstStyle>
          <a:p>
            <a:r>
              <a:rPr lang="en-GB" kern="0" dirty="0" smtClean="0"/>
              <a:t>Tokyo</a:t>
            </a:r>
            <a:endParaRPr lang="en-GB" kern="0" dirty="0"/>
          </a:p>
        </p:txBody>
      </p:sp>
      <p:grpSp>
        <p:nvGrpSpPr>
          <p:cNvPr id="13" name="Group 12"/>
          <p:cNvGrpSpPr/>
          <p:nvPr/>
        </p:nvGrpSpPr>
        <p:grpSpPr>
          <a:xfrm>
            <a:off x="7100627" y="188640"/>
            <a:ext cx="1875430" cy="1384995"/>
            <a:chOff x="5288858" y="4434593"/>
            <a:chExt cx="1875430" cy="1384995"/>
          </a:xfrm>
        </p:grpSpPr>
        <p:pic>
          <p:nvPicPr>
            <p:cNvPr id="14" name="Picture 3" descr="C:\Users\ehrlide.ISIS\Documents\00_PRESEN\2016\legend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8858" y="4437112"/>
              <a:ext cx="470636" cy="1382476"/>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5796136" y="4434593"/>
              <a:ext cx="1368152" cy="1384995"/>
            </a:xfrm>
            <a:prstGeom prst="rect">
              <a:avLst/>
            </a:prstGeom>
            <a:solidFill>
              <a:schemeClr val="bg1"/>
            </a:solidFill>
          </p:spPr>
          <p:txBody>
            <a:bodyPr wrap="square">
              <a:spAutoFit/>
            </a:bodyPr>
            <a:lstStyle/>
            <a:p>
              <a:r>
                <a:rPr lang="en-GB" sz="1400" dirty="0">
                  <a:solidFill>
                    <a:schemeClr val="tx1"/>
                  </a:solidFill>
                </a:rPr>
                <a:t>Water</a:t>
              </a:r>
              <a:br>
                <a:rPr lang="en-GB" sz="1400" dirty="0">
                  <a:solidFill>
                    <a:schemeClr val="tx1"/>
                  </a:solidFill>
                </a:rPr>
              </a:br>
              <a:r>
                <a:rPr lang="en-GB" sz="1400" dirty="0">
                  <a:solidFill>
                    <a:schemeClr val="tx1"/>
                  </a:solidFill>
                </a:rPr>
                <a:t>No Built-up</a:t>
              </a:r>
            </a:p>
            <a:p>
              <a:r>
                <a:rPr lang="en-GB" sz="1400" dirty="0">
                  <a:solidFill>
                    <a:schemeClr val="tx1"/>
                  </a:solidFill>
                </a:rPr>
                <a:t>BU in 2014</a:t>
              </a:r>
            </a:p>
            <a:p>
              <a:r>
                <a:rPr lang="en-GB" sz="1400" dirty="0">
                  <a:solidFill>
                    <a:schemeClr val="tx1"/>
                  </a:solidFill>
                </a:rPr>
                <a:t>BU in 2000</a:t>
              </a:r>
            </a:p>
            <a:p>
              <a:r>
                <a:rPr lang="en-GB" sz="1400" dirty="0">
                  <a:solidFill>
                    <a:schemeClr val="tx1"/>
                  </a:solidFill>
                </a:rPr>
                <a:t>BU in 1990</a:t>
              </a:r>
            </a:p>
            <a:p>
              <a:r>
                <a:rPr lang="en-GB" sz="1400" dirty="0">
                  <a:solidFill>
                    <a:schemeClr val="tx1"/>
                  </a:solidFill>
                </a:rPr>
                <a:t>BU in 1975</a:t>
              </a:r>
            </a:p>
          </p:txBody>
        </p:sp>
      </p:grpSp>
    </p:spTree>
    <p:extLst>
      <p:ext uri="{BB962C8B-B14F-4D97-AF65-F5344CB8AC3E}">
        <p14:creationId xmlns:p14="http://schemas.microsoft.com/office/powerpoint/2010/main" val="19360766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descr="P:\01_GLOB-HS\Doc\Presentations\DG-REGIO\enhanced\00_GLOBE_MT_Lagos_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24" y="-27384"/>
            <a:ext cx="9131976" cy="6351163"/>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0"/>
          </p:nvPr>
        </p:nvSpPr>
        <p:spPr/>
        <p:txBody>
          <a:bodyPr/>
          <a:lstStyle/>
          <a:p>
            <a:fld id="{574E1B05-E6E4-4934-AB6A-031D8B5DE7B9}" type="slidenum">
              <a:rPr lang="en-GB" smtClean="0"/>
              <a:pPr/>
              <a:t>4</a:t>
            </a:fld>
            <a:endParaRPr lang="en-GB"/>
          </a:p>
        </p:txBody>
      </p:sp>
      <p:sp>
        <p:nvSpPr>
          <p:cNvPr id="4" name="Date Placeholder 3"/>
          <p:cNvSpPr>
            <a:spLocks noGrp="1"/>
          </p:cNvSpPr>
          <p:nvPr>
            <p:ph type="dt" sz="half" idx="11"/>
          </p:nvPr>
        </p:nvSpPr>
        <p:spPr/>
        <p:txBody>
          <a:bodyPr/>
          <a:lstStyle/>
          <a:p>
            <a:fld id="{CB1F152F-A632-42E0-94F8-5DA868FD2DF0}" type="datetime3">
              <a:rPr lang="en-US" smtClean="0"/>
              <a:pPr/>
              <a:t>10 October 2016</a:t>
            </a:fld>
            <a:endParaRPr lang="en-GB"/>
          </a:p>
        </p:txBody>
      </p:sp>
      <p:sp>
        <p:nvSpPr>
          <p:cNvPr id="6" name="Title 1"/>
          <p:cNvSpPr txBox="1">
            <a:spLocks/>
          </p:cNvSpPr>
          <p:nvPr/>
        </p:nvSpPr>
        <p:spPr bwMode="auto">
          <a:xfrm>
            <a:off x="179513" y="116632"/>
            <a:ext cx="1944216" cy="430213"/>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800" b="1">
                <a:solidFill>
                  <a:srgbClr val="004494"/>
                </a:solidFill>
                <a:latin typeface="Verdana"/>
                <a:ea typeface="+mj-ea"/>
                <a:cs typeface="ＭＳ Ｐゴシック" charset="0"/>
              </a:defRPr>
            </a:lvl1pPr>
            <a:lvl2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2pPr>
            <a:lvl3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3pPr>
            <a:lvl4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4pPr>
            <a:lvl5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5pPr>
            <a:lvl6pPr marL="815975" algn="l" rtl="0" eaLnBrk="1" fontAlgn="base" hangingPunct="1">
              <a:spcBef>
                <a:spcPct val="0"/>
              </a:spcBef>
              <a:spcAft>
                <a:spcPct val="0"/>
              </a:spcAft>
              <a:defRPr sz="3000" b="1">
                <a:solidFill>
                  <a:srgbClr val="0F5494"/>
                </a:solidFill>
                <a:latin typeface="Verdana" charset="0"/>
                <a:ea typeface="ＭＳ Ｐゴシック" charset="0"/>
              </a:defRPr>
            </a:lvl6pPr>
            <a:lvl7pPr marL="1273175" algn="l" rtl="0" eaLnBrk="1" fontAlgn="base" hangingPunct="1">
              <a:spcBef>
                <a:spcPct val="0"/>
              </a:spcBef>
              <a:spcAft>
                <a:spcPct val="0"/>
              </a:spcAft>
              <a:defRPr sz="3000" b="1">
                <a:solidFill>
                  <a:srgbClr val="0F5494"/>
                </a:solidFill>
                <a:latin typeface="Verdana" charset="0"/>
                <a:ea typeface="ＭＳ Ｐゴシック" charset="0"/>
              </a:defRPr>
            </a:lvl7pPr>
            <a:lvl8pPr marL="1730375" algn="l" rtl="0" eaLnBrk="1" fontAlgn="base" hangingPunct="1">
              <a:spcBef>
                <a:spcPct val="0"/>
              </a:spcBef>
              <a:spcAft>
                <a:spcPct val="0"/>
              </a:spcAft>
              <a:defRPr sz="3000" b="1">
                <a:solidFill>
                  <a:srgbClr val="0F5494"/>
                </a:solidFill>
                <a:latin typeface="Verdana" charset="0"/>
                <a:ea typeface="ＭＳ Ｐゴシック" charset="0"/>
              </a:defRPr>
            </a:lvl8pPr>
            <a:lvl9pPr marL="2187575" algn="l" rtl="0" eaLnBrk="1" fontAlgn="base" hangingPunct="1">
              <a:spcBef>
                <a:spcPct val="0"/>
              </a:spcBef>
              <a:spcAft>
                <a:spcPct val="0"/>
              </a:spcAft>
              <a:defRPr sz="3000" b="1">
                <a:solidFill>
                  <a:srgbClr val="0F5494"/>
                </a:solidFill>
                <a:latin typeface="Verdana" charset="0"/>
                <a:ea typeface="ＭＳ Ｐゴシック" charset="0"/>
              </a:defRPr>
            </a:lvl9pPr>
          </a:lstStyle>
          <a:p>
            <a:r>
              <a:rPr lang="en-GB" kern="0" dirty="0" smtClean="0"/>
              <a:t>Lagos</a:t>
            </a:r>
            <a:endParaRPr lang="en-GB" kern="0" dirty="0"/>
          </a:p>
        </p:txBody>
      </p:sp>
      <p:grpSp>
        <p:nvGrpSpPr>
          <p:cNvPr id="7" name="Group 6"/>
          <p:cNvGrpSpPr/>
          <p:nvPr/>
        </p:nvGrpSpPr>
        <p:grpSpPr>
          <a:xfrm>
            <a:off x="7100627" y="188640"/>
            <a:ext cx="1875430" cy="1384995"/>
            <a:chOff x="5288858" y="4434593"/>
            <a:chExt cx="1875430" cy="1384995"/>
          </a:xfrm>
        </p:grpSpPr>
        <p:pic>
          <p:nvPicPr>
            <p:cNvPr id="8" name="Picture 3" descr="C:\Users\ehrlide.ISIS\Documents\00_PRESEN\2016\legend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8858" y="4437112"/>
              <a:ext cx="470636" cy="138247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5796136" y="4434593"/>
              <a:ext cx="1368152" cy="1384995"/>
            </a:xfrm>
            <a:prstGeom prst="rect">
              <a:avLst/>
            </a:prstGeom>
            <a:solidFill>
              <a:schemeClr val="bg1"/>
            </a:solidFill>
          </p:spPr>
          <p:txBody>
            <a:bodyPr wrap="square">
              <a:spAutoFit/>
            </a:bodyPr>
            <a:lstStyle/>
            <a:p>
              <a:r>
                <a:rPr lang="en-GB" sz="1400" dirty="0">
                  <a:solidFill>
                    <a:schemeClr val="tx1"/>
                  </a:solidFill>
                </a:rPr>
                <a:t>Water</a:t>
              </a:r>
              <a:br>
                <a:rPr lang="en-GB" sz="1400" dirty="0">
                  <a:solidFill>
                    <a:schemeClr val="tx1"/>
                  </a:solidFill>
                </a:rPr>
              </a:br>
              <a:r>
                <a:rPr lang="en-GB" sz="1400" dirty="0">
                  <a:solidFill>
                    <a:schemeClr val="tx1"/>
                  </a:solidFill>
                </a:rPr>
                <a:t>No Built-up</a:t>
              </a:r>
            </a:p>
            <a:p>
              <a:r>
                <a:rPr lang="en-GB" sz="1400" dirty="0">
                  <a:solidFill>
                    <a:schemeClr val="tx1"/>
                  </a:solidFill>
                </a:rPr>
                <a:t>BU in 2014</a:t>
              </a:r>
            </a:p>
            <a:p>
              <a:r>
                <a:rPr lang="en-GB" sz="1400" dirty="0">
                  <a:solidFill>
                    <a:schemeClr val="tx1"/>
                  </a:solidFill>
                </a:rPr>
                <a:t>BU in 2000</a:t>
              </a:r>
            </a:p>
            <a:p>
              <a:r>
                <a:rPr lang="en-GB" sz="1400" dirty="0">
                  <a:solidFill>
                    <a:schemeClr val="tx1"/>
                  </a:solidFill>
                </a:rPr>
                <a:t>BU in 1990</a:t>
              </a:r>
            </a:p>
            <a:p>
              <a:r>
                <a:rPr lang="en-GB" sz="1400" dirty="0">
                  <a:solidFill>
                    <a:schemeClr val="tx1"/>
                  </a:solidFill>
                </a:rPr>
                <a:t>BU in 1975</a:t>
              </a:r>
            </a:p>
          </p:txBody>
        </p:sp>
      </p:grpSp>
    </p:spTree>
    <p:extLst>
      <p:ext uri="{BB962C8B-B14F-4D97-AF65-F5344CB8AC3E}">
        <p14:creationId xmlns:p14="http://schemas.microsoft.com/office/powerpoint/2010/main" val="31258620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descr="P:\01_GLOB-HS\Doc\Presentations\DG-REGIO\enhanced\00_GLOBE_MT_Paris_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24" y="-27384"/>
            <a:ext cx="9131976" cy="6351163"/>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0"/>
          </p:nvPr>
        </p:nvSpPr>
        <p:spPr/>
        <p:txBody>
          <a:bodyPr/>
          <a:lstStyle/>
          <a:p>
            <a:fld id="{574E1B05-E6E4-4934-AB6A-031D8B5DE7B9}" type="slidenum">
              <a:rPr lang="en-GB" smtClean="0"/>
              <a:pPr/>
              <a:t>5</a:t>
            </a:fld>
            <a:endParaRPr lang="en-GB"/>
          </a:p>
        </p:txBody>
      </p:sp>
      <p:sp>
        <p:nvSpPr>
          <p:cNvPr id="4" name="Date Placeholder 3"/>
          <p:cNvSpPr>
            <a:spLocks noGrp="1"/>
          </p:cNvSpPr>
          <p:nvPr>
            <p:ph type="dt" sz="half" idx="11"/>
          </p:nvPr>
        </p:nvSpPr>
        <p:spPr/>
        <p:txBody>
          <a:bodyPr/>
          <a:lstStyle/>
          <a:p>
            <a:fld id="{CB1F152F-A632-42E0-94F8-5DA868FD2DF0}" type="datetime3">
              <a:rPr lang="en-US" smtClean="0"/>
              <a:pPr/>
              <a:t>10 October 2016</a:t>
            </a:fld>
            <a:endParaRPr lang="en-GB"/>
          </a:p>
        </p:txBody>
      </p:sp>
      <p:sp>
        <p:nvSpPr>
          <p:cNvPr id="6" name="Title 1"/>
          <p:cNvSpPr txBox="1">
            <a:spLocks/>
          </p:cNvSpPr>
          <p:nvPr/>
        </p:nvSpPr>
        <p:spPr bwMode="auto">
          <a:xfrm>
            <a:off x="179513" y="116632"/>
            <a:ext cx="1944216" cy="430213"/>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800" b="1">
                <a:solidFill>
                  <a:srgbClr val="004494"/>
                </a:solidFill>
                <a:latin typeface="Verdana"/>
                <a:ea typeface="+mj-ea"/>
                <a:cs typeface="ＭＳ Ｐゴシック" charset="0"/>
              </a:defRPr>
            </a:lvl1pPr>
            <a:lvl2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2pPr>
            <a:lvl3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3pPr>
            <a:lvl4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4pPr>
            <a:lvl5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5pPr>
            <a:lvl6pPr marL="815975" algn="l" rtl="0" eaLnBrk="1" fontAlgn="base" hangingPunct="1">
              <a:spcBef>
                <a:spcPct val="0"/>
              </a:spcBef>
              <a:spcAft>
                <a:spcPct val="0"/>
              </a:spcAft>
              <a:defRPr sz="3000" b="1">
                <a:solidFill>
                  <a:srgbClr val="0F5494"/>
                </a:solidFill>
                <a:latin typeface="Verdana" charset="0"/>
                <a:ea typeface="ＭＳ Ｐゴシック" charset="0"/>
              </a:defRPr>
            </a:lvl6pPr>
            <a:lvl7pPr marL="1273175" algn="l" rtl="0" eaLnBrk="1" fontAlgn="base" hangingPunct="1">
              <a:spcBef>
                <a:spcPct val="0"/>
              </a:spcBef>
              <a:spcAft>
                <a:spcPct val="0"/>
              </a:spcAft>
              <a:defRPr sz="3000" b="1">
                <a:solidFill>
                  <a:srgbClr val="0F5494"/>
                </a:solidFill>
                <a:latin typeface="Verdana" charset="0"/>
                <a:ea typeface="ＭＳ Ｐゴシック" charset="0"/>
              </a:defRPr>
            </a:lvl7pPr>
            <a:lvl8pPr marL="1730375" algn="l" rtl="0" eaLnBrk="1" fontAlgn="base" hangingPunct="1">
              <a:spcBef>
                <a:spcPct val="0"/>
              </a:spcBef>
              <a:spcAft>
                <a:spcPct val="0"/>
              </a:spcAft>
              <a:defRPr sz="3000" b="1">
                <a:solidFill>
                  <a:srgbClr val="0F5494"/>
                </a:solidFill>
                <a:latin typeface="Verdana" charset="0"/>
                <a:ea typeface="ＭＳ Ｐゴシック" charset="0"/>
              </a:defRPr>
            </a:lvl8pPr>
            <a:lvl9pPr marL="2187575" algn="l" rtl="0" eaLnBrk="1" fontAlgn="base" hangingPunct="1">
              <a:spcBef>
                <a:spcPct val="0"/>
              </a:spcBef>
              <a:spcAft>
                <a:spcPct val="0"/>
              </a:spcAft>
              <a:defRPr sz="3000" b="1">
                <a:solidFill>
                  <a:srgbClr val="0F5494"/>
                </a:solidFill>
                <a:latin typeface="Verdana" charset="0"/>
                <a:ea typeface="ＭＳ Ｐゴシック" charset="0"/>
              </a:defRPr>
            </a:lvl9pPr>
          </a:lstStyle>
          <a:p>
            <a:r>
              <a:rPr lang="en-GB" kern="0" dirty="0" smtClean="0"/>
              <a:t>Paris</a:t>
            </a:r>
            <a:endParaRPr lang="en-GB" kern="0" dirty="0"/>
          </a:p>
        </p:txBody>
      </p:sp>
      <p:grpSp>
        <p:nvGrpSpPr>
          <p:cNvPr id="10" name="Group 9"/>
          <p:cNvGrpSpPr/>
          <p:nvPr/>
        </p:nvGrpSpPr>
        <p:grpSpPr>
          <a:xfrm>
            <a:off x="7100627" y="188640"/>
            <a:ext cx="1875430" cy="1384995"/>
            <a:chOff x="5288858" y="4434593"/>
            <a:chExt cx="1875430" cy="1384995"/>
          </a:xfrm>
        </p:grpSpPr>
        <p:pic>
          <p:nvPicPr>
            <p:cNvPr id="11" name="Picture 3" descr="C:\Users\ehrlide.ISIS\Documents\00_PRESEN\2016\legend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8858" y="4437112"/>
              <a:ext cx="470636" cy="1382476"/>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5796136" y="4434593"/>
              <a:ext cx="1368152" cy="1384995"/>
            </a:xfrm>
            <a:prstGeom prst="rect">
              <a:avLst/>
            </a:prstGeom>
            <a:solidFill>
              <a:schemeClr val="bg1"/>
            </a:solidFill>
          </p:spPr>
          <p:txBody>
            <a:bodyPr wrap="square">
              <a:spAutoFit/>
            </a:bodyPr>
            <a:lstStyle/>
            <a:p>
              <a:r>
                <a:rPr lang="en-GB" sz="1400" dirty="0">
                  <a:solidFill>
                    <a:schemeClr val="tx1"/>
                  </a:solidFill>
                </a:rPr>
                <a:t>Water</a:t>
              </a:r>
              <a:br>
                <a:rPr lang="en-GB" sz="1400" dirty="0">
                  <a:solidFill>
                    <a:schemeClr val="tx1"/>
                  </a:solidFill>
                </a:rPr>
              </a:br>
              <a:r>
                <a:rPr lang="en-GB" sz="1400" dirty="0">
                  <a:solidFill>
                    <a:schemeClr val="tx1"/>
                  </a:solidFill>
                </a:rPr>
                <a:t>No Built-up</a:t>
              </a:r>
            </a:p>
            <a:p>
              <a:r>
                <a:rPr lang="en-GB" sz="1400" dirty="0">
                  <a:solidFill>
                    <a:schemeClr val="tx1"/>
                  </a:solidFill>
                </a:rPr>
                <a:t>BU in 2014</a:t>
              </a:r>
            </a:p>
            <a:p>
              <a:r>
                <a:rPr lang="en-GB" sz="1400" dirty="0">
                  <a:solidFill>
                    <a:schemeClr val="tx1"/>
                  </a:solidFill>
                </a:rPr>
                <a:t>BU in 2000</a:t>
              </a:r>
            </a:p>
            <a:p>
              <a:r>
                <a:rPr lang="en-GB" sz="1400" dirty="0">
                  <a:solidFill>
                    <a:schemeClr val="tx1"/>
                  </a:solidFill>
                </a:rPr>
                <a:t>BU in 1990</a:t>
              </a:r>
            </a:p>
            <a:p>
              <a:r>
                <a:rPr lang="en-GB" sz="1400" dirty="0">
                  <a:solidFill>
                    <a:schemeClr val="tx1"/>
                  </a:solidFill>
                </a:rPr>
                <a:t>BU in 1975</a:t>
              </a:r>
            </a:p>
          </p:txBody>
        </p:sp>
      </p:grpSp>
    </p:spTree>
    <p:extLst>
      <p:ext uri="{BB962C8B-B14F-4D97-AF65-F5344CB8AC3E}">
        <p14:creationId xmlns:p14="http://schemas.microsoft.com/office/powerpoint/2010/main" val="6782367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descr="C:\Users\ehrlide.ISIS\Documents\00_PRESEN\2016\9999\03_BEIJING_MT_TOWNS_4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 y="1484784"/>
            <a:ext cx="9134475" cy="452341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endParaRPr lang="en-GB"/>
          </a:p>
        </p:txBody>
      </p:sp>
      <p:sp>
        <p:nvSpPr>
          <p:cNvPr id="3" name="Slide Number Placeholder 2"/>
          <p:cNvSpPr>
            <a:spLocks noGrp="1"/>
          </p:cNvSpPr>
          <p:nvPr>
            <p:ph type="sldNum" sz="quarter" idx="10"/>
          </p:nvPr>
        </p:nvSpPr>
        <p:spPr/>
        <p:txBody>
          <a:bodyPr/>
          <a:lstStyle/>
          <a:p>
            <a:fld id="{574E1B05-E6E4-4934-AB6A-031D8B5DE7B9}" type="slidenum">
              <a:rPr lang="en-GB" smtClean="0"/>
              <a:pPr/>
              <a:t>6</a:t>
            </a:fld>
            <a:endParaRPr lang="en-GB"/>
          </a:p>
        </p:txBody>
      </p:sp>
      <p:sp>
        <p:nvSpPr>
          <p:cNvPr id="4" name="Date Placeholder 3"/>
          <p:cNvSpPr>
            <a:spLocks noGrp="1"/>
          </p:cNvSpPr>
          <p:nvPr>
            <p:ph type="dt" sz="half" idx="11"/>
          </p:nvPr>
        </p:nvSpPr>
        <p:spPr/>
        <p:txBody>
          <a:bodyPr/>
          <a:lstStyle/>
          <a:p>
            <a:fld id="{CB1F152F-A632-42E0-94F8-5DA868FD2DF0}" type="datetime3">
              <a:rPr lang="en-US" smtClean="0"/>
              <a:pPr/>
              <a:t>10 October 2016</a:t>
            </a:fld>
            <a:endParaRPr lang="en-GB"/>
          </a:p>
        </p:txBody>
      </p:sp>
      <p:grpSp>
        <p:nvGrpSpPr>
          <p:cNvPr id="5" name="Group 4"/>
          <p:cNvGrpSpPr/>
          <p:nvPr/>
        </p:nvGrpSpPr>
        <p:grpSpPr>
          <a:xfrm>
            <a:off x="2411760" y="1034551"/>
            <a:ext cx="5976664" cy="4410673"/>
            <a:chOff x="2411760" y="1034551"/>
            <a:chExt cx="5976664" cy="4410673"/>
          </a:xfrm>
        </p:grpSpPr>
        <p:cxnSp>
          <p:nvCxnSpPr>
            <p:cNvPr id="6" name="Straight Arrow Connector 5"/>
            <p:cNvCxnSpPr/>
            <p:nvPr/>
          </p:nvCxnSpPr>
          <p:spPr bwMode="auto">
            <a:xfrm>
              <a:off x="2411760" y="1268760"/>
              <a:ext cx="0" cy="2304256"/>
            </a:xfrm>
            <a:prstGeom prst="straightConnector1">
              <a:avLst/>
            </a:prstGeom>
            <a:noFill/>
            <a:ln w="25400" cap="flat" cmpd="sng" algn="ctr">
              <a:solidFill>
                <a:srgbClr val="33ACE3"/>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Straight Arrow Connector 6"/>
            <p:cNvCxnSpPr/>
            <p:nvPr/>
          </p:nvCxnSpPr>
          <p:spPr bwMode="auto">
            <a:xfrm>
              <a:off x="4067944" y="1268760"/>
              <a:ext cx="0" cy="2376264"/>
            </a:xfrm>
            <a:prstGeom prst="straightConnector1">
              <a:avLst/>
            </a:prstGeom>
            <a:noFill/>
            <a:ln w="25400" cap="flat" cmpd="sng" algn="ctr">
              <a:solidFill>
                <a:srgbClr val="33ACE3"/>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Straight Arrow Connector 7"/>
            <p:cNvCxnSpPr/>
            <p:nvPr/>
          </p:nvCxnSpPr>
          <p:spPr bwMode="auto">
            <a:xfrm>
              <a:off x="8388424" y="1268760"/>
              <a:ext cx="0" cy="4176464"/>
            </a:xfrm>
            <a:prstGeom prst="straightConnector1">
              <a:avLst/>
            </a:prstGeom>
            <a:noFill/>
            <a:ln w="25400" cap="flat" cmpd="sng" algn="ctr">
              <a:solidFill>
                <a:srgbClr val="33ACE3"/>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Rectangle 8"/>
            <p:cNvSpPr/>
            <p:nvPr/>
          </p:nvSpPr>
          <p:spPr bwMode="auto">
            <a:xfrm>
              <a:off x="2411760" y="1034551"/>
              <a:ext cx="5976664" cy="360040"/>
            </a:xfrm>
            <a:prstGeom prst="rect">
              <a:avLst/>
            </a:prstGeom>
            <a:solidFill>
              <a:srgbClr val="33ACE3"/>
            </a:solidFill>
            <a:ln>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3175" marR="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accent3"/>
                  </a:solidFill>
                  <a:effectLst/>
                  <a:latin typeface="Verdana" pitchFamily="34" charset="0"/>
                </a:rPr>
                <a:t>Cities accounted in the UN World Urbanization Prospect 2015 </a:t>
              </a:r>
            </a:p>
          </p:txBody>
        </p:sp>
      </p:grpSp>
      <p:sp>
        <p:nvSpPr>
          <p:cNvPr id="10" name="Title 3"/>
          <p:cNvSpPr txBox="1">
            <a:spLocks/>
          </p:cNvSpPr>
          <p:nvPr/>
        </p:nvSpPr>
        <p:spPr bwMode="auto">
          <a:xfrm>
            <a:off x="472280" y="179548"/>
            <a:ext cx="8208963"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800" b="1">
                <a:solidFill>
                  <a:srgbClr val="004494"/>
                </a:solidFill>
                <a:latin typeface="Verdana"/>
                <a:ea typeface="+mj-ea"/>
                <a:cs typeface="ＭＳ Ｐゴシック" charset="0"/>
              </a:defRPr>
            </a:lvl1pPr>
            <a:lvl2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2pPr>
            <a:lvl3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3pPr>
            <a:lvl4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4pPr>
            <a:lvl5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5pPr>
            <a:lvl6pPr marL="815975" algn="l" rtl="0" eaLnBrk="1" fontAlgn="base" hangingPunct="1">
              <a:spcBef>
                <a:spcPct val="0"/>
              </a:spcBef>
              <a:spcAft>
                <a:spcPct val="0"/>
              </a:spcAft>
              <a:defRPr sz="3000" b="1">
                <a:solidFill>
                  <a:srgbClr val="0F5494"/>
                </a:solidFill>
                <a:latin typeface="Verdana" charset="0"/>
                <a:ea typeface="ＭＳ Ｐゴシック" charset="0"/>
              </a:defRPr>
            </a:lvl6pPr>
            <a:lvl7pPr marL="1273175" algn="l" rtl="0" eaLnBrk="1" fontAlgn="base" hangingPunct="1">
              <a:spcBef>
                <a:spcPct val="0"/>
              </a:spcBef>
              <a:spcAft>
                <a:spcPct val="0"/>
              </a:spcAft>
              <a:defRPr sz="3000" b="1">
                <a:solidFill>
                  <a:srgbClr val="0F5494"/>
                </a:solidFill>
                <a:latin typeface="Verdana" charset="0"/>
                <a:ea typeface="ＭＳ Ｐゴシック" charset="0"/>
              </a:defRPr>
            </a:lvl7pPr>
            <a:lvl8pPr marL="1730375" algn="l" rtl="0" eaLnBrk="1" fontAlgn="base" hangingPunct="1">
              <a:spcBef>
                <a:spcPct val="0"/>
              </a:spcBef>
              <a:spcAft>
                <a:spcPct val="0"/>
              </a:spcAft>
              <a:defRPr sz="3000" b="1">
                <a:solidFill>
                  <a:srgbClr val="0F5494"/>
                </a:solidFill>
                <a:latin typeface="Verdana" charset="0"/>
                <a:ea typeface="ＭＳ Ｐゴシック" charset="0"/>
              </a:defRPr>
            </a:lvl8pPr>
            <a:lvl9pPr marL="2187575" algn="l" rtl="0" eaLnBrk="1" fontAlgn="base" hangingPunct="1">
              <a:spcBef>
                <a:spcPct val="0"/>
              </a:spcBef>
              <a:spcAft>
                <a:spcPct val="0"/>
              </a:spcAft>
              <a:defRPr sz="3000" b="1">
                <a:solidFill>
                  <a:srgbClr val="0F5494"/>
                </a:solidFill>
                <a:latin typeface="Verdana" charset="0"/>
                <a:ea typeface="ＭＳ Ｐゴシック" charset="0"/>
              </a:defRPr>
            </a:lvl9pPr>
          </a:lstStyle>
          <a:p>
            <a:r>
              <a:rPr lang="en-US" sz="2400" kern="0" dirty="0" smtClean="0"/>
              <a:t>Discovering new elements in the universe of cities (China) </a:t>
            </a:r>
            <a:endParaRPr lang="en-US" sz="2400" kern="0" dirty="0"/>
          </a:p>
        </p:txBody>
      </p:sp>
    </p:spTree>
    <p:extLst>
      <p:ext uri="{BB962C8B-B14F-4D97-AF65-F5344CB8AC3E}">
        <p14:creationId xmlns:p14="http://schemas.microsoft.com/office/powerpoint/2010/main" val="3282533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GAPS</a:t>
            </a:r>
            <a:endParaRPr lang="en-GB" dirty="0"/>
          </a:p>
        </p:txBody>
      </p:sp>
      <p:sp>
        <p:nvSpPr>
          <p:cNvPr id="3" name="Content Placeholder 2"/>
          <p:cNvSpPr>
            <a:spLocks noGrp="1"/>
          </p:cNvSpPr>
          <p:nvPr>
            <p:ph idx="1"/>
          </p:nvPr>
        </p:nvSpPr>
        <p:spPr>
          <a:xfrm>
            <a:off x="637200" y="2180648"/>
            <a:ext cx="7869600" cy="5232202"/>
          </a:xfrm>
        </p:spPr>
        <p:txBody>
          <a:bodyPr/>
          <a:lstStyle/>
          <a:p>
            <a:r>
              <a:rPr lang="en-GB" dirty="0" smtClean="0"/>
              <a:t>Definition of </a:t>
            </a:r>
            <a:r>
              <a:rPr lang="en-GB" b="1" dirty="0" smtClean="0"/>
              <a:t>built-up</a:t>
            </a:r>
            <a:r>
              <a:rPr lang="en-GB" dirty="0" smtClean="0"/>
              <a:t> inclusive of all settlements (consistent)</a:t>
            </a:r>
          </a:p>
          <a:p>
            <a:r>
              <a:rPr lang="en-GB" dirty="0"/>
              <a:t>	</a:t>
            </a:r>
            <a:r>
              <a:rPr lang="en-GB" dirty="0" smtClean="0"/>
              <a:t>no </a:t>
            </a:r>
            <a:r>
              <a:rPr lang="en-GB" dirty="0" smtClean="0"/>
              <a:t>built area is left out</a:t>
            </a:r>
          </a:p>
          <a:p>
            <a:endParaRPr lang="en-GB" dirty="0"/>
          </a:p>
          <a:p>
            <a:r>
              <a:rPr lang="en-GB" dirty="0" smtClean="0"/>
              <a:t>Processing </a:t>
            </a:r>
            <a:r>
              <a:rPr lang="en-GB" b="1" dirty="0" smtClean="0"/>
              <a:t>global</a:t>
            </a:r>
            <a:r>
              <a:rPr lang="en-GB" dirty="0" smtClean="0"/>
              <a:t> datasets automated (reproducible)</a:t>
            </a:r>
          </a:p>
          <a:p>
            <a:r>
              <a:rPr lang="en-GB" dirty="0">
                <a:sym typeface="Wingdings" panose="05000000000000000000" pitchFamily="2" charset="2"/>
              </a:rPr>
              <a:t>	</a:t>
            </a:r>
            <a:r>
              <a:rPr lang="en-GB" dirty="0" smtClean="0">
                <a:sym typeface="Wingdings" panose="05000000000000000000" pitchFamily="2" charset="2"/>
              </a:rPr>
              <a:t>consistent in </a:t>
            </a:r>
            <a:r>
              <a:rPr lang="en-GB" b="1" dirty="0">
                <a:sym typeface="Wingdings" panose="05000000000000000000" pitchFamily="2" charset="2"/>
              </a:rPr>
              <a:t>s</a:t>
            </a:r>
            <a:r>
              <a:rPr lang="en-GB" b="1" dirty="0" smtClean="0">
                <a:sym typeface="Wingdings" panose="05000000000000000000" pitchFamily="2" charset="2"/>
              </a:rPr>
              <a:t>pace</a:t>
            </a:r>
            <a:r>
              <a:rPr lang="en-GB" dirty="0" smtClean="0">
                <a:sym typeface="Wingdings" panose="05000000000000000000" pitchFamily="2" charset="2"/>
              </a:rPr>
              <a:t> </a:t>
            </a:r>
            <a:endParaRPr lang="en-GB" dirty="0">
              <a:sym typeface="Wingdings" panose="05000000000000000000" pitchFamily="2" charset="2"/>
            </a:endParaRPr>
          </a:p>
          <a:p>
            <a:endParaRPr lang="en-GB" dirty="0" smtClean="0">
              <a:sym typeface="Wingdings" panose="05000000000000000000" pitchFamily="2" charset="2"/>
            </a:endParaRPr>
          </a:p>
          <a:p>
            <a:r>
              <a:rPr lang="en-GB" dirty="0" smtClean="0">
                <a:sym typeface="Wingdings" panose="05000000000000000000" pitchFamily="2" charset="2"/>
              </a:rPr>
              <a:t>Monitor </a:t>
            </a:r>
            <a:r>
              <a:rPr lang="en-GB" b="1" dirty="0" smtClean="0">
                <a:sym typeface="Wingdings" panose="05000000000000000000" pitchFamily="2" charset="2"/>
              </a:rPr>
              <a:t>global</a:t>
            </a:r>
            <a:r>
              <a:rPr lang="en-GB" dirty="0" smtClean="0">
                <a:sym typeface="Wingdings" panose="05000000000000000000" pitchFamily="2" charset="2"/>
              </a:rPr>
              <a:t> settlements in time (reproducible)</a:t>
            </a:r>
          </a:p>
          <a:p>
            <a:r>
              <a:rPr lang="en-GB" dirty="0">
                <a:sym typeface="Wingdings" panose="05000000000000000000" pitchFamily="2" charset="2"/>
              </a:rPr>
              <a:t>	</a:t>
            </a:r>
            <a:r>
              <a:rPr lang="en-GB" dirty="0" smtClean="0">
                <a:sym typeface="Wingdings" panose="05000000000000000000" pitchFamily="2" charset="2"/>
              </a:rPr>
              <a:t>consistent in </a:t>
            </a:r>
            <a:r>
              <a:rPr lang="en-GB" b="1" dirty="0" smtClean="0">
                <a:sym typeface="Wingdings" panose="05000000000000000000" pitchFamily="2" charset="2"/>
              </a:rPr>
              <a:t>time</a:t>
            </a:r>
          </a:p>
          <a:p>
            <a:endParaRPr lang="en-GB" dirty="0">
              <a:sym typeface="Wingdings" panose="05000000000000000000" pitchFamily="2" charset="2"/>
            </a:endParaRPr>
          </a:p>
          <a:p>
            <a:r>
              <a:rPr lang="en-GB" dirty="0" smtClean="0">
                <a:sym typeface="Wingdings" panose="05000000000000000000" pitchFamily="2" charset="2"/>
              </a:rPr>
              <a:t>Improved </a:t>
            </a:r>
            <a:r>
              <a:rPr lang="en-GB" b="1" dirty="0" smtClean="0">
                <a:sym typeface="Wingdings" panose="05000000000000000000" pitchFamily="2" charset="2"/>
              </a:rPr>
              <a:t>global population</a:t>
            </a:r>
            <a:r>
              <a:rPr lang="en-GB" dirty="0" smtClean="0">
                <a:sym typeface="Wingdings" panose="05000000000000000000" pitchFamily="2" charset="2"/>
              </a:rPr>
              <a:t> density (inclusive)</a:t>
            </a:r>
          </a:p>
          <a:p>
            <a:r>
              <a:rPr lang="en-GB" dirty="0">
                <a:sym typeface="Wingdings" panose="05000000000000000000" pitchFamily="2" charset="2"/>
              </a:rPr>
              <a:t>	</a:t>
            </a:r>
            <a:r>
              <a:rPr lang="en-GB" dirty="0" smtClean="0">
                <a:sym typeface="Wingdings" panose="05000000000000000000" pitchFamily="2" charset="2"/>
              </a:rPr>
              <a:t>(socializing the pixel)</a:t>
            </a:r>
          </a:p>
          <a:p>
            <a:endParaRPr lang="en-GB" dirty="0" smtClean="0">
              <a:sym typeface="Wingdings" panose="05000000000000000000" pitchFamily="2" charset="2"/>
            </a:endParaRPr>
          </a:p>
          <a:p>
            <a:r>
              <a:rPr lang="en-GB" dirty="0" smtClean="0">
                <a:sym typeface="Wingdings" panose="05000000000000000000" pitchFamily="2" charset="2"/>
              </a:rPr>
              <a:t>Adapting it to the needs of policy makers (flexible)</a:t>
            </a:r>
          </a:p>
          <a:p>
            <a:r>
              <a:rPr lang="en-GB" dirty="0">
                <a:sym typeface="Wingdings" panose="05000000000000000000" pitchFamily="2" charset="2"/>
              </a:rPr>
              <a:t>Rural, Sub-urban, cities  models</a:t>
            </a:r>
            <a:r>
              <a:rPr lang="en-GB" dirty="0" smtClean="0">
                <a:sym typeface="Wingdings" panose="05000000000000000000" pitchFamily="2" charset="2"/>
              </a:rPr>
              <a:t>.</a:t>
            </a:r>
          </a:p>
          <a:p>
            <a:endParaRPr lang="en-GB" dirty="0">
              <a:sym typeface="Wingdings" panose="05000000000000000000" pitchFamily="2" charset="2"/>
            </a:endParaRPr>
          </a:p>
          <a:p>
            <a:endParaRPr lang="en-GB" dirty="0" smtClean="0">
              <a:sym typeface="Wingdings" panose="05000000000000000000" pitchFamily="2" charset="2"/>
            </a:endParaRPr>
          </a:p>
          <a:p>
            <a:endParaRPr lang="en-GB" dirty="0" smtClean="0">
              <a:sym typeface="Wingdings" panose="05000000000000000000" pitchFamily="2" charset="2"/>
            </a:endParaRPr>
          </a:p>
        </p:txBody>
      </p:sp>
      <p:sp>
        <p:nvSpPr>
          <p:cNvPr id="4" name="Slide Number Placeholder 3"/>
          <p:cNvSpPr>
            <a:spLocks noGrp="1"/>
          </p:cNvSpPr>
          <p:nvPr>
            <p:ph type="sldNum" sz="quarter" idx="10"/>
          </p:nvPr>
        </p:nvSpPr>
        <p:spPr/>
        <p:txBody>
          <a:bodyPr/>
          <a:lstStyle/>
          <a:p>
            <a:fld id="{A809832D-3346-408E-A31D-4AD50580EB4A}" type="slidenum">
              <a:rPr lang="en-GB" smtClean="0"/>
              <a:pPr/>
              <a:t>7</a:t>
            </a:fld>
            <a:endParaRPr lang="en-GB"/>
          </a:p>
        </p:txBody>
      </p:sp>
      <p:sp>
        <p:nvSpPr>
          <p:cNvPr id="5" name="Date Placeholder 4"/>
          <p:cNvSpPr>
            <a:spLocks noGrp="1"/>
          </p:cNvSpPr>
          <p:nvPr>
            <p:ph type="dt" sz="half" idx="11"/>
          </p:nvPr>
        </p:nvSpPr>
        <p:spPr/>
        <p:txBody>
          <a:bodyPr/>
          <a:lstStyle/>
          <a:p>
            <a:fld id="{72F29676-AA6E-4EBB-A978-370966628BA9}" type="datetime3">
              <a:rPr lang="en-US" smtClean="0"/>
              <a:pPr/>
              <a:t>10 October 2016</a:t>
            </a:fld>
            <a:endParaRPr lang="en-GB"/>
          </a:p>
        </p:txBody>
      </p:sp>
    </p:spTree>
    <p:extLst>
      <p:ext uri="{BB962C8B-B14F-4D97-AF65-F5344CB8AC3E}">
        <p14:creationId xmlns:p14="http://schemas.microsoft.com/office/powerpoint/2010/main" val="16170994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is GHSL</a:t>
            </a:r>
            <a:endParaRPr lang="en-GB" dirty="0"/>
          </a:p>
        </p:txBody>
      </p:sp>
      <p:sp>
        <p:nvSpPr>
          <p:cNvPr id="3" name="Content Placeholder 2"/>
          <p:cNvSpPr>
            <a:spLocks noGrp="1"/>
          </p:cNvSpPr>
          <p:nvPr>
            <p:ph idx="1"/>
          </p:nvPr>
        </p:nvSpPr>
        <p:spPr>
          <a:xfrm>
            <a:off x="400531" y="2125718"/>
            <a:ext cx="3708889" cy="4308872"/>
          </a:xfrm>
        </p:spPr>
        <p:txBody>
          <a:bodyPr/>
          <a:lstStyle/>
          <a:p>
            <a:r>
              <a:rPr lang="en-GB" dirty="0" smtClean="0"/>
              <a:t>Processing framework</a:t>
            </a:r>
          </a:p>
          <a:p>
            <a:endParaRPr lang="en-GB" dirty="0"/>
          </a:p>
          <a:p>
            <a:r>
              <a:rPr lang="en-GB" dirty="0" smtClean="0"/>
              <a:t>Big data sets</a:t>
            </a:r>
          </a:p>
          <a:p>
            <a:endParaRPr lang="en-GB" dirty="0"/>
          </a:p>
          <a:p>
            <a:r>
              <a:rPr lang="en-GB" dirty="0" smtClean="0"/>
              <a:t>Heterogeneous (imagery, vector, categorical, continuous)</a:t>
            </a:r>
          </a:p>
          <a:p>
            <a:endParaRPr lang="en-GB" dirty="0"/>
          </a:p>
          <a:p>
            <a:r>
              <a:rPr lang="en-GB" dirty="0" smtClean="0"/>
              <a:t>Mix knowledge data tools</a:t>
            </a:r>
          </a:p>
          <a:p>
            <a:endParaRPr lang="en-GB" dirty="0"/>
          </a:p>
          <a:p>
            <a:r>
              <a:rPr lang="en-GB" dirty="0" smtClean="0"/>
              <a:t>Human Settlements</a:t>
            </a:r>
          </a:p>
          <a:p>
            <a:r>
              <a:rPr lang="en-GB" dirty="0"/>
              <a:t>	</a:t>
            </a:r>
            <a:r>
              <a:rPr lang="en-GB" dirty="0" smtClean="0"/>
              <a:t>Built-up</a:t>
            </a:r>
            <a:br>
              <a:rPr lang="en-GB" dirty="0" smtClean="0"/>
            </a:br>
            <a:r>
              <a:rPr lang="en-GB" dirty="0" smtClean="0"/>
              <a:t>Population</a:t>
            </a:r>
          </a:p>
          <a:p>
            <a:r>
              <a:rPr lang="en-GB" dirty="0" smtClean="0"/>
              <a:t>Settlement Classification</a:t>
            </a:r>
            <a:endParaRPr lang="en-GB" dirty="0"/>
          </a:p>
        </p:txBody>
      </p:sp>
      <p:sp>
        <p:nvSpPr>
          <p:cNvPr id="4" name="Slide Number Placeholder 3"/>
          <p:cNvSpPr>
            <a:spLocks noGrp="1"/>
          </p:cNvSpPr>
          <p:nvPr>
            <p:ph type="sldNum" sz="quarter" idx="10"/>
          </p:nvPr>
        </p:nvSpPr>
        <p:spPr/>
        <p:txBody>
          <a:bodyPr/>
          <a:lstStyle/>
          <a:p>
            <a:fld id="{A809832D-3346-408E-A31D-4AD50580EB4A}" type="slidenum">
              <a:rPr lang="en-GB" smtClean="0"/>
              <a:pPr/>
              <a:t>8</a:t>
            </a:fld>
            <a:endParaRPr lang="en-GB"/>
          </a:p>
        </p:txBody>
      </p:sp>
      <p:sp>
        <p:nvSpPr>
          <p:cNvPr id="5" name="Date Placeholder 4"/>
          <p:cNvSpPr>
            <a:spLocks noGrp="1"/>
          </p:cNvSpPr>
          <p:nvPr>
            <p:ph type="dt" sz="half" idx="11"/>
          </p:nvPr>
        </p:nvSpPr>
        <p:spPr/>
        <p:txBody>
          <a:bodyPr/>
          <a:lstStyle/>
          <a:p>
            <a:fld id="{72F29676-AA6E-4EBB-A978-370966628BA9}" type="datetime3">
              <a:rPr lang="en-US" smtClean="0"/>
              <a:pPr/>
              <a:t>10 October 2016</a:t>
            </a:fld>
            <a:endParaRPr lang="en-GB"/>
          </a:p>
        </p:txBody>
      </p:sp>
      <p:pic>
        <p:nvPicPr>
          <p:cNvPr id="6" name="Picture 3" descr="P:\01_GHS-CORE\03_Deliverables\201602atlas\infographics\GHSL_Basics\final\Basics_1-0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9420" y="-197665"/>
            <a:ext cx="5163671" cy="73030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21843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91548" y="1612900"/>
            <a:ext cx="3515865" cy="430213"/>
          </a:xfrm>
        </p:spPr>
        <p:txBody>
          <a:bodyPr/>
          <a:lstStyle/>
          <a:p>
            <a:endParaRPr lang="en-GB" dirty="0"/>
          </a:p>
        </p:txBody>
      </p:sp>
      <p:sp>
        <p:nvSpPr>
          <p:cNvPr id="8" name="Rectangle 7"/>
          <p:cNvSpPr/>
          <p:nvPr/>
        </p:nvSpPr>
        <p:spPr bwMode="auto">
          <a:xfrm>
            <a:off x="3976255" y="0"/>
            <a:ext cx="5167745" cy="6858000"/>
          </a:xfrm>
          <a:prstGeom prst="rect">
            <a:avLst/>
          </a:prstGeom>
          <a:solidFill>
            <a:schemeClr val="bg1"/>
          </a:solidFill>
          <a:ln>
            <a:noFill/>
          </a:ln>
          <a:effectLst/>
          <a:ex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7600" b="1" i="0" u="none" strike="noStrike" cap="none" normalizeH="0" baseline="0">
              <a:ln>
                <a:noFill/>
              </a:ln>
              <a:solidFill>
                <a:srgbClr val="FFD624"/>
              </a:solidFill>
              <a:effectLst/>
              <a:latin typeface="Verdana" charset="0"/>
              <a:ea typeface="ＭＳ Ｐゴシック" charset="0"/>
            </a:endParaRPr>
          </a:p>
        </p:txBody>
      </p:sp>
      <p:sp>
        <p:nvSpPr>
          <p:cNvPr id="3" name="Slide Number Placeholder 2"/>
          <p:cNvSpPr>
            <a:spLocks noGrp="1"/>
          </p:cNvSpPr>
          <p:nvPr>
            <p:ph type="sldNum" sz="quarter" idx="10"/>
          </p:nvPr>
        </p:nvSpPr>
        <p:spPr/>
        <p:txBody>
          <a:bodyPr/>
          <a:lstStyle/>
          <a:p>
            <a:fld id="{574E1B05-E6E4-4934-AB6A-031D8B5DE7B9}" type="slidenum">
              <a:rPr lang="en-GB" smtClean="0"/>
              <a:pPr/>
              <a:t>9</a:t>
            </a:fld>
            <a:endParaRPr lang="en-GB"/>
          </a:p>
        </p:txBody>
      </p:sp>
      <p:sp>
        <p:nvSpPr>
          <p:cNvPr id="4" name="Date Placeholder 3"/>
          <p:cNvSpPr>
            <a:spLocks noGrp="1"/>
          </p:cNvSpPr>
          <p:nvPr>
            <p:ph type="dt" sz="half" idx="11"/>
          </p:nvPr>
        </p:nvSpPr>
        <p:spPr/>
        <p:txBody>
          <a:bodyPr/>
          <a:lstStyle/>
          <a:p>
            <a:fld id="{CB1F152F-A632-42E0-94F8-5DA868FD2DF0}" type="datetime3">
              <a:rPr lang="en-US" smtClean="0"/>
              <a:pPr/>
              <a:t>10 October 2016</a:t>
            </a:fld>
            <a:endParaRPr lang="en-GB"/>
          </a:p>
        </p:txBody>
      </p:sp>
      <p:sp>
        <p:nvSpPr>
          <p:cNvPr id="9" name="Title 1"/>
          <p:cNvSpPr txBox="1">
            <a:spLocks/>
          </p:cNvSpPr>
          <p:nvPr/>
        </p:nvSpPr>
        <p:spPr bwMode="auto">
          <a:xfrm>
            <a:off x="636589" y="1612900"/>
            <a:ext cx="3827836" cy="43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800" b="1">
                <a:solidFill>
                  <a:srgbClr val="004494"/>
                </a:solidFill>
                <a:latin typeface="Verdana"/>
                <a:ea typeface="+mj-ea"/>
                <a:cs typeface="ＭＳ Ｐゴシック" charset="0"/>
              </a:defRPr>
            </a:lvl1pPr>
            <a:lvl2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2pPr>
            <a:lvl3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3pPr>
            <a:lvl4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4pPr>
            <a:lvl5pPr algn="l" rtl="0" eaLnBrk="1" fontAlgn="base" hangingPunct="1">
              <a:spcBef>
                <a:spcPct val="0"/>
              </a:spcBef>
              <a:spcAft>
                <a:spcPct val="0"/>
              </a:spcAft>
              <a:defRPr sz="2800" b="1">
                <a:solidFill>
                  <a:srgbClr val="004494"/>
                </a:solidFill>
                <a:latin typeface="Verdana" charset="0"/>
                <a:ea typeface="ＭＳ Ｐゴシック" charset="0"/>
                <a:cs typeface="ＭＳ Ｐゴシック" charset="0"/>
              </a:defRPr>
            </a:lvl5pPr>
            <a:lvl6pPr marL="815975" algn="l" rtl="0" eaLnBrk="1" fontAlgn="base" hangingPunct="1">
              <a:spcBef>
                <a:spcPct val="0"/>
              </a:spcBef>
              <a:spcAft>
                <a:spcPct val="0"/>
              </a:spcAft>
              <a:defRPr sz="3000" b="1">
                <a:solidFill>
                  <a:srgbClr val="0F5494"/>
                </a:solidFill>
                <a:latin typeface="Verdana" charset="0"/>
                <a:ea typeface="ＭＳ Ｐゴシック" charset="0"/>
              </a:defRPr>
            </a:lvl6pPr>
            <a:lvl7pPr marL="1273175" algn="l" rtl="0" eaLnBrk="1" fontAlgn="base" hangingPunct="1">
              <a:spcBef>
                <a:spcPct val="0"/>
              </a:spcBef>
              <a:spcAft>
                <a:spcPct val="0"/>
              </a:spcAft>
              <a:defRPr sz="3000" b="1">
                <a:solidFill>
                  <a:srgbClr val="0F5494"/>
                </a:solidFill>
                <a:latin typeface="Verdana" charset="0"/>
                <a:ea typeface="ＭＳ Ｐゴシック" charset="0"/>
              </a:defRPr>
            </a:lvl7pPr>
            <a:lvl8pPr marL="1730375" algn="l" rtl="0" eaLnBrk="1" fontAlgn="base" hangingPunct="1">
              <a:spcBef>
                <a:spcPct val="0"/>
              </a:spcBef>
              <a:spcAft>
                <a:spcPct val="0"/>
              </a:spcAft>
              <a:defRPr sz="3000" b="1">
                <a:solidFill>
                  <a:srgbClr val="0F5494"/>
                </a:solidFill>
                <a:latin typeface="Verdana" charset="0"/>
                <a:ea typeface="ＭＳ Ｐゴシック" charset="0"/>
              </a:defRPr>
            </a:lvl8pPr>
            <a:lvl9pPr marL="2187575" algn="l" rtl="0" eaLnBrk="1" fontAlgn="base" hangingPunct="1">
              <a:spcBef>
                <a:spcPct val="0"/>
              </a:spcBef>
              <a:spcAft>
                <a:spcPct val="0"/>
              </a:spcAft>
              <a:defRPr sz="3000" b="1">
                <a:solidFill>
                  <a:srgbClr val="0F5494"/>
                </a:solidFill>
                <a:latin typeface="Verdana" charset="0"/>
                <a:ea typeface="ＭＳ Ｐゴシック" charset="0"/>
              </a:defRPr>
            </a:lvl9pPr>
          </a:lstStyle>
          <a:p>
            <a:r>
              <a:rPr lang="en-GB" kern="0" dirty="0" smtClean="0"/>
              <a:t>GHSL “products” </a:t>
            </a:r>
            <a:endParaRPr lang="en-GB" kern="0" dirty="0"/>
          </a:p>
        </p:txBody>
      </p:sp>
      <p:sp>
        <p:nvSpPr>
          <p:cNvPr id="10" name="Content Placeholder 2"/>
          <p:cNvSpPr txBox="1">
            <a:spLocks/>
          </p:cNvSpPr>
          <p:nvPr/>
        </p:nvSpPr>
        <p:spPr>
          <a:xfrm>
            <a:off x="400531" y="2409712"/>
            <a:ext cx="3257069" cy="4024877"/>
          </a:xfrm>
          <a:prstGeom prst="rect">
            <a:avLst/>
          </a:prstGeom>
        </p:spPr>
        <p:txBody>
          <a:bodyPr/>
          <a:lstStyle>
            <a:lvl1pPr marL="342900" indent="-342900" algn="l" rtl="0" eaLnBrk="1" fontAlgn="base" hangingPunct="1">
              <a:lnSpc>
                <a:spcPts val="2400"/>
              </a:lnSpc>
              <a:spcBef>
                <a:spcPct val="0"/>
              </a:spcBef>
              <a:spcAft>
                <a:spcPct val="0"/>
              </a:spcAft>
              <a:buClr>
                <a:srgbClr val="37ACDE"/>
              </a:buClr>
              <a:buFont typeface="Verdana" pitchFamily="34" charset="0"/>
              <a:defRPr>
                <a:solidFill>
                  <a:srgbClr val="004494"/>
                </a:solidFill>
                <a:latin typeface="Verdana"/>
                <a:ea typeface="+mn-ea"/>
                <a:cs typeface="ＭＳ Ｐゴシック" charset="0"/>
              </a:defRPr>
            </a:lvl1pPr>
            <a:lvl2pPr marL="228600" indent="-228600" algn="l" rtl="0" eaLnBrk="1" fontAlgn="base" hangingPunct="1">
              <a:lnSpc>
                <a:spcPts val="2400"/>
              </a:lnSpc>
              <a:spcBef>
                <a:spcPct val="0"/>
              </a:spcBef>
              <a:spcAft>
                <a:spcPct val="0"/>
              </a:spcAft>
              <a:buClr>
                <a:srgbClr val="37ACDE"/>
              </a:buClr>
              <a:buFont typeface="Verdana" pitchFamily="34" charset="0"/>
              <a:buChar char="•"/>
              <a:defRPr>
                <a:solidFill>
                  <a:srgbClr val="004494"/>
                </a:solidFill>
                <a:latin typeface="Verdana"/>
                <a:ea typeface="+mn-ea"/>
              </a:defRPr>
            </a:lvl2pPr>
            <a:lvl3pPr marL="457200" indent="-228600" algn="l" rtl="0" eaLnBrk="1" fontAlgn="base" hangingPunct="1">
              <a:lnSpc>
                <a:spcPts val="2400"/>
              </a:lnSpc>
              <a:spcBef>
                <a:spcPct val="0"/>
              </a:spcBef>
              <a:spcAft>
                <a:spcPct val="0"/>
              </a:spcAft>
              <a:buClr>
                <a:srgbClr val="37ACDE"/>
              </a:buClr>
              <a:buFont typeface="Wingdings" pitchFamily="2" charset="2"/>
              <a:buChar char="§"/>
              <a:defRPr sz="1600">
                <a:solidFill>
                  <a:srgbClr val="004494"/>
                </a:solidFill>
                <a:latin typeface="Verdana"/>
                <a:ea typeface="+mn-ea"/>
              </a:defRPr>
            </a:lvl3pPr>
            <a:lvl4pPr marL="685800" indent="-228600" algn="l" rtl="0" eaLnBrk="1" fontAlgn="base" hangingPunct="1">
              <a:lnSpc>
                <a:spcPts val="2400"/>
              </a:lnSpc>
              <a:spcBef>
                <a:spcPct val="0"/>
              </a:spcBef>
              <a:spcAft>
                <a:spcPct val="0"/>
              </a:spcAft>
              <a:buClr>
                <a:srgbClr val="37ACDE"/>
              </a:buClr>
              <a:buFont typeface="Arial" pitchFamily="34" charset="0"/>
              <a:buChar char="•"/>
              <a:defRPr sz="1600">
                <a:solidFill>
                  <a:srgbClr val="004494"/>
                </a:solidFill>
                <a:latin typeface="Verdana"/>
                <a:ea typeface="+mn-ea"/>
              </a:defRPr>
            </a:lvl4pPr>
            <a:lvl5pPr marL="914400" indent="-228600" algn="l" rtl="0" eaLnBrk="1" fontAlgn="base" hangingPunct="1">
              <a:lnSpc>
                <a:spcPts val="2400"/>
              </a:lnSpc>
              <a:spcBef>
                <a:spcPct val="0"/>
              </a:spcBef>
              <a:spcAft>
                <a:spcPct val="0"/>
              </a:spcAft>
              <a:buClr>
                <a:srgbClr val="37ACDE"/>
              </a:buClr>
              <a:buFont typeface="Verdana" pitchFamily="34" charset="0"/>
              <a:buChar char="–"/>
              <a:defRPr sz="1600">
                <a:solidFill>
                  <a:srgbClr val="004494"/>
                </a:solidFill>
                <a:latin typeface="Verdana"/>
                <a:ea typeface="+mn-ea"/>
              </a:defRPr>
            </a:lvl5pPr>
            <a:lvl6pPr marL="2514600" indent="-228600" algn="l" rtl="0" eaLnBrk="1" fontAlgn="base" hangingPunct="1">
              <a:spcBef>
                <a:spcPct val="20000"/>
              </a:spcBef>
              <a:spcAft>
                <a:spcPct val="0"/>
              </a:spcAft>
              <a:buChar char="»"/>
              <a:defRPr sz="2000">
                <a:solidFill>
                  <a:schemeClr val="tx1"/>
                </a:solidFill>
                <a:latin typeface="Arial" charset="0"/>
                <a:ea typeface="+mn-ea"/>
              </a:defRPr>
            </a:lvl6pPr>
            <a:lvl7pPr marL="2971800" indent="-228600" algn="l" rtl="0" eaLnBrk="1" fontAlgn="base" hangingPunct="1">
              <a:spcBef>
                <a:spcPct val="20000"/>
              </a:spcBef>
              <a:spcAft>
                <a:spcPct val="0"/>
              </a:spcAft>
              <a:buChar char="»"/>
              <a:defRPr sz="2000">
                <a:solidFill>
                  <a:schemeClr val="tx1"/>
                </a:solidFill>
                <a:latin typeface="Arial" charset="0"/>
                <a:ea typeface="+mn-ea"/>
              </a:defRPr>
            </a:lvl7pPr>
            <a:lvl8pPr marL="3429000" indent="-228600" algn="l" rtl="0" eaLnBrk="1" fontAlgn="base" hangingPunct="1">
              <a:spcBef>
                <a:spcPct val="20000"/>
              </a:spcBef>
              <a:spcAft>
                <a:spcPct val="0"/>
              </a:spcAft>
              <a:buChar char="»"/>
              <a:defRPr sz="2000">
                <a:solidFill>
                  <a:schemeClr val="tx1"/>
                </a:solidFill>
                <a:latin typeface="Arial" charset="0"/>
                <a:ea typeface="+mn-ea"/>
              </a:defRPr>
            </a:lvl8pPr>
            <a:lvl9pPr marL="3886200" indent="-228600" algn="l" rtl="0" eaLnBrk="1" fontAlgn="base" hangingPunct="1">
              <a:spcBef>
                <a:spcPct val="20000"/>
              </a:spcBef>
              <a:spcAft>
                <a:spcPct val="0"/>
              </a:spcAft>
              <a:buChar char="»"/>
              <a:defRPr sz="2000">
                <a:solidFill>
                  <a:schemeClr val="tx1"/>
                </a:solidFill>
                <a:latin typeface="Arial" charset="0"/>
                <a:ea typeface="+mn-ea"/>
              </a:defRPr>
            </a:lvl9pPr>
          </a:lstStyle>
          <a:p>
            <a:endParaRPr lang="en-GB" sz="1800" b="0" kern="0" dirty="0" smtClean="0"/>
          </a:p>
          <a:p>
            <a:endParaRPr lang="en-GB" sz="1800" b="0" kern="0" dirty="0"/>
          </a:p>
          <a:p>
            <a:pPr algn="ctr"/>
            <a:r>
              <a:rPr lang="en-GB" sz="1800" b="0" kern="0" dirty="0" smtClean="0"/>
              <a:t>Human Settlement is more than just</a:t>
            </a:r>
          </a:p>
          <a:p>
            <a:pPr algn="ctr"/>
            <a:r>
              <a:rPr lang="en-GB" sz="1800" b="0" kern="0" dirty="0" smtClean="0"/>
              <a:t> </a:t>
            </a:r>
            <a:r>
              <a:rPr lang="en-GB" sz="1800" kern="0" dirty="0" smtClean="0"/>
              <a:t>built-up</a:t>
            </a:r>
          </a:p>
          <a:p>
            <a:endParaRPr lang="en-GB" sz="1800" b="0" kern="0" dirty="0"/>
          </a:p>
          <a:p>
            <a:pPr algn="ctr"/>
            <a:r>
              <a:rPr lang="en-GB" sz="1800" kern="0" dirty="0" smtClean="0"/>
              <a:t>Population density</a:t>
            </a:r>
          </a:p>
          <a:p>
            <a:endParaRPr lang="en-GB" sz="1800" b="0" kern="0" dirty="0"/>
          </a:p>
          <a:p>
            <a:pPr algn="ctr"/>
            <a:r>
              <a:rPr lang="en-GB" sz="1800" b="0" kern="0" dirty="0" smtClean="0"/>
              <a:t>Settlement </a:t>
            </a:r>
            <a:r>
              <a:rPr lang="en-GB" sz="1800" kern="0" dirty="0" smtClean="0"/>
              <a:t>type</a:t>
            </a:r>
          </a:p>
          <a:p>
            <a:pPr algn="ctr"/>
            <a:r>
              <a:rPr lang="en-GB" sz="1800" b="0" kern="0" dirty="0" smtClean="0"/>
              <a:t>(population + built-up)</a:t>
            </a:r>
          </a:p>
          <a:p>
            <a:endParaRPr lang="en-GB" sz="1800" b="0" kern="0" dirty="0"/>
          </a:p>
          <a:p>
            <a:endParaRPr lang="en-GB" sz="1800" b="0" kern="0" dirty="0" smtClean="0"/>
          </a:p>
        </p:txBody>
      </p:sp>
      <p:pic>
        <p:nvPicPr>
          <p:cNvPr id="3074" name="Picture 2" descr="P:\01_GHS-CORE\03_Deliverables\201602atlas\infographics\GHSL_Basics\final\GHS_ATLAS_basics_4_Madrid-0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5482" y="-101418"/>
            <a:ext cx="5185186" cy="7325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5605964"/>
      </p:ext>
    </p:extLst>
  </p:cSld>
  <p:clrMapOvr>
    <a:masterClrMapping/>
  </p:clrMapOvr>
  <p:timing>
    <p:tnLst>
      <p:par>
        <p:cTn id="1" dur="indefinite" restart="never" nodeType="tmRoot"/>
      </p:par>
    </p:tnLst>
  </p:timing>
</p:sld>
</file>

<file path=ppt/theme/theme1.xml><?xml version="1.0" encoding="utf-8"?>
<a:theme xmlns:a="http://schemas.openxmlformats.org/drawingml/2006/main" name="JRC Template">
  <a:themeElements>
    <a:clrScheme name="My Pallet">
      <a:dk1>
        <a:srgbClr val="8E8E8D"/>
      </a:dk1>
      <a:lt1>
        <a:srgbClr val="FFFFFF"/>
      </a:lt1>
      <a:dk2>
        <a:srgbClr val="434342"/>
      </a:dk2>
      <a:lt2>
        <a:srgbClr val="C21A01"/>
      </a:lt2>
      <a:accent1>
        <a:srgbClr val="FFAF44"/>
      </a:accent1>
      <a:accent2>
        <a:srgbClr val="F4833F"/>
      </a:accent2>
      <a:accent3>
        <a:srgbClr val="AFBD5E"/>
      </a:accent3>
      <a:accent4>
        <a:srgbClr val="6B8349"/>
      </a:accent4>
      <a:accent5>
        <a:srgbClr val="567EBB"/>
      </a:accent5>
      <a:accent6>
        <a:srgbClr val="2B4C7E"/>
      </a:accent6>
      <a:hlink>
        <a:srgbClr val="5F5F5F"/>
      </a:hlink>
      <a:folHlink>
        <a:srgbClr val="969696"/>
      </a:folHlink>
    </a:clrScheme>
    <a:fontScheme name="Slide_Master">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sz="7600" b="1" i="0" u="none" strike="noStrike" cap="none" normalizeH="0" baseline="0">
            <a:ln>
              <a:noFill/>
            </a:ln>
            <a:solidFill>
              <a:srgbClr val="FFD624"/>
            </a:solidFill>
            <a:effectLst/>
            <a:latin typeface="Verdana" charset="0"/>
            <a:ea typeface="ＭＳ Ｐゴシック"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sz="7600" b="1" i="0" u="none" strike="noStrike" cap="none" normalizeH="0" baseline="0">
            <a:ln>
              <a:noFill/>
            </a:ln>
            <a:solidFill>
              <a:srgbClr val="FFD624"/>
            </a:solidFill>
            <a:effectLst/>
            <a:latin typeface="Verdana" charset="0"/>
            <a:ea typeface="ＭＳ Ｐゴシック" charset="0"/>
          </a:defRPr>
        </a:defPPr>
      </a:lstStyle>
    </a:lnDef>
  </a:objectDefaults>
  <a:extraClrSchemeLst>
    <a:extraClrScheme>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_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_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_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_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_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_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_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_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_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_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_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JRC Template</Template>
  <TotalTime>42807</TotalTime>
  <Words>1296</Words>
  <Application>Microsoft Office PowerPoint</Application>
  <PresentationFormat>On-screen Show (4:3)</PresentationFormat>
  <Paragraphs>240</Paragraphs>
  <Slides>25</Slides>
  <Notes>12</Notes>
  <HiddenSlides>0</HiddenSlides>
  <MMClips>0</MMClips>
  <ScaleCrop>false</ScaleCrop>
  <HeadingPairs>
    <vt:vector size="6" baseType="variant">
      <vt:variant>
        <vt:lpstr>Theme</vt:lpstr>
      </vt:variant>
      <vt:variant>
        <vt:i4>1</vt:i4>
      </vt:variant>
      <vt:variant>
        <vt:lpstr>Slide Titles</vt:lpstr>
      </vt:variant>
      <vt:variant>
        <vt:i4>25</vt:i4>
      </vt:variant>
      <vt:variant>
        <vt:lpstr>Custom Shows</vt:lpstr>
      </vt:variant>
      <vt:variant>
        <vt:i4>1</vt:i4>
      </vt:variant>
    </vt:vector>
  </HeadingPairs>
  <TitlesOfParts>
    <vt:vector size="27" baseType="lpstr">
      <vt:lpstr>JRC Template</vt:lpstr>
      <vt:lpstr>  Daniele Ehrlich, Martino Pesaresi and Thomas Kemper,   Laxenburg, October 10-11, 2016 ConnectinGEO Workshop on Gap Analysis and Prioritization    </vt:lpstr>
      <vt:lpstr>PowerPoint Presentation</vt:lpstr>
      <vt:lpstr>PowerPoint Presentation</vt:lpstr>
      <vt:lpstr>PowerPoint Presentation</vt:lpstr>
      <vt:lpstr>PowerPoint Presentation</vt:lpstr>
      <vt:lpstr>PowerPoint Presentation</vt:lpstr>
      <vt:lpstr>GAPS</vt:lpstr>
      <vt:lpstr>What is GHSL</vt:lpstr>
      <vt:lpstr>PowerPoint Presentation</vt:lpstr>
      <vt:lpstr>Population</vt:lpstr>
      <vt:lpstr>Settlements  Model</vt:lpstr>
      <vt:lpstr>United Nations Frameworks </vt:lpstr>
      <vt:lpstr>PowerPoint Presentation</vt:lpstr>
      <vt:lpstr>PowerPoint Presentation</vt:lpstr>
      <vt:lpstr>PowerPoint Presentation</vt:lpstr>
      <vt:lpstr>GHSL enables objective comparison </vt:lpstr>
      <vt:lpstr>PowerPoint Presentation</vt:lpstr>
      <vt:lpstr>Urban Centers in the world by population size</vt:lpstr>
      <vt:lpstr>Population share by degree of urbanization per part of the world, 2015</vt:lpstr>
      <vt:lpstr>PowerPoint Presentation</vt:lpstr>
      <vt:lpstr>PowerPoint Presentation</vt:lpstr>
      <vt:lpstr>PowerPoint Presentation</vt:lpstr>
      <vt:lpstr>PowerPoint Presentation</vt:lpstr>
      <vt:lpstr>Way forward</vt:lpstr>
      <vt:lpstr>PowerPoint Presentation</vt:lpstr>
      <vt:lpstr>Custom Show 1</vt:lpstr>
    </vt:vector>
  </TitlesOfParts>
  <Company>JRC-Ispra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Joint Research Centre</dc:title>
  <dc:creator>Tom De Groeve</dc:creator>
  <cp:lastModifiedBy>Windows User</cp:lastModifiedBy>
  <cp:revision>679</cp:revision>
  <cp:lastPrinted>2015-11-18T16:35:45Z</cp:lastPrinted>
  <dcterms:created xsi:type="dcterms:W3CDTF">2014-02-03T17:16:14Z</dcterms:created>
  <dcterms:modified xsi:type="dcterms:W3CDTF">2016-10-10T11:15:34Z</dcterms:modified>
</cp:coreProperties>
</file>