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28" r:id="rId5"/>
    <p:sldMasterId id="2147483736" r:id="rId6"/>
    <p:sldMasterId id="2147483769" r:id="rId7"/>
    <p:sldMasterId id="2147483775" r:id="rId8"/>
    <p:sldMasterId id="2147483779" r:id="rId9"/>
    <p:sldMasterId id="2147483795" r:id="rId10"/>
    <p:sldMasterId id="2147483809" r:id="rId11"/>
  </p:sldMasterIdLst>
  <p:notesMasterIdLst>
    <p:notesMasterId r:id="rId30"/>
  </p:notesMasterIdLst>
  <p:sldIdLst>
    <p:sldId id="257" r:id="rId12"/>
    <p:sldId id="259" r:id="rId13"/>
    <p:sldId id="260" r:id="rId14"/>
    <p:sldId id="261" r:id="rId15"/>
    <p:sldId id="293" r:id="rId16"/>
    <p:sldId id="271" r:id="rId17"/>
    <p:sldId id="272" r:id="rId18"/>
    <p:sldId id="274" r:id="rId19"/>
    <p:sldId id="276" r:id="rId20"/>
    <p:sldId id="297" r:id="rId21"/>
    <p:sldId id="286" r:id="rId22"/>
    <p:sldId id="287" r:id="rId23"/>
    <p:sldId id="288" r:id="rId24"/>
    <p:sldId id="290" r:id="rId25"/>
    <p:sldId id="295" r:id="rId26"/>
    <p:sldId id="300" r:id="rId27"/>
    <p:sldId id="298" r:id="rId28"/>
    <p:sldId id="29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1" autoAdjust="0"/>
    <p:restoredTop sz="86051" autoAdjust="0"/>
  </p:normalViewPr>
  <p:slideViewPr>
    <p:cSldViewPr snapToGrid="0">
      <p:cViewPr>
        <p:scale>
          <a:sx n="70" d="100"/>
          <a:sy n="70" d="100"/>
        </p:scale>
        <p:origin x="57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6C51C-18E9-4462-A36C-B26B8309C673}" type="datetimeFigureOut">
              <a:rPr lang="en-US" smtClean="0"/>
              <a:t>12/9/2016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4AB39-0635-4D0C-8DC4-77E6C2184559}" type="slidenum">
              <a:rPr lang="en-US" smtClean="0"/>
              <a:t>‹#›</a:t>
            </a:fld>
            <a:endParaRPr lang="en-US"/>
          </a:p>
        </p:txBody>
      </p:sp>
    </p:spTree>
    <p:extLst>
      <p:ext uri="{BB962C8B-B14F-4D97-AF65-F5344CB8AC3E}">
        <p14:creationId xmlns:p14="http://schemas.microsoft.com/office/powerpoint/2010/main" val="4170709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unstats.un.org/sdg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2DBDB-569D-4D23-BD7C-073EA5DC607A}"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189240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r>
              <a:rPr lang="en-US" sz="1200" i="1" spc="-5" dirty="0" smtClean="0">
                <a:solidFill>
                  <a:prstClr val="black"/>
                </a:solidFill>
                <a:latin typeface="Calibri"/>
                <a:cs typeface="Arial"/>
              </a:rPr>
              <a:t>Data</a:t>
            </a:r>
            <a:r>
              <a:rPr lang="en-US" sz="1200" i="1" spc="-50" dirty="0" smtClean="0">
                <a:solidFill>
                  <a:prstClr val="black"/>
                </a:solidFill>
                <a:latin typeface="Calibri"/>
                <a:cs typeface="Arial"/>
              </a:rPr>
              <a:t> </a:t>
            </a:r>
            <a:r>
              <a:rPr lang="en-US" sz="1200" i="1" spc="-5" dirty="0" smtClean="0">
                <a:solidFill>
                  <a:prstClr val="black"/>
                </a:solidFill>
                <a:latin typeface="Calibri"/>
                <a:cs typeface="Arial"/>
              </a:rPr>
              <a:t>Source:</a:t>
            </a:r>
            <a:r>
              <a:rPr lang="en-US" sz="1200" dirty="0" smtClean="0">
                <a:solidFill>
                  <a:prstClr val="black"/>
                </a:solidFill>
                <a:latin typeface="Calibri"/>
                <a:cs typeface="Arial"/>
              </a:rPr>
              <a:t>  University of Maryland laboratory for Global Land Analysis and Discovery, (Hansen </a:t>
            </a:r>
            <a:r>
              <a:rPr lang="en-US" sz="1200" i="1" dirty="0" smtClean="0">
                <a:solidFill>
                  <a:prstClr val="black"/>
                </a:solidFill>
                <a:latin typeface="Calibri"/>
                <a:cs typeface="Arial"/>
              </a:rPr>
              <a:t>et al. </a:t>
            </a:r>
            <a:r>
              <a:rPr lang="en-US" sz="1200" dirty="0" smtClean="0">
                <a:solidFill>
                  <a:prstClr val="black"/>
                </a:solidFill>
                <a:latin typeface="Calibri"/>
                <a:cs typeface="Arial"/>
              </a:rPr>
              <a:t>2013)</a:t>
            </a:r>
          </a:p>
          <a:p>
            <a:pPr marL="12700"/>
            <a:endParaRPr lang="en-US" sz="1200" dirty="0" smtClean="0">
              <a:solidFill>
                <a:prstClr val="black"/>
              </a:solidFill>
              <a:latin typeface="Calibri"/>
              <a:cs typeface="Arial"/>
            </a:endParaRPr>
          </a:p>
          <a:p>
            <a:pPr marL="12700"/>
            <a:r>
              <a:rPr lang="en-US" sz="1200" dirty="0" smtClean="0">
                <a:solidFill>
                  <a:prstClr val="black"/>
                </a:solidFill>
                <a:latin typeface="Calibri"/>
                <a:cs typeface="Arial"/>
              </a:rPr>
              <a:t>http://earthenginepartners.appspot.com/google.com/science-2013-global-forest</a:t>
            </a:r>
          </a:p>
          <a:p>
            <a:pPr marL="12700"/>
            <a:endParaRPr lang="en-US" sz="1200" dirty="0" smtClean="0">
              <a:solidFill>
                <a:prstClr val="black"/>
              </a:solidFill>
              <a:latin typeface="Calibri"/>
              <a:cs typeface="Arial"/>
            </a:endParaRPr>
          </a:p>
          <a:p>
            <a:r>
              <a:rPr lang="en-US" sz="1200" kern="1200" dirty="0" smtClean="0">
                <a:solidFill>
                  <a:schemeClr val="tx1"/>
                </a:solidFill>
                <a:effectLst/>
                <a:latin typeface="Times" pitchFamily="18" charset="0"/>
                <a:ea typeface="+mn-ea"/>
                <a:cs typeface="+mn-cs"/>
              </a:rPr>
              <a:t>1. sdg.data.gov is the official national reporting platform for the US. </a:t>
            </a:r>
          </a:p>
          <a:p>
            <a:r>
              <a:rPr lang="en-US" sz="1200" kern="1200" dirty="0" smtClean="0">
                <a:solidFill>
                  <a:schemeClr val="tx1"/>
                </a:solidFill>
                <a:effectLst/>
                <a:latin typeface="Times" pitchFamily="18" charset="0"/>
                <a:ea typeface="+mn-ea"/>
                <a:cs typeface="+mn-cs"/>
              </a:rPr>
              <a:t>2. </a:t>
            </a:r>
            <a:r>
              <a:rPr lang="en-US" sz="1200" u="sng" kern="1200" dirty="0" smtClean="0">
                <a:solidFill>
                  <a:schemeClr val="tx1"/>
                </a:solidFill>
                <a:effectLst/>
                <a:latin typeface="Times" pitchFamily="18" charset="0"/>
                <a:ea typeface="+mn-ea"/>
                <a:cs typeface="+mn-cs"/>
                <a:hlinkClick r:id="rId3"/>
              </a:rPr>
              <a:t>http://unstats.un.org/sdgs/</a:t>
            </a:r>
            <a:r>
              <a:rPr lang="en-US" sz="1200" kern="1200" dirty="0" smtClean="0">
                <a:solidFill>
                  <a:schemeClr val="tx1"/>
                </a:solidFill>
                <a:effectLst/>
                <a:latin typeface="Times" pitchFamily="18" charset="0"/>
                <a:ea typeface="+mn-ea"/>
                <a:cs typeface="+mn-cs"/>
              </a:rPr>
              <a:t> is UNSD's site for metadata &amp; database of what countries report (tabular files, can be shown per Indicator or per country)</a:t>
            </a:r>
          </a:p>
          <a:p>
            <a:pPr marL="12700"/>
            <a:endParaRPr lang="en-US" sz="1200" dirty="0" smtClean="0">
              <a:solidFill>
                <a:prstClr val="black"/>
              </a:solidFill>
              <a:latin typeface="Calibri"/>
              <a:cs typeface="Arial"/>
            </a:endParaRPr>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a:solidFill>
                  <a:srgbClr val="000000"/>
                </a:solidFill>
              </a:rPr>
              <a:pPr>
                <a:defRPr/>
              </a:pPr>
              <a:t>11</a:t>
            </a:fld>
            <a:endParaRPr lang="en-US" altLang="en-US">
              <a:solidFill>
                <a:srgbClr val="000000"/>
              </a:solidFill>
            </a:endParaRPr>
          </a:p>
        </p:txBody>
      </p:sp>
    </p:spTree>
    <p:extLst>
      <p:ext uri="{BB962C8B-B14F-4D97-AF65-F5344CB8AC3E}">
        <p14:creationId xmlns:p14="http://schemas.microsoft.com/office/powerpoint/2010/main" val="112010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r>
              <a:rPr lang="en-US" sz="1200" i="1" spc="-5" dirty="0" smtClean="0">
                <a:solidFill>
                  <a:prstClr val="black"/>
                </a:solidFill>
                <a:latin typeface="Calibri"/>
                <a:cs typeface="Arial"/>
              </a:rPr>
              <a:t>Data</a:t>
            </a:r>
            <a:r>
              <a:rPr lang="en-US" sz="1200" i="1" spc="-50" dirty="0" smtClean="0">
                <a:solidFill>
                  <a:prstClr val="black"/>
                </a:solidFill>
                <a:latin typeface="Calibri"/>
                <a:cs typeface="Arial"/>
              </a:rPr>
              <a:t> </a:t>
            </a:r>
            <a:r>
              <a:rPr lang="en-US" sz="1200" i="1" spc="-5" dirty="0" smtClean="0">
                <a:solidFill>
                  <a:prstClr val="black"/>
                </a:solidFill>
                <a:latin typeface="Calibri"/>
                <a:cs typeface="Arial"/>
              </a:rPr>
              <a:t>Source:</a:t>
            </a:r>
            <a:r>
              <a:rPr lang="en-US" sz="1200" dirty="0" smtClean="0">
                <a:solidFill>
                  <a:prstClr val="black"/>
                </a:solidFill>
                <a:latin typeface="Calibri"/>
                <a:cs typeface="Arial"/>
              </a:rPr>
              <a:t>  University of Maryland laboratory for Global Land Analysis and Discovery, (Hansen </a:t>
            </a:r>
            <a:r>
              <a:rPr lang="en-US" sz="1200" i="1" dirty="0" smtClean="0">
                <a:solidFill>
                  <a:prstClr val="black"/>
                </a:solidFill>
                <a:latin typeface="Calibri"/>
                <a:cs typeface="Arial"/>
              </a:rPr>
              <a:t>et al. </a:t>
            </a:r>
            <a:r>
              <a:rPr lang="en-US" sz="1200" dirty="0" smtClean="0">
                <a:solidFill>
                  <a:prstClr val="black"/>
                </a:solidFill>
                <a:latin typeface="Calibri"/>
                <a:cs typeface="Arial"/>
              </a:rPr>
              <a:t>2013)</a:t>
            </a:r>
          </a:p>
          <a:p>
            <a:pPr marL="12700"/>
            <a:r>
              <a:rPr lang="en-US" sz="1200" kern="1200" dirty="0" smtClean="0">
                <a:solidFill>
                  <a:schemeClr val="tx1"/>
                </a:solidFill>
                <a:effectLst/>
                <a:latin typeface="+mn-lt"/>
                <a:ea typeface="+mn-ea"/>
                <a:cs typeface="+mn-cs"/>
              </a:rPr>
              <a:t>Analysts are trained to iteratively map forest cover extent and change for a defined baseline period, and good practice accuracy assessments, upon completion of mapping, to establish definitive area estimates and associated uncertainties. The team is also working on pre-processing of </a:t>
            </a:r>
            <a:r>
              <a:rPr lang="en-US" sz="1200" b="1" kern="1200" dirty="0" smtClean="0">
                <a:solidFill>
                  <a:schemeClr val="tx1"/>
                </a:solidFill>
                <a:effectLst/>
                <a:latin typeface="+mn-lt"/>
                <a:ea typeface="+mn-ea"/>
                <a:cs typeface="+mn-cs"/>
              </a:rPr>
              <a:t>Sentinel </a:t>
            </a:r>
            <a:r>
              <a:rPr lang="en-US" sz="1200" kern="1200" dirty="0" smtClean="0">
                <a:solidFill>
                  <a:schemeClr val="tx1"/>
                </a:solidFill>
                <a:effectLst/>
                <a:latin typeface="+mn-lt"/>
                <a:ea typeface="+mn-ea"/>
                <a:cs typeface="+mn-cs"/>
              </a:rPr>
              <a:t>data, mainly QA, at the moment, and will eventually also incorporate it in the forest characterization system.  They have also performed comparisons among satellite-derived estimates and forest inventory estimates for forest cover extent for the US, at both state and national levels for 2000, 2010, and 2015</a:t>
            </a:r>
            <a:endParaRPr lang="en-US" sz="1200" dirty="0" smtClean="0">
              <a:solidFill>
                <a:prstClr val="black"/>
              </a:solidFill>
              <a:latin typeface="Calibri"/>
              <a:cs typeface="Arial"/>
            </a:endParaRPr>
          </a:p>
          <a:p>
            <a:pPr marL="12700"/>
            <a:r>
              <a:rPr lang="en-US" sz="1200" dirty="0" smtClean="0">
                <a:solidFill>
                  <a:prstClr val="black"/>
                </a:solidFill>
                <a:latin typeface="Calibri"/>
                <a:cs typeface="Arial"/>
              </a:rPr>
              <a:t>http://earthenginepartners.appspot.com/google.com/science-2013-global-forest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a:solidFill>
                  <a:srgbClr val="000000"/>
                </a:solidFill>
              </a:rPr>
              <a:pPr>
                <a:defRPr/>
              </a:pPr>
              <a:t>12</a:t>
            </a:fld>
            <a:endParaRPr lang="en-US" altLang="en-US">
              <a:solidFill>
                <a:srgbClr val="000000"/>
              </a:solidFill>
            </a:endParaRPr>
          </a:p>
        </p:txBody>
      </p:sp>
    </p:spTree>
    <p:extLst>
      <p:ext uri="{BB962C8B-B14F-4D97-AF65-F5344CB8AC3E}">
        <p14:creationId xmlns:p14="http://schemas.microsoft.com/office/powerpoint/2010/main" val="818021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US" dirty="0" smtClean="0"/>
              <a:t>Look at the convergence in primary</a:t>
            </a:r>
            <a:r>
              <a:rPr lang="en-US" baseline="0" dirty="0" smtClean="0"/>
              <a:t> forest loss. </a:t>
            </a:r>
            <a:r>
              <a:rPr lang="en-US" dirty="0" smtClean="0"/>
              <a:t>In addition to tree cover, we</a:t>
            </a:r>
            <a:r>
              <a:rPr lang="en-US" baseline="0" dirty="0" smtClean="0"/>
              <a:t> may apply other definitions relevant to policy objectives – here we are mapping what is essentially primary humid tropical forest, the remaining high conservation value forests of Brazil.  This what a lot of the SDG/REDD work is focused on, and we need to add context to height/cover thresholds to map it.  In this case that context is a long-term record of stable forests that are tall and dense.  Really, this is the part that informs Indicator 15.2.1.</a:t>
            </a:r>
          </a:p>
          <a:p>
            <a:pPr marL="1270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270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rPr>
              <a:t>Annual area of natural forest cover by land use allocation, e.g. protected areas</a:t>
            </a:r>
          </a:p>
          <a:p>
            <a:pPr marL="1270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2700" marR="0" lvl="0" indent="0" algn="l" defTabSz="914400" rtl="0" eaLnBrk="1" fontAlgn="auto" latinLnBrk="0" hangingPunct="1">
              <a:lnSpc>
                <a:spcPct val="100000"/>
              </a:lnSpc>
              <a:spcBef>
                <a:spcPts val="0"/>
              </a:spcBef>
              <a:spcAft>
                <a:spcPts val="0"/>
              </a:spcAft>
              <a:buClrTx/>
              <a:buSzTx/>
              <a:buFontTx/>
              <a:buNone/>
              <a:tabLst/>
              <a:defRPr/>
            </a:pPr>
            <a:endParaRPr lang="en-US" sz="1200" i="1" spc="-5" dirty="0" smtClean="0">
              <a:solidFill>
                <a:prstClr val="black"/>
              </a:solidFill>
              <a:latin typeface="Calibri"/>
              <a:cs typeface="Arial"/>
            </a:endParaRPr>
          </a:p>
          <a:p>
            <a:pPr marL="12700"/>
            <a:r>
              <a:rPr lang="en-US" sz="1200" i="1" spc="-5" dirty="0" smtClean="0">
                <a:solidFill>
                  <a:prstClr val="black"/>
                </a:solidFill>
                <a:latin typeface="Calibri"/>
                <a:cs typeface="Arial"/>
              </a:rPr>
              <a:t>Data</a:t>
            </a:r>
            <a:r>
              <a:rPr lang="en-US" sz="1200" i="1" spc="-50" dirty="0" smtClean="0">
                <a:solidFill>
                  <a:prstClr val="black"/>
                </a:solidFill>
                <a:latin typeface="Calibri"/>
                <a:cs typeface="Arial"/>
              </a:rPr>
              <a:t> </a:t>
            </a:r>
            <a:r>
              <a:rPr lang="en-US" sz="1200" i="1" spc="-5" dirty="0" smtClean="0">
                <a:solidFill>
                  <a:prstClr val="black"/>
                </a:solidFill>
                <a:latin typeface="Calibri"/>
                <a:cs typeface="Arial"/>
              </a:rPr>
              <a:t>Source:</a:t>
            </a:r>
            <a:r>
              <a:rPr lang="en-US" sz="1200" dirty="0" smtClean="0">
                <a:solidFill>
                  <a:prstClr val="black"/>
                </a:solidFill>
                <a:latin typeface="Calibri"/>
                <a:cs typeface="Arial"/>
              </a:rPr>
              <a:t>  University of Maryland laboratory for Global Land Analysis and Discovery, (Hansen </a:t>
            </a:r>
            <a:r>
              <a:rPr lang="en-US" sz="1200" i="1" dirty="0" smtClean="0">
                <a:solidFill>
                  <a:prstClr val="black"/>
                </a:solidFill>
                <a:latin typeface="Calibri"/>
                <a:cs typeface="Arial"/>
              </a:rPr>
              <a:t>et al. </a:t>
            </a:r>
            <a:r>
              <a:rPr lang="en-US" sz="1200" dirty="0" smtClean="0">
                <a:solidFill>
                  <a:prstClr val="black"/>
                </a:solidFill>
                <a:latin typeface="Calibri"/>
                <a:cs typeface="Arial"/>
              </a:rPr>
              <a:t>2013)</a:t>
            </a:r>
          </a:p>
          <a:p>
            <a:pPr marL="12700"/>
            <a:endParaRPr lang="en-US" sz="1200" dirty="0" smtClean="0">
              <a:solidFill>
                <a:prstClr val="black"/>
              </a:solidFill>
              <a:latin typeface="Calibri"/>
              <a:cs typeface="Arial"/>
            </a:endParaRPr>
          </a:p>
          <a:p>
            <a:pPr marL="12700"/>
            <a:r>
              <a:rPr lang="en-US" sz="1200" dirty="0" smtClean="0">
                <a:solidFill>
                  <a:prstClr val="black"/>
                </a:solidFill>
                <a:latin typeface="Calibri"/>
                <a:cs typeface="Arial"/>
              </a:rPr>
              <a:t>http://earthenginepartners.appspot.com/google.com/science-2013-global-forest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a:solidFill>
                  <a:srgbClr val="000000"/>
                </a:solidFill>
              </a:rPr>
              <a:pPr>
                <a:defRPr/>
              </a:pPr>
              <a:t>13</a:t>
            </a:fld>
            <a:endParaRPr lang="en-US" altLang="en-US">
              <a:solidFill>
                <a:srgbClr val="000000"/>
              </a:solidFill>
            </a:endParaRPr>
          </a:p>
        </p:txBody>
      </p:sp>
    </p:spTree>
    <p:extLst>
      <p:ext uri="{BB962C8B-B14F-4D97-AF65-F5344CB8AC3E}">
        <p14:creationId xmlns:p14="http://schemas.microsoft.com/office/powerpoint/2010/main" val="3092515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Work to install</a:t>
            </a:r>
            <a:r>
              <a:rPr lang="en-US" baseline="0" dirty="0" smtClean="0"/>
              <a:t> methods in other countries so they can produce their own data suitable for SDG/REDD reporting.  The following slides are from work in Vietnam, just started.  Support for our capacity building work comes from USAID. </a:t>
            </a:r>
            <a:r>
              <a:rPr lang="en-US" dirty="0" smtClean="0"/>
              <a:t>Work also</a:t>
            </a:r>
            <a:r>
              <a:rPr lang="en-US" baseline="0" dirty="0" smtClean="0"/>
              <a:t> with </a:t>
            </a:r>
            <a:r>
              <a:rPr lang="en-US" dirty="0" smtClean="0"/>
              <a:t>Colombia</a:t>
            </a:r>
            <a:r>
              <a:rPr lang="en-US" dirty="0" smtClean="0"/>
              <a:t>, Ecuador, DRC, Bangladesh, Vietnam and Indonesia, with new work planned for Nepal</a:t>
            </a:r>
            <a:r>
              <a:rPr lang="en-US" baseline="0" dirty="0" smtClean="0"/>
              <a:t> and </a:t>
            </a:r>
            <a:r>
              <a:rPr lang="en-US" baseline="0" dirty="0" smtClean="0"/>
              <a:t>Cameroon. Note </a:t>
            </a:r>
            <a:r>
              <a:rPr lang="en-US" baseline="0" dirty="0" smtClean="0"/>
              <a:t>that Peru uses the method for official </a:t>
            </a:r>
            <a:r>
              <a:rPr lang="en-US" baseline="0" dirty="0" smtClean="0"/>
              <a:t>reporting. </a:t>
            </a:r>
            <a:r>
              <a:rPr lang="en-US" sz="1200" b="1" i="0" kern="1200" dirty="0" err="1" smtClean="0">
                <a:solidFill>
                  <a:schemeClr val="tx1"/>
                </a:solidFill>
                <a:effectLst/>
                <a:latin typeface="+mn-lt"/>
                <a:ea typeface="+mn-ea"/>
                <a:cs typeface="+mn-cs"/>
              </a:rPr>
              <a:t>SilvaCarbon</a:t>
            </a:r>
            <a:r>
              <a:rPr lang="en-US" sz="1200" b="0" i="0" kern="1200" dirty="0" smtClean="0">
                <a:solidFill>
                  <a:schemeClr val="tx1"/>
                </a:solidFill>
                <a:effectLst/>
                <a:latin typeface="+mn-lt"/>
                <a:ea typeface="+mn-ea"/>
                <a:cs typeface="+mn-cs"/>
              </a:rPr>
              <a:t> is a U.S. technical cooperation program to enhance capacity worldwide in monitoring and managing forest and terrestrial carbon.</a:t>
            </a:r>
            <a:endParaRPr lang="en-US" dirty="0"/>
          </a:p>
        </p:txBody>
      </p:sp>
      <p:sp>
        <p:nvSpPr>
          <p:cNvPr id="4" name="Slide Number Placeholder 3"/>
          <p:cNvSpPr>
            <a:spLocks noGrp="1"/>
          </p:cNvSpPr>
          <p:nvPr>
            <p:ph type="sldNum" sz="quarter" idx="10"/>
          </p:nvPr>
        </p:nvSpPr>
        <p:spPr/>
        <p:txBody>
          <a:bodyPr/>
          <a:lstStyle/>
          <a:p>
            <a:fld id="{495A4D1E-806D-45C9-8B97-A00C363CB68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731506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F1821D-6BEC-477D-96A9-A1F4BA398B40}"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153827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algn="l" eaLnBrk="1" fontAlgn="auto" hangingPunct="1">
              <a:spcBef>
                <a:spcPts val="0"/>
              </a:spcBef>
              <a:spcAft>
                <a:spcPts val="0"/>
              </a:spcAft>
            </a:pPr>
            <a:r>
              <a:rPr lang="en-US" sz="1200" b="1" i="1" dirty="0" smtClean="0">
                <a:solidFill>
                  <a:srgbClr val="FF0000"/>
                </a:solidFill>
                <a:latin typeface="+mn-lt"/>
              </a:rPr>
              <a:t>Slides on </a:t>
            </a:r>
          </a:p>
          <a:p>
            <a:pPr marL="285750" indent="-285750" algn="l" eaLnBrk="1" fontAlgn="auto" hangingPunct="1">
              <a:spcBef>
                <a:spcPts val="0"/>
              </a:spcBef>
              <a:spcAft>
                <a:spcPts val="0"/>
              </a:spcAft>
              <a:buFontTx/>
              <a:buChar char="-"/>
            </a:pPr>
            <a:r>
              <a:rPr lang="en-US" sz="1200" b="1" i="1" dirty="0" smtClean="0">
                <a:solidFill>
                  <a:srgbClr val="FF0000"/>
                </a:solidFill>
                <a:latin typeface="+mn-lt"/>
              </a:rPr>
              <a:t>where help is needed</a:t>
            </a:r>
          </a:p>
          <a:p>
            <a:pPr marL="285750" indent="-285750" algn="l" eaLnBrk="1" fontAlgn="auto" hangingPunct="1">
              <a:spcBef>
                <a:spcPts val="0"/>
              </a:spcBef>
              <a:spcAft>
                <a:spcPts val="0"/>
              </a:spcAft>
              <a:buFontTx/>
              <a:buChar char="-"/>
            </a:pPr>
            <a:r>
              <a:rPr lang="en-US" sz="1200" b="1" i="1" dirty="0" smtClean="0">
                <a:solidFill>
                  <a:srgbClr val="FF0000"/>
                </a:solidFill>
                <a:latin typeface="+mn-lt"/>
              </a:rPr>
              <a:t>Specific activities to support</a:t>
            </a:r>
          </a:p>
          <a:p>
            <a:pPr marL="285750" indent="-285750" algn="l" eaLnBrk="1" fontAlgn="auto" hangingPunct="1">
              <a:spcBef>
                <a:spcPts val="0"/>
              </a:spcBef>
              <a:spcAft>
                <a:spcPts val="0"/>
              </a:spcAft>
              <a:buFontTx/>
              <a:buChar char="-"/>
            </a:pPr>
            <a:r>
              <a:rPr lang="en-US" sz="1200" b="1" i="1" dirty="0" smtClean="0">
                <a:solidFill>
                  <a:srgbClr val="FF0000"/>
                </a:solidFill>
                <a:latin typeface="+mn-lt"/>
              </a:rPr>
              <a:t>Places to sign-up</a:t>
            </a:r>
          </a:p>
          <a:p>
            <a:pPr algn="l" eaLnBrk="1" fontAlgn="auto" hangingPunct="1">
              <a:spcBef>
                <a:spcPts val="0"/>
              </a:spcBef>
              <a:spcAft>
                <a:spcPts val="0"/>
              </a:spcAft>
            </a:pPr>
            <a:r>
              <a:rPr lang="en-US" sz="1200" b="1" i="1" dirty="0" smtClean="0">
                <a:solidFill>
                  <a:srgbClr val="FF0000"/>
                </a:solidFill>
                <a:latin typeface="+mn-lt"/>
              </a:rPr>
              <a:t>Example: What people can do at Plenary to articulate interest in SDG </a:t>
            </a:r>
            <a:r>
              <a:rPr lang="en-US" sz="1200" b="1" i="1" dirty="0" err="1" smtClean="0">
                <a:solidFill>
                  <a:srgbClr val="FF0000"/>
                </a:solidFill>
                <a:latin typeface="+mn-lt"/>
              </a:rPr>
              <a:t>Init.</a:t>
            </a:r>
            <a:endParaRPr lang="en-US" sz="1200" b="1" i="1" dirty="0" smtClean="0">
              <a:solidFill>
                <a:srgbClr val="FF0000"/>
              </a:solidFill>
              <a:latin typeface="+mn-lt"/>
            </a:endParaRPr>
          </a:p>
          <a:p>
            <a:pPr algn="l" eaLnBrk="1" fontAlgn="auto" hangingPunct="1">
              <a:spcBef>
                <a:spcPts val="0"/>
              </a:spcBef>
              <a:spcAft>
                <a:spcPts val="0"/>
              </a:spcAft>
            </a:pPr>
            <a:endParaRPr lang="en-US" sz="1200" b="1" i="1" dirty="0" smtClean="0">
              <a:solidFill>
                <a:srgbClr val="FF0000"/>
              </a:solidFill>
              <a:latin typeface="+mn-lt"/>
            </a:endParaRPr>
          </a:p>
          <a:p>
            <a:pPr algn="l" eaLnBrk="1" fontAlgn="auto" hangingPunct="1">
              <a:spcBef>
                <a:spcPts val="0"/>
              </a:spcBef>
              <a:spcAft>
                <a:spcPts val="0"/>
              </a:spcAft>
            </a:pPr>
            <a:r>
              <a:rPr lang="en-US" sz="1200" b="1" i="1" dirty="0" smtClean="0">
                <a:solidFill>
                  <a:srgbClr val="FF0000"/>
                </a:solidFill>
                <a:latin typeface="+mn-lt"/>
              </a:rPr>
              <a:t>In addition, this can address:</a:t>
            </a:r>
          </a:p>
          <a:p>
            <a:pPr marL="285750" indent="-285750" algn="l" eaLnBrk="1" fontAlgn="auto" hangingPunct="1">
              <a:spcBef>
                <a:spcPts val="0"/>
              </a:spcBef>
              <a:spcAft>
                <a:spcPts val="0"/>
              </a:spcAft>
              <a:buFontTx/>
              <a:buChar char="-"/>
            </a:pPr>
            <a:r>
              <a:rPr lang="en-US" sz="1200" b="1" i="1" dirty="0" smtClean="0">
                <a:solidFill>
                  <a:srgbClr val="FF0000"/>
                </a:solidFill>
                <a:latin typeface="+mn-lt"/>
              </a:rPr>
              <a:t>what we want to see achieved by Plenary XIV</a:t>
            </a:r>
          </a:p>
          <a:p>
            <a:pPr marL="285750" indent="-285750" algn="l" eaLnBrk="1" fontAlgn="auto" hangingPunct="1">
              <a:spcBef>
                <a:spcPts val="0"/>
              </a:spcBef>
              <a:spcAft>
                <a:spcPts val="0"/>
              </a:spcAft>
              <a:buFontTx/>
              <a:buChar char="-"/>
            </a:pPr>
            <a:r>
              <a:rPr lang="en-US" sz="1200" b="1" i="1" dirty="0" smtClean="0">
                <a:solidFill>
                  <a:srgbClr val="FF0000"/>
                </a:solidFill>
                <a:latin typeface="+mn-lt"/>
              </a:rPr>
              <a:t>What are key items on the schedule</a:t>
            </a:r>
          </a:p>
          <a:p>
            <a:pPr marL="285750" indent="-285750" algn="l" eaLnBrk="1" fontAlgn="auto" hangingPunct="1">
              <a:spcBef>
                <a:spcPts val="0"/>
              </a:spcBef>
              <a:spcAft>
                <a:spcPts val="0"/>
              </a:spcAft>
              <a:buFontTx/>
              <a:buChar char="-"/>
            </a:pPr>
            <a:r>
              <a:rPr lang="en-US" sz="1200" b="1" i="1" dirty="0" smtClean="0">
                <a:solidFill>
                  <a:srgbClr val="FF0000"/>
                </a:solidFill>
                <a:latin typeface="+mn-lt"/>
              </a:rPr>
              <a:t>How would we spend 1M Euro</a:t>
            </a:r>
          </a:p>
          <a:p>
            <a:endParaRPr lang="en-US" dirty="0"/>
          </a:p>
        </p:txBody>
      </p:sp>
      <p:sp>
        <p:nvSpPr>
          <p:cNvPr id="4" name="Slide Number Placeholder 3"/>
          <p:cNvSpPr>
            <a:spLocks noGrp="1"/>
          </p:cNvSpPr>
          <p:nvPr>
            <p:ph type="sldNum" sz="quarter" idx="10"/>
          </p:nvPr>
        </p:nvSpPr>
        <p:spPr/>
        <p:txBody>
          <a:bodyPr/>
          <a:lstStyle/>
          <a:p>
            <a:fld id="{0BF1821D-6BEC-477D-96A9-A1F4BA398B40}"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319796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2DBDB-569D-4D23-BD7C-073EA5DC607A}"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074084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2DBDB-569D-4D23-BD7C-073EA5DC607A}"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60918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A5A5A5">
                    <a:lumMod val="50000"/>
                  </a:srgbClr>
                </a:solidFill>
              </a:rPr>
              <a:t>NASA Applied Sciences’ </a:t>
            </a:r>
            <a:r>
              <a:rPr lang="en-US" sz="1200" dirty="0" smtClean="0">
                <a:solidFill>
                  <a:srgbClr val="A5A5A5">
                    <a:lumMod val="50000"/>
                  </a:srgbClr>
                </a:solidFill>
              </a:rPr>
              <a:t>program that </a:t>
            </a:r>
            <a:r>
              <a:rPr lang="en-US" sz="1200" b="1" dirty="0" smtClean="0">
                <a:solidFill>
                  <a:srgbClr val="A5A5A5">
                    <a:lumMod val="50000"/>
                  </a:srgbClr>
                </a:solidFill>
              </a:rPr>
              <a:t>collaborates</a:t>
            </a:r>
            <a:r>
              <a:rPr lang="en-US" sz="1200" dirty="0" smtClean="0">
                <a:solidFill>
                  <a:srgbClr val="A5A5A5">
                    <a:lumMod val="50000"/>
                  </a:srgbClr>
                </a:solidFill>
              </a:rPr>
              <a:t> with </a:t>
            </a:r>
            <a:r>
              <a:rPr lang="en-US" sz="1200" b="1" dirty="0" smtClean="0">
                <a:solidFill>
                  <a:srgbClr val="A5A5A5">
                    <a:lumMod val="50000"/>
                  </a:srgbClr>
                </a:solidFill>
              </a:rPr>
              <a:t>decision makers </a:t>
            </a:r>
            <a:r>
              <a:rPr lang="en-US" sz="1200" dirty="0" smtClean="0">
                <a:solidFill>
                  <a:srgbClr val="A5A5A5">
                    <a:lumMod val="50000"/>
                  </a:srgbClr>
                </a:solidFill>
              </a:rPr>
              <a:t>to conduct environmental research projects using </a:t>
            </a:r>
            <a:r>
              <a:rPr lang="en-US" sz="1200" b="1" dirty="0" smtClean="0">
                <a:solidFill>
                  <a:srgbClr val="A5A5A5">
                    <a:lumMod val="50000"/>
                  </a:srgbClr>
                </a:solidFill>
              </a:rPr>
              <a:t>NASA Earth observations</a:t>
            </a:r>
            <a:r>
              <a:rPr lang="en-US" sz="1200" dirty="0" smtClean="0">
                <a:solidFill>
                  <a:srgbClr val="A5A5A5">
                    <a:lumMod val="50000"/>
                  </a:srgbClr>
                </a:solidFill>
              </a:rPr>
              <a:t>.</a:t>
            </a:r>
          </a:p>
          <a:p>
            <a:endParaRPr lang="en-US" dirty="0"/>
          </a:p>
        </p:txBody>
      </p:sp>
      <p:sp>
        <p:nvSpPr>
          <p:cNvPr id="4" name="Slide Number Placeholder 3"/>
          <p:cNvSpPr>
            <a:spLocks noGrp="1"/>
          </p:cNvSpPr>
          <p:nvPr>
            <p:ph type="sldNum" sz="quarter" idx="10"/>
          </p:nvPr>
        </p:nvSpPr>
        <p:spPr/>
        <p:txBody>
          <a:bodyPr/>
          <a:lstStyle/>
          <a:p>
            <a:fld id="{49E4AB39-0635-4D0C-8DC4-77E6C2184559}" type="slidenum">
              <a:rPr lang="en-US" smtClean="0"/>
              <a:t>5</a:t>
            </a:fld>
            <a:endParaRPr lang="en-US"/>
          </a:p>
        </p:txBody>
      </p:sp>
    </p:spTree>
    <p:extLst>
      <p:ext uri="{BB962C8B-B14F-4D97-AF65-F5344CB8AC3E}">
        <p14:creationId xmlns:p14="http://schemas.microsoft.com/office/powerpoint/2010/main" val="886637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775" indent="-231775">
              <a:buFont typeface="Webdings" panose="05030102010509060703" pitchFamily="18" charset="2"/>
              <a:buChar char="4"/>
            </a:pPr>
            <a:r>
              <a:rPr lang="en-US" sz="1200" kern="1200" dirty="0" smtClean="0">
                <a:solidFill>
                  <a:schemeClr val="tx1"/>
                </a:solidFill>
                <a:effectLst/>
                <a:latin typeface="+mn-lt"/>
                <a:ea typeface="+mn-ea"/>
                <a:cs typeface="+mn-cs"/>
              </a:rPr>
              <a:t>The primary focus of the project was to correlate measured PM10 concentrations from ground-based air quality instruments with MODIS satellite data to better predict PM10 concentrations in areas without ground-based monitoring</a:t>
            </a:r>
            <a:endParaRPr lang="en-US" sz="1200" dirty="0" smtClean="0">
              <a:solidFill>
                <a:srgbClr val="595555"/>
              </a:solidFill>
              <a:latin typeface="Century Gothic" panose="020B0502020202020204" pitchFamily="34" charset="0"/>
            </a:endParaRPr>
          </a:p>
          <a:p>
            <a:pPr marL="231775" indent="-231775">
              <a:buFont typeface="Webdings" panose="05030102010509060703" pitchFamily="18" charset="2"/>
              <a:buChar char="4"/>
            </a:pPr>
            <a:r>
              <a:rPr lang="en-US" sz="1200" dirty="0" smtClean="0">
                <a:solidFill>
                  <a:srgbClr val="595555"/>
                </a:solidFill>
                <a:latin typeface="Century Gothic" panose="020B0502020202020204" pitchFamily="34" charset="0"/>
              </a:rPr>
              <a:t>Created </a:t>
            </a:r>
            <a:r>
              <a:rPr lang="en-US" sz="1200" dirty="0" smtClean="0">
                <a:solidFill>
                  <a:srgbClr val="595555"/>
                </a:solidFill>
                <a:latin typeface="Century Gothic" panose="020B0502020202020204" pitchFamily="34" charset="0"/>
              </a:rPr>
              <a:t>mixed model to correlated MODIS AOD with PM10 concentrations</a:t>
            </a:r>
          </a:p>
          <a:p>
            <a:pPr marL="231775" indent="-231775">
              <a:buFont typeface="Webdings" panose="05030102010509060703" pitchFamily="18" charset="2"/>
              <a:buChar char="4"/>
            </a:pPr>
            <a:r>
              <a:rPr lang="en-US" sz="1200" dirty="0" smtClean="0">
                <a:solidFill>
                  <a:srgbClr val="595555"/>
                </a:solidFill>
                <a:latin typeface="Century Gothic" panose="020B0502020202020204" pitchFamily="34" charset="0"/>
              </a:rPr>
              <a:t>Included period variables including meteorological and environmental factors</a:t>
            </a:r>
          </a:p>
          <a:p>
            <a:pPr marL="174982" marR="0"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rgbClr val="595555"/>
                </a:solidFill>
                <a:latin typeface="Century Gothic" panose="020B0502020202020204" pitchFamily="34" charset="0"/>
              </a:rPr>
              <a:t>Calculated monthly and yearly mean maximum values of AOD</a:t>
            </a:r>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45458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Micrograms per m3</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11479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775" indent="-231775">
              <a:buFont typeface="Webdings" panose="05030102010509060703" pitchFamily="18" charset="2"/>
              <a:buChar char="4"/>
            </a:pPr>
            <a:r>
              <a:rPr lang="en-US" sz="1200" kern="1200" dirty="0" smtClean="0">
                <a:solidFill>
                  <a:schemeClr val="tx1"/>
                </a:solidFill>
                <a:effectLst/>
                <a:latin typeface="+mn-lt"/>
                <a:ea typeface="+mn-ea"/>
                <a:cs typeface="+mn-cs"/>
              </a:rPr>
              <a:t>This project conducted a spatial analysis using NASA Earth observations and Google Earth Engine to create a replicable methodology that will map and monitor mangrove forest extent and the mangrove-marsh transition in the Everglades National Park. </a:t>
            </a:r>
            <a:endParaRPr lang="en-US" sz="1200" dirty="0" smtClean="0">
              <a:solidFill>
                <a:srgbClr val="595555"/>
              </a:solidFill>
              <a:latin typeface="Century Gothic" panose="020B0502020202020204" pitchFamily="34" charset="0"/>
            </a:endParaRPr>
          </a:p>
          <a:p>
            <a:pPr marL="231775" indent="-231775">
              <a:buFont typeface="Webdings" panose="05030102010509060703" pitchFamily="18" charset="2"/>
              <a:buChar char="4"/>
            </a:pPr>
            <a:r>
              <a:rPr lang="en-US" sz="1200" dirty="0" smtClean="0">
                <a:solidFill>
                  <a:srgbClr val="595555"/>
                </a:solidFill>
                <a:latin typeface="Century Gothic" panose="020B0502020202020204" pitchFamily="34" charset="0"/>
              </a:rPr>
              <a:t>Landsat </a:t>
            </a:r>
            <a:r>
              <a:rPr lang="en-US" sz="1200" dirty="0" smtClean="0">
                <a:solidFill>
                  <a:srgbClr val="595555"/>
                </a:solidFill>
                <a:latin typeface="Century Gothic" panose="020B0502020202020204" pitchFamily="34" charset="0"/>
              </a:rPr>
              <a:t>Data Acquired for 1995, 2005, &amp; 2015 and </a:t>
            </a:r>
            <a:r>
              <a:rPr lang="en-US" sz="1200" dirty="0" err="1" smtClean="0">
                <a:solidFill>
                  <a:srgbClr val="595555"/>
                </a:solidFill>
                <a:latin typeface="Century Gothic" panose="020B0502020202020204" pitchFamily="34" charset="0"/>
              </a:rPr>
              <a:t>Fmask</a:t>
            </a:r>
            <a:r>
              <a:rPr lang="en-US" sz="1200" dirty="0" smtClean="0">
                <a:solidFill>
                  <a:srgbClr val="595555"/>
                </a:solidFill>
                <a:latin typeface="Century Gothic" panose="020B0502020202020204" pitchFamily="34" charset="0"/>
              </a:rPr>
              <a:t> Cloud Removal</a:t>
            </a:r>
          </a:p>
          <a:p>
            <a:pPr marL="231775" indent="-231775">
              <a:buFont typeface="Webdings" panose="05030102010509060703" pitchFamily="18" charset="2"/>
              <a:buChar char="4"/>
            </a:pPr>
            <a:r>
              <a:rPr lang="en-US" sz="1200" dirty="0" smtClean="0">
                <a:solidFill>
                  <a:srgbClr val="595555"/>
                </a:solidFill>
                <a:latin typeface="Century Gothic" panose="020B0502020202020204" pitchFamily="34" charset="0"/>
              </a:rPr>
              <a:t>Stratified Random Sampling</a:t>
            </a:r>
          </a:p>
          <a:p>
            <a:pPr marL="231775" indent="-231775">
              <a:buFont typeface="Webdings" panose="05030102010509060703" pitchFamily="18" charset="2"/>
              <a:buChar char="4"/>
            </a:pPr>
            <a:r>
              <a:rPr lang="en-US" sz="1200" dirty="0" smtClean="0">
                <a:solidFill>
                  <a:srgbClr val="595555"/>
                </a:solidFill>
                <a:latin typeface="Century Gothic" panose="020B0502020202020204" pitchFamily="34" charset="0"/>
              </a:rPr>
              <a:t>Annual Image Aggregation</a:t>
            </a:r>
          </a:p>
          <a:p>
            <a:pPr marL="231775" indent="-231775">
              <a:buFont typeface="Webdings" panose="05030102010509060703" pitchFamily="18" charset="2"/>
              <a:buChar char="4"/>
            </a:pPr>
            <a:r>
              <a:rPr lang="en-US" sz="1200" dirty="0" smtClean="0">
                <a:solidFill>
                  <a:srgbClr val="595555"/>
                </a:solidFill>
                <a:latin typeface="Century Gothic" panose="020B0502020202020204" pitchFamily="34" charset="0"/>
              </a:rPr>
              <a:t>Supervised Classification in Google Earth Engine &amp; Validation</a:t>
            </a:r>
            <a:endParaRPr lang="en-US" sz="1200" b="1" dirty="0" smtClean="0">
              <a:solidFill>
                <a:srgbClr val="595555"/>
              </a:solidFill>
              <a:latin typeface="Century Gothic" panose="020B0502020202020204" pitchFamily="34" charset="0"/>
            </a:endParaRPr>
          </a:p>
          <a:p>
            <a:pPr marL="231775" indent="-231775">
              <a:buFont typeface="Webdings" panose="05030102010509060703" pitchFamily="18" charset="2"/>
              <a:buChar char="4"/>
            </a:pPr>
            <a:r>
              <a:rPr lang="en-US" sz="1200" dirty="0" smtClean="0">
                <a:solidFill>
                  <a:srgbClr val="595555"/>
                </a:solidFill>
                <a:latin typeface="Century Gothic" panose="020B0502020202020204" pitchFamily="34" charset="0"/>
              </a:rPr>
              <a:t>Extracted Forest Class from LULC</a:t>
            </a:r>
          </a:p>
          <a:p>
            <a:pPr marL="231775" indent="-231775">
              <a:buFont typeface="Webdings" panose="05030102010509060703" pitchFamily="18" charset="2"/>
              <a:buChar char="4"/>
            </a:pPr>
            <a:r>
              <a:rPr lang="en-US" sz="1200" dirty="0" smtClean="0">
                <a:solidFill>
                  <a:srgbClr val="595555"/>
                </a:solidFill>
                <a:latin typeface="Century Gothic" panose="020B0502020202020204" pitchFamily="34" charset="0"/>
              </a:rPr>
              <a:t>Clipped Forest </a:t>
            </a:r>
            <a:r>
              <a:rPr lang="en-US" sz="1200" dirty="0" err="1" smtClean="0">
                <a:solidFill>
                  <a:srgbClr val="595555"/>
                </a:solidFill>
                <a:latin typeface="Century Gothic" panose="020B0502020202020204" pitchFamily="34" charset="0"/>
              </a:rPr>
              <a:t>Cllass</a:t>
            </a:r>
            <a:r>
              <a:rPr lang="en-US" sz="1200" dirty="0" smtClean="0">
                <a:solidFill>
                  <a:srgbClr val="595555"/>
                </a:solidFill>
                <a:latin typeface="Century Gothic" panose="020B0502020202020204" pitchFamily="34" charset="0"/>
              </a:rPr>
              <a:t> to Protected Areas Boundary</a:t>
            </a:r>
          </a:p>
          <a:p>
            <a:pPr marL="231775" indent="-231775">
              <a:buFont typeface="Webdings" panose="05030102010509060703" pitchFamily="18" charset="2"/>
              <a:buChar char="4"/>
            </a:pPr>
            <a:r>
              <a:rPr lang="en-US" sz="1200" dirty="0" smtClean="0">
                <a:solidFill>
                  <a:srgbClr val="595555"/>
                </a:solidFill>
                <a:latin typeface="Century Gothic" panose="020B0502020202020204" pitchFamily="34" charset="0"/>
              </a:rPr>
              <a:t>Calculated Protected Share of Forested Area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935102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2DBDB-569D-4D23-BD7C-073EA5DC607A}"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387691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2DBDB-569D-4D23-BD7C-073EA5DC607A}"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700868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9.xml"/><Relationship Id="rId1" Type="http://schemas.openxmlformats.org/officeDocument/2006/relationships/vmlDrawing" Target="../drawings/vmlDrawing1.vml"/><Relationship Id="rId4" Type="http://schemas.openxmlformats.org/officeDocument/2006/relationships/image" Target="../media/image10.png"/></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9.xml"/><Relationship Id="rId1" Type="http://schemas.openxmlformats.org/officeDocument/2006/relationships/vmlDrawing" Target="../drawings/vmlDrawing2.vml"/><Relationship Id="rId4" Type="http://schemas.openxmlformats.org/officeDocument/2006/relationships/image" Target="../media/image10.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9D9C93-8BF8-4070-8216-C804583DB991}"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9B326-C483-4A8C-B516-D58908A54D35}" type="slidenum">
              <a:rPr lang="en-US" smtClean="0"/>
              <a:t>‹#›</a:t>
            </a:fld>
            <a:endParaRPr lang="en-US"/>
          </a:p>
        </p:txBody>
      </p:sp>
    </p:spTree>
    <p:extLst>
      <p:ext uri="{BB962C8B-B14F-4D97-AF65-F5344CB8AC3E}">
        <p14:creationId xmlns:p14="http://schemas.microsoft.com/office/powerpoint/2010/main" val="964901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9D9C93-8BF8-4070-8216-C804583DB991}"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9B326-C483-4A8C-B516-D58908A54D35}" type="slidenum">
              <a:rPr lang="en-US" smtClean="0"/>
              <a:t>‹#›</a:t>
            </a:fld>
            <a:endParaRPr lang="en-US"/>
          </a:p>
        </p:txBody>
      </p:sp>
    </p:spTree>
    <p:extLst>
      <p:ext uri="{BB962C8B-B14F-4D97-AF65-F5344CB8AC3E}">
        <p14:creationId xmlns:p14="http://schemas.microsoft.com/office/powerpoint/2010/main" val="20390529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1995"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a:prstGeom prst="rect">
            <a:avLst/>
          </a:prstGeo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a:lstStyle>
            <a:lvl1pPr marL="0" indent="0">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smtClean="0"/>
              <a:t>Click to edit Master text styles</a:t>
            </a:r>
          </a:p>
        </p:txBody>
      </p:sp>
      <p:sp>
        <p:nvSpPr>
          <p:cNvPr id="5"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CE066598-E612-40E6-9C59-439D0AA070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380486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995"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smtClean="0"/>
              <a:t>Click to edit Master text styles</a:t>
            </a:r>
          </a:p>
        </p:txBody>
      </p:sp>
      <p:sp>
        <p:nvSpPr>
          <p:cNvPr id="5"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5037ABE0-BE2B-4CE6-ABA4-F736B3DD5A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9791200"/>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66590" y="1117218"/>
            <a:ext cx="7845425" cy="5137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EEA3A486-7196-45DE-9051-0BC887229C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304697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7" y="131764"/>
            <a:ext cx="1960563" cy="62960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131764"/>
            <a:ext cx="5732462" cy="62960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7E3A528A-8543-45AB-8665-42A7D3B87D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169786"/>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5" y="131764"/>
            <a:ext cx="7845425" cy="62960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133B32CC-028E-4B93-A5B3-58A114D29B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1068864"/>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a:prstGeom prst="rect">
            <a:avLst/>
          </a:prstGeom>
        </p:spPr>
        <p:txBody>
          <a:bodyPr/>
          <a:lstStyle>
            <a:lvl1pPr marL="0" indent="0" algn="ctr">
              <a:buNone/>
              <a:defRPr/>
            </a:lvl1pPr>
            <a:lvl2pPr marL="456057" indent="0" algn="ctr">
              <a:buNone/>
              <a:defRPr/>
            </a:lvl2pPr>
            <a:lvl3pPr marL="912114" indent="0" algn="ctr">
              <a:buNone/>
              <a:defRPr/>
            </a:lvl3pPr>
            <a:lvl4pPr marL="1368171" indent="0" algn="ctr">
              <a:buNone/>
              <a:defRPr/>
            </a:lvl4pPr>
            <a:lvl5pPr marL="1824228" indent="0" algn="ctr">
              <a:buNone/>
              <a:defRPr/>
            </a:lvl5pPr>
            <a:lvl6pPr marL="2280285" indent="0" algn="ctr">
              <a:buNone/>
              <a:defRPr/>
            </a:lvl6pPr>
            <a:lvl7pPr marL="2736342" indent="0" algn="ctr">
              <a:buNone/>
              <a:defRPr/>
            </a:lvl7pPr>
            <a:lvl8pPr marL="3192399" indent="0" algn="ctr">
              <a:buNone/>
              <a:defRPr/>
            </a:lvl8pPr>
            <a:lvl9pPr marL="3648456" indent="0" algn="ctr">
              <a:buNone/>
              <a:defRPr/>
            </a:lvl9pPr>
          </a:lstStyle>
          <a:p>
            <a:r>
              <a:rPr lang="en-US" smtClean="0"/>
              <a:t>Click to edit Master subtitle style</a:t>
            </a:r>
            <a:endParaRPr lang="en-US"/>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E14F2210-F948-4EB9-9F1C-7150B291D2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9443973"/>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66590" y="1117218"/>
            <a:ext cx="7845425" cy="51371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F468F364-ABBE-47B7-B03E-4B15E8832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9839559"/>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399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1995"/>
            </a:lvl1pPr>
            <a:lvl2pPr marL="456057" indent="0">
              <a:buNone/>
              <a:defRPr sz="1795"/>
            </a:lvl2pPr>
            <a:lvl3pPr marL="912114" indent="0">
              <a:buNone/>
              <a:defRPr sz="1596"/>
            </a:lvl3pPr>
            <a:lvl4pPr marL="1368171" indent="0">
              <a:buNone/>
              <a:defRPr sz="1397"/>
            </a:lvl4pPr>
            <a:lvl5pPr marL="1824228" indent="0">
              <a:buNone/>
              <a:defRPr sz="1397"/>
            </a:lvl5pPr>
            <a:lvl6pPr marL="2280285" indent="0">
              <a:buNone/>
              <a:defRPr sz="1397"/>
            </a:lvl6pPr>
            <a:lvl7pPr marL="2736342" indent="0">
              <a:buNone/>
              <a:defRPr sz="1397"/>
            </a:lvl7pPr>
            <a:lvl8pPr marL="3192399" indent="0">
              <a:buNone/>
              <a:defRPr sz="1397"/>
            </a:lvl8pPr>
            <a:lvl9pPr marL="3648456" indent="0">
              <a:buNone/>
              <a:defRPr sz="1397"/>
            </a:lvl9pPr>
          </a:lstStyle>
          <a:p>
            <a:pPr lvl="0"/>
            <a:r>
              <a:rPr lang="en-US" smtClean="0"/>
              <a:t>Click to edit Master text styles</a:t>
            </a:r>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EB9C0806-32A3-4045-AD83-FE36221B18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9292659"/>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5137150"/>
          </a:xfrm>
          <a:prstGeom prst="rect">
            <a:avLst/>
          </a:prstGeo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7" y="1290638"/>
            <a:ext cx="3846513" cy="5137150"/>
          </a:xfrm>
          <a:prstGeom prst="rect">
            <a:avLst/>
          </a:prstGeo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1A70706E-4E0B-42B2-B39E-2F5553F6BE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0044960"/>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14FEA3E0-6055-47E6-84D1-20E2C0593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776431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9D9C93-8BF8-4070-8216-C804583DB991}"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9B326-C483-4A8C-B516-D58908A54D35}" type="slidenum">
              <a:rPr lang="en-US" smtClean="0"/>
              <a:t>‹#›</a:t>
            </a:fld>
            <a:endParaRPr lang="en-US"/>
          </a:p>
        </p:txBody>
      </p:sp>
    </p:spTree>
    <p:extLst>
      <p:ext uri="{BB962C8B-B14F-4D97-AF65-F5344CB8AC3E}">
        <p14:creationId xmlns:p14="http://schemas.microsoft.com/office/powerpoint/2010/main" val="17925590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a:lstStyle/>
          <a:p>
            <a:r>
              <a:rPr lang="en-US" smtClean="0"/>
              <a:t>Click to edit Master title style</a:t>
            </a:r>
            <a:endParaRPr lang="en-US"/>
          </a:p>
        </p:txBody>
      </p:sp>
      <p:sp>
        <p:nvSpPr>
          <p:cNvPr id="3"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1EAD4C99-ECE4-4D80-A461-21729846FA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5949369"/>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781608"/>
      </p:ext>
    </p:extLst>
  </p:cSld>
  <p:clrMapOvr>
    <a:masterClrMapping/>
  </p:clrMapOvr>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1995"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a:prstGeom prst="rect">
            <a:avLst/>
          </a:prstGeo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a:lstStyle>
            <a:lvl1pPr marL="0" indent="0">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smtClean="0"/>
              <a:t>Click to edit Master text styles</a:t>
            </a:r>
          </a:p>
        </p:txBody>
      </p:sp>
      <p:sp>
        <p:nvSpPr>
          <p:cNvPr id="5"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CE066598-E612-40E6-9C59-439D0AA070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9184542"/>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995"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smtClean="0"/>
              <a:t>Click to edit Master text styles</a:t>
            </a:r>
          </a:p>
        </p:txBody>
      </p:sp>
      <p:sp>
        <p:nvSpPr>
          <p:cNvPr id="5"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5037ABE0-BE2B-4CE6-ABA4-F736B3DD5A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298979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66590" y="1117218"/>
            <a:ext cx="7845425" cy="5137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EEA3A486-7196-45DE-9051-0BC887229C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2922768"/>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7" y="131764"/>
            <a:ext cx="1960563" cy="62960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131764"/>
            <a:ext cx="5732462" cy="62960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7E3A528A-8543-45AB-8665-42A7D3B87D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1190533"/>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5" y="131764"/>
            <a:ext cx="7845425" cy="62960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133B32CC-028E-4B93-A5B3-58A114D29B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039653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rt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04604" y="1296144"/>
            <a:ext cx="8540265"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841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a:prstGeom prst="rect">
            <a:avLst/>
          </a:prstGeom>
        </p:spPr>
        <p:txBody>
          <a:bodyPr/>
          <a:lstStyle>
            <a:lvl1pPr marL="0" indent="0" algn="ctr">
              <a:buNone/>
              <a:defRPr/>
            </a:lvl1pPr>
            <a:lvl2pPr marL="456057" indent="0" algn="ctr">
              <a:buNone/>
              <a:defRPr/>
            </a:lvl2pPr>
            <a:lvl3pPr marL="912114" indent="0" algn="ctr">
              <a:buNone/>
              <a:defRPr/>
            </a:lvl3pPr>
            <a:lvl4pPr marL="1368171" indent="0" algn="ctr">
              <a:buNone/>
              <a:defRPr/>
            </a:lvl4pPr>
            <a:lvl5pPr marL="1824228" indent="0" algn="ctr">
              <a:buNone/>
              <a:defRPr/>
            </a:lvl5pPr>
            <a:lvl6pPr marL="2280285" indent="0" algn="ctr">
              <a:buNone/>
              <a:defRPr/>
            </a:lvl6pPr>
            <a:lvl7pPr marL="2736342" indent="0" algn="ctr">
              <a:buNone/>
              <a:defRPr/>
            </a:lvl7pPr>
            <a:lvl8pPr marL="3192399" indent="0" algn="ctr">
              <a:buNone/>
              <a:defRPr/>
            </a:lvl8pPr>
            <a:lvl9pPr marL="3648456" indent="0" algn="ctr">
              <a:buNone/>
              <a:defRPr/>
            </a:lvl9pPr>
          </a:lstStyle>
          <a:p>
            <a:r>
              <a:rPr lang="en-US" smtClean="0"/>
              <a:t>Click to edit Master subtitle style</a:t>
            </a:r>
            <a:endParaRPr lang="en-US"/>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E14F2210-F948-4EB9-9F1C-7150B291D2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52822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66590" y="1117218"/>
            <a:ext cx="7845425" cy="51371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F468F364-ABBE-47B7-B03E-4B15E8832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0845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399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1995"/>
            </a:lvl1pPr>
            <a:lvl2pPr marL="456057" indent="0">
              <a:buNone/>
              <a:defRPr sz="1795"/>
            </a:lvl2pPr>
            <a:lvl3pPr marL="912114" indent="0">
              <a:buNone/>
              <a:defRPr sz="1596"/>
            </a:lvl3pPr>
            <a:lvl4pPr marL="1368171" indent="0">
              <a:buNone/>
              <a:defRPr sz="1397"/>
            </a:lvl4pPr>
            <a:lvl5pPr marL="1824228" indent="0">
              <a:buNone/>
              <a:defRPr sz="1397"/>
            </a:lvl5pPr>
            <a:lvl6pPr marL="2280285" indent="0">
              <a:buNone/>
              <a:defRPr sz="1397"/>
            </a:lvl6pPr>
            <a:lvl7pPr marL="2736342" indent="0">
              <a:buNone/>
              <a:defRPr sz="1397"/>
            </a:lvl7pPr>
            <a:lvl8pPr marL="3192399" indent="0">
              <a:buNone/>
              <a:defRPr sz="1397"/>
            </a:lvl8pPr>
            <a:lvl9pPr marL="3648456" indent="0">
              <a:buNone/>
              <a:defRPr sz="1397"/>
            </a:lvl9pPr>
          </a:lstStyle>
          <a:p>
            <a:pPr lvl="0"/>
            <a:r>
              <a:rPr lang="en-US" smtClean="0"/>
              <a:t>Click to edit Master text styles</a:t>
            </a:r>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EB9C0806-32A3-4045-AD83-FE36221B18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287724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5137150"/>
          </a:xfrm>
          <a:prstGeom prst="rect">
            <a:avLst/>
          </a:prstGeo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7" y="1290638"/>
            <a:ext cx="3846513" cy="5137150"/>
          </a:xfrm>
          <a:prstGeom prst="rect">
            <a:avLst/>
          </a:prstGeo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1A70706E-4E0B-42B2-B39E-2F5553F6BE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202176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14FEA3E0-6055-47E6-84D1-20E2C0593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789299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a:lstStyle/>
          <a:p>
            <a:r>
              <a:rPr lang="en-US" smtClean="0"/>
              <a:t>Click to edit Master title style</a:t>
            </a:r>
            <a:endParaRPr lang="en-US"/>
          </a:p>
        </p:txBody>
      </p:sp>
      <p:sp>
        <p:nvSpPr>
          <p:cNvPr id="3"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1EAD4C99-ECE4-4D80-A461-21729846FA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47749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113229"/>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9D9C93-8BF8-4070-8216-C804583DB991}"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9B326-C483-4A8C-B516-D58908A54D35}" type="slidenum">
              <a:rPr lang="en-US" smtClean="0"/>
              <a:t>‹#›</a:t>
            </a:fld>
            <a:endParaRPr lang="en-US"/>
          </a:p>
        </p:txBody>
      </p:sp>
    </p:spTree>
    <p:extLst>
      <p:ext uri="{BB962C8B-B14F-4D97-AF65-F5344CB8AC3E}">
        <p14:creationId xmlns:p14="http://schemas.microsoft.com/office/powerpoint/2010/main" val="2228599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1995"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a:prstGeom prst="rect">
            <a:avLst/>
          </a:prstGeo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a:lstStyle>
            <a:lvl1pPr marL="0" indent="0">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smtClean="0"/>
              <a:t>Click to edit Master text styles</a:t>
            </a:r>
          </a:p>
        </p:txBody>
      </p:sp>
      <p:sp>
        <p:nvSpPr>
          <p:cNvPr id="5"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CE066598-E612-40E6-9C59-439D0AA070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50500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995"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smtClean="0"/>
              <a:t>Click to edit Master text styles</a:t>
            </a:r>
          </a:p>
        </p:txBody>
      </p:sp>
      <p:sp>
        <p:nvSpPr>
          <p:cNvPr id="5"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5037ABE0-BE2B-4CE6-ABA4-F736B3DD5A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874249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66590" y="1117218"/>
            <a:ext cx="7845425" cy="5137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EEA3A486-7196-45DE-9051-0BC887229C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774046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7" y="131764"/>
            <a:ext cx="1960563" cy="62960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131764"/>
            <a:ext cx="5732462" cy="62960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7E3A528A-8543-45AB-8665-42A7D3B87D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04125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5" y="131764"/>
            <a:ext cx="7845425" cy="62960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133B32CC-028E-4B93-A5B3-58A114D29B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293315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a:prstGeom prst="rect">
            <a:avLst/>
          </a:prstGeom>
        </p:spPr>
        <p:txBody>
          <a:bodyPr/>
          <a:lstStyle>
            <a:lvl1pPr marL="0" indent="0" algn="ctr">
              <a:buNone/>
              <a:defRPr/>
            </a:lvl1pPr>
            <a:lvl2pPr marL="456057" indent="0" algn="ctr">
              <a:buNone/>
              <a:defRPr/>
            </a:lvl2pPr>
            <a:lvl3pPr marL="912114" indent="0" algn="ctr">
              <a:buNone/>
              <a:defRPr/>
            </a:lvl3pPr>
            <a:lvl4pPr marL="1368171" indent="0" algn="ctr">
              <a:buNone/>
              <a:defRPr/>
            </a:lvl4pPr>
            <a:lvl5pPr marL="1824228" indent="0" algn="ctr">
              <a:buNone/>
              <a:defRPr/>
            </a:lvl5pPr>
            <a:lvl6pPr marL="2280285" indent="0" algn="ctr">
              <a:buNone/>
              <a:defRPr/>
            </a:lvl6pPr>
            <a:lvl7pPr marL="2736342" indent="0" algn="ctr">
              <a:buNone/>
              <a:defRPr/>
            </a:lvl7pPr>
            <a:lvl8pPr marL="3192399" indent="0" algn="ctr">
              <a:buNone/>
              <a:defRPr/>
            </a:lvl8pPr>
            <a:lvl9pPr marL="3648456" indent="0" algn="ctr">
              <a:buNone/>
              <a:defRPr/>
            </a:lvl9pPr>
          </a:lstStyle>
          <a:p>
            <a:r>
              <a:rPr lang="en-US" smtClean="0"/>
              <a:t>Click to edit Master subtitle style</a:t>
            </a:r>
            <a:endParaRPr lang="en-US"/>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E14F2210-F948-4EB9-9F1C-7150B291D2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04461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66590" y="1117218"/>
            <a:ext cx="7845425" cy="51371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F468F364-ABBE-47B7-B03E-4B15E8832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6420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399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1995"/>
            </a:lvl1pPr>
            <a:lvl2pPr marL="456057" indent="0">
              <a:buNone/>
              <a:defRPr sz="1795"/>
            </a:lvl2pPr>
            <a:lvl3pPr marL="912114" indent="0">
              <a:buNone/>
              <a:defRPr sz="1596"/>
            </a:lvl3pPr>
            <a:lvl4pPr marL="1368171" indent="0">
              <a:buNone/>
              <a:defRPr sz="1397"/>
            </a:lvl4pPr>
            <a:lvl5pPr marL="1824228" indent="0">
              <a:buNone/>
              <a:defRPr sz="1397"/>
            </a:lvl5pPr>
            <a:lvl6pPr marL="2280285" indent="0">
              <a:buNone/>
              <a:defRPr sz="1397"/>
            </a:lvl6pPr>
            <a:lvl7pPr marL="2736342" indent="0">
              <a:buNone/>
              <a:defRPr sz="1397"/>
            </a:lvl7pPr>
            <a:lvl8pPr marL="3192399" indent="0">
              <a:buNone/>
              <a:defRPr sz="1397"/>
            </a:lvl8pPr>
            <a:lvl9pPr marL="3648456" indent="0">
              <a:buNone/>
              <a:defRPr sz="1397"/>
            </a:lvl9pPr>
          </a:lstStyle>
          <a:p>
            <a:pPr lvl="0"/>
            <a:r>
              <a:rPr lang="en-US" smtClean="0"/>
              <a:t>Click to edit Master text styles</a:t>
            </a:r>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EB9C0806-32A3-4045-AD83-FE36221B18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311868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5137150"/>
          </a:xfrm>
          <a:prstGeom prst="rect">
            <a:avLst/>
          </a:prstGeo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7" y="1290638"/>
            <a:ext cx="3846513" cy="5137150"/>
          </a:xfrm>
          <a:prstGeom prst="rect">
            <a:avLst/>
          </a:prstGeo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1A70706E-4E0B-42B2-B39E-2F5553F6BE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053991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14FEA3E0-6055-47E6-84D1-20E2C0593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73745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D9C93-8BF8-4070-8216-C804583DB991}"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9B326-C483-4A8C-B516-D58908A54D35}" type="slidenum">
              <a:rPr lang="en-US" smtClean="0"/>
              <a:t>‹#›</a:t>
            </a:fld>
            <a:endParaRPr lang="en-US"/>
          </a:p>
        </p:txBody>
      </p:sp>
    </p:spTree>
    <p:extLst>
      <p:ext uri="{BB962C8B-B14F-4D97-AF65-F5344CB8AC3E}">
        <p14:creationId xmlns:p14="http://schemas.microsoft.com/office/powerpoint/2010/main" val="527021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a:lstStyle/>
          <a:p>
            <a:r>
              <a:rPr lang="en-US" smtClean="0"/>
              <a:t>Click to edit Master title style</a:t>
            </a:r>
            <a:endParaRPr lang="en-US"/>
          </a:p>
        </p:txBody>
      </p:sp>
      <p:sp>
        <p:nvSpPr>
          <p:cNvPr id="3"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1EAD4C99-ECE4-4D80-A461-21729846FA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388783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784041"/>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1995"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a:prstGeom prst="rect">
            <a:avLst/>
          </a:prstGeo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a:lstStyle>
            <a:lvl1pPr marL="0" indent="0">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smtClean="0"/>
              <a:t>Click to edit Master text styles</a:t>
            </a:r>
          </a:p>
        </p:txBody>
      </p:sp>
      <p:sp>
        <p:nvSpPr>
          <p:cNvPr id="5"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CE066598-E612-40E6-9C59-439D0AA070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246359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995"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smtClean="0"/>
              <a:t>Click to edit Master text styles</a:t>
            </a:r>
          </a:p>
        </p:txBody>
      </p:sp>
      <p:sp>
        <p:nvSpPr>
          <p:cNvPr id="5"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5037ABE0-BE2B-4CE6-ABA4-F736B3DD5A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269908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66590" y="1117218"/>
            <a:ext cx="7845425" cy="5137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EEA3A486-7196-45DE-9051-0BC887229C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126755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7" y="131764"/>
            <a:ext cx="1960563" cy="62960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131764"/>
            <a:ext cx="5732462" cy="62960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7E3A528A-8543-45AB-8665-42A7D3B87D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754279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5" y="131764"/>
            <a:ext cx="7845425" cy="62960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133B32CC-028E-4B93-A5B3-58A114D29B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902303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a:prstGeom prst="rect">
            <a:avLst/>
          </a:prstGeom>
        </p:spPr>
        <p:txBody>
          <a:bodyPr/>
          <a:lstStyle>
            <a:lvl1pPr marL="0" indent="0" algn="ctr">
              <a:buNone/>
              <a:defRPr/>
            </a:lvl1pPr>
            <a:lvl2pPr marL="456057" indent="0" algn="ctr">
              <a:buNone/>
              <a:defRPr/>
            </a:lvl2pPr>
            <a:lvl3pPr marL="912114" indent="0" algn="ctr">
              <a:buNone/>
              <a:defRPr/>
            </a:lvl3pPr>
            <a:lvl4pPr marL="1368171" indent="0" algn="ctr">
              <a:buNone/>
              <a:defRPr/>
            </a:lvl4pPr>
            <a:lvl5pPr marL="1824228" indent="0" algn="ctr">
              <a:buNone/>
              <a:defRPr/>
            </a:lvl5pPr>
            <a:lvl6pPr marL="2280285" indent="0" algn="ctr">
              <a:buNone/>
              <a:defRPr/>
            </a:lvl6pPr>
            <a:lvl7pPr marL="2736342" indent="0" algn="ctr">
              <a:buNone/>
              <a:defRPr/>
            </a:lvl7pPr>
            <a:lvl8pPr marL="3192399" indent="0" algn="ctr">
              <a:buNone/>
              <a:defRPr/>
            </a:lvl8pPr>
            <a:lvl9pPr marL="3648456" indent="0" algn="ctr">
              <a:buNone/>
              <a:defRPr/>
            </a:lvl9pPr>
          </a:lstStyle>
          <a:p>
            <a:r>
              <a:rPr lang="en-US" smtClean="0"/>
              <a:t>Click to edit Master subtitle style</a:t>
            </a:r>
            <a:endParaRPr lang="en-US"/>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E14F2210-F948-4EB9-9F1C-7150B291D2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503247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66590" y="1117218"/>
            <a:ext cx="7845425" cy="51371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F468F364-ABBE-47B7-B03E-4B15E8832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013427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399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1995"/>
            </a:lvl1pPr>
            <a:lvl2pPr marL="456057" indent="0">
              <a:buNone/>
              <a:defRPr sz="1795"/>
            </a:lvl2pPr>
            <a:lvl3pPr marL="912114" indent="0">
              <a:buNone/>
              <a:defRPr sz="1596"/>
            </a:lvl3pPr>
            <a:lvl4pPr marL="1368171" indent="0">
              <a:buNone/>
              <a:defRPr sz="1397"/>
            </a:lvl4pPr>
            <a:lvl5pPr marL="1824228" indent="0">
              <a:buNone/>
              <a:defRPr sz="1397"/>
            </a:lvl5pPr>
            <a:lvl6pPr marL="2280285" indent="0">
              <a:buNone/>
              <a:defRPr sz="1397"/>
            </a:lvl6pPr>
            <a:lvl7pPr marL="2736342" indent="0">
              <a:buNone/>
              <a:defRPr sz="1397"/>
            </a:lvl7pPr>
            <a:lvl8pPr marL="3192399" indent="0">
              <a:buNone/>
              <a:defRPr sz="1397"/>
            </a:lvl8pPr>
            <a:lvl9pPr marL="3648456" indent="0">
              <a:buNone/>
              <a:defRPr sz="1397"/>
            </a:lvl9pPr>
          </a:lstStyle>
          <a:p>
            <a:pPr lvl="0"/>
            <a:r>
              <a:rPr lang="en-US" smtClean="0"/>
              <a:t>Click to edit Master text styles</a:t>
            </a:r>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EB9C0806-32A3-4045-AD83-FE36221B18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37413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9D9C93-8BF8-4070-8216-C804583DB991}"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9B326-C483-4A8C-B516-D58908A54D35}" type="slidenum">
              <a:rPr lang="en-US" smtClean="0"/>
              <a:t>‹#›</a:t>
            </a:fld>
            <a:endParaRPr lang="en-US"/>
          </a:p>
        </p:txBody>
      </p:sp>
    </p:spTree>
    <p:extLst>
      <p:ext uri="{BB962C8B-B14F-4D97-AF65-F5344CB8AC3E}">
        <p14:creationId xmlns:p14="http://schemas.microsoft.com/office/powerpoint/2010/main" val="12646221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5137150"/>
          </a:xfrm>
          <a:prstGeom prst="rect">
            <a:avLst/>
          </a:prstGeo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7" y="1290638"/>
            <a:ext cx="3846513" cy="5137150"/>
          </a:xfrm>
          <a:prstGeom prst="rect">
            <a:avLst/>
          </a:prstGeo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1A70706E-4E0B-42B2-B39E-2F5553F6BE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347349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14FEA3E0-6055-47E6-84D1-20E2C0593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040362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a:lstStyle/>
          <a:p>
            <a:r>
              <a:rPr lang="en-US" smtClean="0"/>
              <a:t>Click to edit Master title style</a:t>
            </a:r>
            <a:endParaRPr lang="en-US"/>
          </a:p>
        </p:txBody>
      </p:sp>
      <p:sp>
        <p:nvSpPr>
          <p:cNvPr id="3"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1EAD4C99-ECE4-4D80-A461-21729846FA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503068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980936"/>
      </p:ext>
    </p:extLst>
  </p:cSld>
  <p:clrMapOvr>
    <a:masterClrMapping/>
  </p:clrMapOv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1995"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a:prstGeom prst="rect">
            <a:avLst/>
          </a:prstGeo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a:lstStyle>
            <a:lvl1pPr marL="0" indent="0">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smtClean="0"/>
              <a:t>Click to edit Master text styles</a:t>
            </a:r>
          </a:p>
        </p:txBody>
      </p:sp>
      <p:sp>
        <p:nvSpPr>
          <p:cNvPr id="5"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CE066598-E612-40E6-9C59-439D0AA070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9776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995"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smtClean="0"/>
              <a:t>Click to edit Master text styles</a:t>
            </a:r>
          </a:p>
        </p:txBody>
      </p:sp>
      <p:sp>
        <p:nvSpPr>
          <p:cNvPr id="5"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5037ABE0-BE2B-4CE6-ABA4-F736B3DD5A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075083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66590" y="1117218"/>
            <a:ext cx="7845425" cy="5137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EEA3A486-7196-45DE-9051-0BC887229C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2686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7" y="131764"/>
            <a:ext cx="1960563" cy="62960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131764"/>
            <a:ext cx="5732462" cy="62960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7E3A528A-8543-45AB-8665-42A7D3B87D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326840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5" y="131764"/>
            <a:ext cx="7845425" cy="62960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133B32CC-028E-4B93-A5B3-58A114D29B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827046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15313" y="238125"/>
            <a:ext cx="652956" cy="741586"/>
          </a:xfrm>
          <a:prstGeom prst="rect">
            <a:avLst/>
          </a:prstGeom>
        </p:spPr>
      </p:pic>
      <p:sp>
        <p:nvSpPr>
          <p:cNvPr id="8" name="TextBox 7"/>
          <p:cNvSpPr txBox="1"/>
          <p:nvPr userDrawn="1"/>
        </p:nvSpPr>
        <p:spPr>
          <a:xfrm>
            <a:off x="6284659" y="442913"/>
            <a:ext cx="1471613" cy="334835"/>
          </a:xfrm>
          <a:prstGeom prst="rect">
            <a:avLst/>
          </a:prstGeom>
          <a:noFill/>
        </p:spPr>
        <p:txBody>
          <a:bodyPr wrap="square" rtlCol="0">
            <a:spAutoFit/>
          </a:bodyPr>
          <a:lstStyle/>
          <a:p>
            <a:pPr algn="r"/>
            <a:r>
              <a:rPr lang="en-US" sz="788" dirty="0">
                <a:solidFill>
                  <a:prstClr val="black"/>
                </a:solidFill>
                <a:latin typeface="Arial" panose="020B0604020202020204" pitchFamily="34" charset="0"/>
                <a:cs typeface="Arial" panose="020B0604020202020204" pitchFamily="34" charset="0"/>
              </a:rPr>
              <a:t>National Aeronautics and</a:t>
            </a:r>
          </a:p>
          <a:p>
            <a:pPr algn="r"/>
            <a:r>
              <a:rPr lang="en-US" sz="788" dirty="0">
                <a:solidFill>
                  <a:prstClr val="black"/>
                </a:solidFill>
                <a:latin typeface="Arial" panose="020B0604020202020204" pitchFamily="34" charset="0"/>
                <a:cs typeface="Arial" panose="020B0604020202020204" pitchFamily="34" charset="0"/>
              </a:rPr>
              <a:t>Space Administration</a:t>
            </a:r>
            <a:endParaRPr lang="en-US" sz="788" dirty="0">
              <a:solidFill>
                <a:prstClr val="black"/>
              </a:solidFill>
              <a:latin typeface="Arial" panose="020B0604020202020204" pitchFamily="34" charset="0"/>
              <a:cs typeface="Arial" panose="020B0604020202020204" pitchFamily="34" charset="0"/>
            </a:endParaRPr>
          </a:p>
        </p:txBody>
      </p:sp>
      <p:cxnSp>
        <p:nvCxnSpPr>
          <p:cNvPr id="9" name="Straight Connector 8"/>
          <p:cNvCxnSpPr/>
          <p:nvPr userDrawn="1"/>
        </p:nvCxnSpPr>
        <p:spPr>
          <a:xfrm>
            <a:off x="798579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318891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9D9C93-8BF8-4070-8216-C804583DB991}" type="datetimeFigureOut">
              <a:rPr lang="en-US" smtClean="0"/>
              <a:t>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99B326-C483-4A8C-B516-D58908A54D35}" type="slidenum">
              <a:rPr lang="en-US" smtClean="0"/>
              <a:t>‹#›</a:t>
            </a:fld>
            <a:endParaRPr lang="en-US"/>
          </a:p>
        </p:txBody>
      </p:sp>
    </p:spTree>
    <p:extLst>
      <p:ext uri="{BB962C8B-B14F-4D97-AF65-F5344CB8AC3E}">
        <p14:creationId xmlns:p14="http://schemas.microsoft.com/office/powerpoint/2010/main" val="1891611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50906"/>
            <a:ext cx="9144000" cy="107095"/>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750905"/>
            <a:ext cx="9144000" cy="107096"/>
          </a:xfrm>
          <a:prstGeom prst="rect">
            <a:avLst/>
          </a:prstGeom>
        </p:spPr>
      </p:pic>
    </p:spTree>
    <p:extLst>
      <p:ext uri="{BB962C8B-B14F-4D97-AF65-F5344CB8AC3E}">
        <p14:creationId xmlns:p14="http://schemas.microsoft.com/office/powerpoint/2010/main" val="124630764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9144000" cy="840076"/>
          </a:xfrm>
          <a:prstGeom prst="rect">
            <a:avLst/>
          </a:prstGeom>
          <a:solidFill>
            <a:srgbClr val="5556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2" name="Oval 1"/>
          <p:cNvSpPr/>
          <p:nvPr userDrawn="1"/>
        </p:nvSpPr>
        <p:spPr>
          <a:xfrm>
            <a:off x="455944" y="190428"/>
            <a:ext cx="927389"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             </a:t>
            </a:r>
            <a:endParaRPr lang="en-US" sz="1350" dirty="0">
              <a:solidFill>
                <a:prstClr val="white"/>
              </a:solidFill>
            </a:endParaRPr>
          </a:p>
        </p:txBody>
      </p:sp>
      <p:sp>
        <p:nvSpPr>
          <p:cNvPr id="16" name="Section Body Text"/>
          <p:cNvSpPr>
            <a:spLocks noGrp="1"/>
          </p:cNvSpPr>
          <p:nvPr>
            <p:ph type="body" sz="quarter" idx="11" hasCustomPrompt="1"/>
          </p:nvPr>
        </p:nvSpPr>
        <p:spPr>
          <a:xfrm>
            <a:off x="5061204" y="1722502"/>
            <a:ext cx="3593592" cy="4529963"/>
          </a:xfrm>
          <a:prstGeom prst="rect">
            <a:avLst/>
          </a:prstGeom>
        </p:spPr>
        <p:txBody>
          <a:bodyPr>
            <a:normAutofit/>
          </a:bodyPr>
          <a:lstStyle>
            <a:lvl1pPr marL="0" indent="0">
              <a:buNone/>
              <a:defRPr sz="15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5"/>
            <a:ext cx="4572000" cy="5629275"/>
          </a:xfrm>
          <a:prstGeom prst="rect">
            <a:avLst/>
          </a:prstGeom>
        </p:spPr>
        <p:txBody>
          <a:bodyPr anchor="ctr">
            <a:normAutofit/>
          </a:bodyPr>
          <a:lstStyle>
            <a:lvl1pPr marL="0" indent="0" algn="ctr">
              <a:buNone/>
              <a:defRPr sz="45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2578608" y="6456680"/>
            <a:ext cx="1993392" cy="274320"/>
          </a:xfrm>
          <a:prstGeom prst="rect">
            <a:avLst/>
          </a:prstGeom>
        </p:spPr>
        <p:txBody>
          <a:bodyPr>
            <a:normAutofit/>
          </a:bodyPr>
          <a:lstStyle>
            <a:lvl1pPr marL="0" indent="0" algn="r">
              <a:buNone/>
              <a:defRPr sz="900" baseline="0">
                <a:latin typeface="Century Gothic" panose="020B0502020202020204" pitchFamily="34" charset="0"/>
              </a:defRPr>
            </a:lvl1pPr>
          </a:lstStyle>
          <a:p>
            <a:pPr lvl="0"/>
            <a:r>
              <a:rPr lang="en-US" sz="900" dirty="0" smtClean="0"/>
              <a:t>Image Credit: Source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896" y="239654"/>
            <a:ext cx="843486" cy="1138066"/>
          </a:xfrm>
          <a:prstGeom prst="rect">
            <a:avLst/>
          </a:prstGeom>
        </p:spPr>
      </p:pic>
    </p:spTree>
    <p:extLst>
      <p:ext uri="{BB962C8B-B14F-4D97-AF65-F5344CB8AC3E}">
        <p14:creationId xmlns:p14="http://schemas.microsoft.com/office/powerpoint/2010/main" val="189179316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307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9144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1" name="Oval 10"/>
          <p:cNvSpPr/>
          <p:nvPr userDrawn="1"/>
        </p:nvSpPr>
        <p:spPr>
          <a:xfrm>
            <a:off x="455944" y="190428"/>
            <a:ext cx="927389"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             </a:t>
            </a:r>
            <a:endParaRPr lang="en-US" sz="1350" dirty="0">
              <a:solidFill>
                <a:prstClr val="white"/>
              </a:solidFill>
            </a:endParaRPr>
          </a:p>
        </p:txBody>
      </p:sp>
      <p:sp>
        <p:nvSpPr>
          <p:cNvPr id="16" name="Section Body Text"/>
          <p:cNvSpPr>
            <a:spLocks noGrp="1"/>
          </p:cNvSpPr>
          <p:nvPr>
            <p:ph type="body" sz="quarter" idx="11" hasCustomPrompt="1"/>
          </p:nvPr>
        </p:nvSpPr>
        <p:spPr>
          <a:xfrm>
            <a:off x="5061204" y="1722502"/>
            <a:ext cx="3593592" cy="4529963"/>
          </a:xfrm>
          <a:prstGeom prst="rect">
            <a:avLst/>
          </a:prstGeom>
        </p:spPr>
        <p:txBody>
          <a:bodyPr>
            <a:normAutofit/>
          </a:bodyPr>
          <a:lstStyle>
            <a:lvl1pPr marL="0" indent="0">
              <a:buNone/>
              <a:defRPr sz="15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5"/>
            <a:ext cx="4572000" cy="5629275"/>
          </a:xfrm>
          <a:prstGeom prst="rect">
            <a:avLst/>
          </a:prstGeom>
        </p:spPr>
        <p:txBody>
          <a:bodyPr anchor="ctr">
            <a:normAutofit/>
          </a:bodyPr>
          <a:lstStyle>
            <a:lvl1pPr marL="0" indent="0" algn="ctr">
              <a:buNone/>
              <a:defRPr sz="45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2578608" y="6456680"/>
            <a:ext cx="1993392" cy="274320"/>
          </a:xfrm>
          <a:prstGeom prst="rect">
            <a:avLst/>
          </a:prstGeom>
        </p:spPr>
        <p:txBody>
          <a:bodyPr>
            <a:normAutofit/>
          </a:bodyPr>
          <a:lstStyle>
            <a:lvl1pPr marL="0" indent="0" algn="r">
              <a:buNone/>
              <a:defRPr sz="900" baseline="0">
                <a:latin typeface="Century Gothic" panose="020B0502020202020204" pitchFamily="34" charset="0"/>
              </a:defRPr>
            </a:lvl1pPr>
          </a:lstStyle>
          <a:p>
            <a:pPr lvl="0"/>
            <a:r>
              <a:rPr lang="en-US" sz="900" dirty="0" smtClean="0"/>
              <a:t>Image Credit: Source</a:t>
            </a:r>
            <a:endParaRPr lang="en-US" dirty="0"/>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50906"/>
            <a:ext cx="9144000" cy="107095"/>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750905"/>
            <a:ext cx="9144000" cy="107096"/>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7896" y="239654"/>
            <a:ext cx="843486" cy="1138066"/>
          </a:xfrm>
          <a:prstGeom prst="rect">
            <a:avLst/>
          </a:prstGeom>
        </p:spPr>
      </p:pic>
    </p:spTree>
    <p:extLst>
      <p:ext uri="{BB962C8B-B14F-4D97-AF65-F5344CB8AC3E}">
        <p14:creationId xmlns:p14="http://schemas.microsoft.com/office/powerpoint/2010/main" val="361603368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9144000" cy="3311012"/>
          </a:xfrm>
          <a:prstGeom prst="rect">
            <a:avLst/>
          </a:prstGeom>
        </p:spPr>
        <p:txBody>
          <a:bodyPr anchor="ctr">
            <a:normAutofit/>
          </a:bodyPr>
          <a:lstStyle>
            <a:lvl1pPr marL="0" indent="0" algn="ctr">
              <a:buNone/>
              <a:defRPr sz="45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a:prstGeom prst="rect">
            <a:avLst/>
          </a:prstGeom>
        </p:spPr>
        <p:txBody>
          <a:bodyPr>
            <a:normAutofit/>
          </a:bodyPr>
          <a:lstStyle>
            <a:lvl1pPr marL="0" indent="0" algn="r">
              <a:buNone/>
              <a:defRPr sz="900" baseline="0">
                <a:solidFill>
                  <a:schemeClr val="bg2">
                    <a:lumMod val="65000"/>
                  </a:schemeClr>
                </a:solidFill>
              </a:defRPr>
            </a:lvl1pPr>
          </a:lstStyle>
          <a:p>
            <a:pPr lvl="0"/>
            <a:r>
              <a:rPr lang="en-US" sz="900" dirty="0" smtClean="0"/>
              <a:t>Image Credit: Source</a:t>
            </a:r>
            <a:endParaRPr lang="en-US" dirty="0"/>
          </a:p>
        </p:txBody>
      </p:sp>
      <p:sp>
        <p:nvSpPr>
          <p:cNvPr id="9" name="Section Body Text"/>
          <p:cNvSpPr>
            <a:spLocks noGrp="1"/>
          </p:cNvSpPr>
          <p:nvPr>
            <p:ph type="body" sz="quarter" idx="11" hasCustomPrompt="1"/>
          </p:nvPr>
        </p:nvSpPr>
        <p:spPr>
          <a:xfrm>
            <a:off x="4507992" y="4540968"/>
            <a:ext cx="3977640" cy="1627632"/>
          </a:xfrm>
          <a:prstGeom prst="rect">
            <a:avLst/>
          </a:prstGeom>
        </p:spPr>
        <p:txBody>
          <a:bodyPr anchor="ctr">
            <a:normAutofit/>
          </a:bodyPr>
          <a:lstStyle>
            <a:lvl1pPr marL="0" indent="0">
              <a:buNone/>
              <a:defRPr sz="15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667512" y="4466510"/>
            <a:ext cx="3108960" cy="1830106"/>
          </a:xfrm>
          <a:prstGeom prst="rect">
            <a:avLst/>
          </a:prstGeom>
        </p:spPr>
        <p:txBody>
          <a:bodyPr anchor="ctr">
            <a:noAutofit/>
          </a:bodyPr>
          <a:lstStyle>
            <a:lvl1pPr marL="0" indent="0" algn="r">
              <a:buNone/>
              <a:defRPr sz="3600" b="1" baseline="0">
                <a:solidFill>
                  <a:srgbClr val="218754"/>
                </a:solidFill>
                <a:latin typeface="Century Gothic" panose="020B0502020202020204" pitchFamily="34" charset="0"/>
              </a:defRPr>
            </a:lvl1pPr>
            <a:lvl2pPr>
              <a:defRPr sz="4500"/>
            </a:lvl2pPr>
            <a:lvl3pPr>
              <a:defRPr sz="4500"/>
            </a:lvl3pPr>
            <a:lvl4pPr>
              <a:defRPr sz="4500"/>
            </a:lvl4pPr>
            <a:lvl5pPr>
              <a:defRPr sz="4500"/>
            </a:lvl5pPr>
          </a:lstStyle>
          <a:p>
            <a:pPr lvl="0"/>
            <a:r>
              <a:rPr lang="en-US" dirty="0" smtClean="0"/>
              <a:t>Section Head</a:t>
            </a:r>
            <a:endParaRPr lang="en-US" dirty="0"/>
          </a:p>
        </p:txBody>
      </p:sp>
      <p:cxnSp>
        <p:nvCxnSpPr>
          <p:cNvPr id="11" name="Straight Connector 10"/>
          <p:cNvCxnSpPr/>
          <p:nvPr userDrawn="1"/>
        </p:nvCxnSpPr>
        <p:spPr>
          <a:xfrm>
            <a:off x="4105942"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1070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750905"/>
            <a:ext cx="9144000" cy="107096"/>
          </a:xfrm>
          <a:prstGeom prst="rect">
            <a:avLst/>
          </a:prstGeom>
        </p:spPr>
      </p:pic>
    </p:spTree>
    <p:extLst>
      <p:ext uri="{BB962C8B-B14F-4D97-AF65-F5344CB8AC3E}">
        <p14:creationId xmlns:p14="http://schemas.microsoft.com/office/powerpoint/2010/main" val="334492685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4581144" y="750018"/>
            <a:ext cx="3977640" cy="1627632"/>
          </a:xfrm>
          <a:prstGeom prst="rect">
            <a:avLst/>
          </a:prstGeom>
        </p:spPr>
        <p:txBody>
          <a:bodyPr anchor="ctr">
            <a:normAutofit/>
          </a:bodyPr>
          <a:lstStyle>
            <a:lvl1pPr marL="0" indent="0">
              <a:buNone/>
              <a:defRPr sz="15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a:prstGeom prst="rect">
            <a:avLst/>
          </a:prstGeom>
        </p:spPr>
        <p:txBody>
          <a:bodyPr anchor="ctr">
            <a:noAutofit/>
          </a:bodyPr>
          <a:lstStyle>
            <a:lvl1pPr marL="0" indent="0" algn="r">
              <a:buNone/>
              <a:defRPr sz="3600" b="1" baseline="0">
                <a:solidFill>
                  <a:srgbClr val="218754"/>
                </a:solidFill>
                <a:latin typeface="Century Gothic" panose="020B0502020202020204" pitchFamily="34" charset="0"/>
              </a:defRPr>
            </a:lvl1pPr>
            <a:lvl2pPr>
              <a:defRPr sz="4500"/>
            </a:lvl2pPr>
            <a:lvl3pPr>
              <a:defRPr sz="4500"/>
            </a:lvl3pPr>
            <a:lvl4pPr>
              <a:defRPr sz="4500"/>
            </a:lvl4pPr>
            <a:lvl5pPr>
              <a:defRPr sz="45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a:prstGeom prst="rect">
            <a:avLst/>
          </a:prstGeom>
        </p:spPr>
        <p:txBody>
          <a:bodyPr anchor="ctr">
            <a:normAutofit/>
          </a:bodyPr>
          <a:lstStyle>
            <a:lvl1pPr marL="0" indent="0" algn="ctr">
              <a:buNone/>
              <a:defRPr sz="45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a:prstGeom prst="rect">
            <a:avLst/>
          </a:prstGeom>
        </p:spPr>
        <p:txBody>
          <a:bodyPr>
            <a:normAutofit/>
          </a:bodyPr>
          <a:lstStyle>
            <a:lvl1pPr marL="0" indent="0" algn="r">
              <a:buNone/>
              <a:defRPr sz="900" baseline="0">
                <a:solidFill>
                  <a:schemeClr val="bg2">
                    <a:lumMod val="65000"/>
                  </a:schemeClr>
                </a:solidFill>
                <a:latin typeface="Century Gothic" panose="020B0502020202020204" pitchFamily="34" charset="0"/>
              </a:defRPr>
            </a:lvl1pPr>
          </a:lstStyle>
          <a:p>
            <a:pPr lvl="0"/>
            <a:r>
              <a:rPr lang="en-US" sz="900" dirty="0" smtClean="0"/>
              <a:t>Image Credit: Source</a:t>
            </a:r>
            <a:endParaRPr lang="en-US" dirty="0"/>
          </a:p>
        </p:txBody>
      </p:sp>
      <p:cxnSp>
        <p:nvCxnSpPr>
          <p:cNvPr id="9" name="Straight Connector 8"/>
          <p:cNvCxnSpPr/>
          <p:nvPr userDrawn="1"/>
        </p:nvCxnSpPr>
        <p:spPr>
          <a:xfrm>
            <a:off x="4179094"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1070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750905"/>
            <a:ext cx="9144000" cy="107096"/>
          </a:xfrm>
          <a:prstGeom prst="rect">
            <a:avLst/>
          </a:prstGeom>
        </p:spPr>
      </p:pic>
    </p:spTree>
    <p:extLst>
      <p:ext uri="{BB962C8B-B14F-4D97-AF65-F5344CB8AC3E}">
        <p14:creationId xmlns:p14="http://schemas.microsoft.com/office/powerpoint/2010/main" val="382411159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49808" y="2255520"/>
            <a:ext cx="7653528" cy="3706368"/>
          </a:xfrm>
          <a:prstGeom prst="rect">
            <a:avLst/>
          </a:prstGeom>
        </p:spPr>
        <p:txBody>
          <a:bodyPr>
            <a:normAutofit/>
          </a:bodyPr>
          <a:lstStyle>
            <a:lvl1pPr marL="0" indent="0" algn="ctr">
              <a:buNone/>
              <a:defRPr sz="36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9144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8" name="TextBox 7"/>
          <p:cNvSpPr txBox="1"/>
          <p:nvPr userDrawn="1"/>
        </p:nvSpPr>
        <p:spPr>
          <a:xfrm>
            <a:off x="2057400" y="397729"/>
            <a:ext cx="6345937" cy="646331"/>
          </a:xfrm>
          <a:prstGeom prst="rect">
            <a:avLst/>
          </a:prstGeom>
          <a:noFill/>
        </p:spPr>
        <p:txBody>
          <a:bodyPr wrap="square" rtlCol="0">
            <a:spAutoFit/>
          </a:bodyPr>
          <a:lstStyle/>
          <a:p>
            <a:pPr algn="ctr"/>
            <a:r>
              <a:rPr lang="en-US" sz="3600" dirty="0">
                <a:solidFill>
                  <a:prstClr val="white"/>
                </a:solidFill>
              </a:rPr>
              <a:t>Acronym</a:t>
            </a:r>
            <a:endParaRPr lang="en-US" sz="3600" dirty="0">
              <a:solidFill>
                <a:prstClr val="white"/>
              </a:solidFill>
            </a:endParaRPr>
          </a:p>
        </p:txBody>
      </p:sp>
      <p:sp>
        <p:nvSpPr>
          <p:cNvPr id="9" name="Oval 8"/>
          <p:cNvSpPr/>
          <p:nvPr userDrawn="1"/>
        </p:nvSpPr>
        <p:spPr>
          <a:xfrm>
            <a:off x="455944" y="190428"/>
            <a:ext cx="927389"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             </a:t>
            </a:r>
            <a:endParaRPr lang="en-US" sz="1350" dirty="0">
              <a:solidFill>
                <a:prstClr val="white"/>
              </a:solidFill>
            </a:endParaRP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50906"/>
            <a:ext cx="9144000" cy="107095"/>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750905"/>
            <a:ext cx="9144000" cy="107096"/>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7896" y="239654"/>
            <a:ext cx="843486" cy="1138066"/>
          </a:xfrm>
          <a:prstGeom prst="rect">
            <a:avLst/>
          </a:prstGeom>
        </p:spPr>
      </p:pic>
    </p:spTree>
    <p:extLst>
      <p:ext uri="{BB962C8B-B14F-4D97-AF65-F5344CB8AC3E}">
        <p14:creationId xmlns:p14="http://schemas.microsoft.com/office/powerpoint/2010/main" val="332262636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a:prstGeom prst="rect">
            <a:avLst/>
          </a:prstGeom>
        </p:spPr>
        <p:txBody>
          <a:bodyPr/>
          <a:lstStyle>
            <a:lvl1pPr marL="0" indent="0" algn="ctr">
              <a:buNone/>
              <a:defRPr/>
            </a:lvl1pPr>
            <a:lvl2pPr marL="456057" indent="0" algn="ctr">
              <a:buNone/>
              <a:defRPr/>
            </a:lvl2pPr>
            <a:lvl3pPr marL="912114" indent="0" algn="ctr">
              <a:buNone/>
              <a:defRPr/>
            </a:lvl3pPr>
            <a:lvl4pPr marL="1368171" indent="0" algn="ctr">
              <a:buNone/>
              <a:defRPr/>
            </a:lvl4pPr>
            <a:lvl5pPr marL="1824228" indent="0" algn="ctr">
              <a:buNone/>
              <a:defRPr/>
            </a:lvl5pPr>
            <a:lvl6pPr marL="2280285" indent="0" algn="ctr">
              <a:buNone/>
              <a:defRPr/>
            </a:lvl6pPr>
            <a:lvl7pPr marL="2736342" indent="0" algn="ctr">
              <a:buNone/>
              <a:defRPr/>
            </a:lvl7pPr>
            <a:lvl8pPr marL="3192399" indent="0" algn="ctr">
              <a:buNone/>
              <a:defRPr/>
            </a:lvl8pPr>
            <a:lvl9pPr marL="3648456" indent="0" algn="ctr">
              <a:buNone/>
              <a:defRPr/>
            </a:lvl9pPr>
          </a:lstStyle>
          <a:p>
            <a:r>
              <a:rPr lang="en-US" smtClean="0"/>
              <a:t>Click to edit Master subtitle style</a:t>
            </a:r>
            <a:endParaRPr lang="en-US"/>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E14F2210-F948-4EB9-9F1C-7150B291D2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241777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66590" y="1117218"/>
            <a:ext cx="7845425" cy="51371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F468F364-ABBE-47B7-B03E-4B15E8832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698134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399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1995"/>
            </a:lvl1pPr>
            <a:lvl2pPr marL="456057" indent="0">
              <a:buNone/>
              <a:defRPr sz="1795"/>
            </a:lvl2pPr>
            <a:lvl3pPr marL="912114" indent="0">
              <a:buNone/>
              <a:defRPr sz="1596"/>
            </a:lvl3pPr>
            <a:lvl4pPr marL="1368171" indent="0">
              <a:buNone/>
              <a:defRPr sz="1397"/>
            </a:lvl4pPr>
            <a:lvl5pPr marL="1824228" indent="0">
              <a:buNone/>
              <a:defRPr sz="1397"/>
            </a:lvl5pPr>
            <a:lvl6pPr marL="2280285" indent="0">
              <a:buNone/>
              <a:defRPr sz="1397"/>
            </a:lvl6pPr>
            <a:lvl7pPr marL="2736342" indent="0">
              <a:buNone/>
              <a:defRPr sz="1397"/>
            </a:lvl7pPr>
            <a:lvl8pPr marL="3192399" indent="0">
              <a:buNone/>
              <a:defRPr sz="1397"/>
            </a:lvl8pPr>
            <a:lvl9pPr marL="3648456" indent="0">
              <a:buNone/>
              <a:defRPr sz="1397"/>
            </a:lvl9pPr>
          </a:lstStyle>
          <a:p>
            <a:pPr lvl="0"/>
            <a:r>
              <a:rPr lang="en-US" smtClean="0"/>
              <a:t>Click to edit Master text styles</a:t>
            </a:r>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EB9C0806-32A3-4045-AD83-FE36221B18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759091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5137150"/>
          </a:xfrm>
          <a:prstGeom prst="rect">
            <a:avLst/>
          </a:prstGeo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7" y="1290638"/>
            <a:ext cx="3846513" cy="5137150"/>
          </a:xfrm>
          <a:prstGeom prst="rect">
            <a:avLst/>
          </a:prstGeo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1A70706E-4E0B-42B2-B39E-2F5553F6BE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81289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9D9C93-8BF8-4070-8216-C804583DB991}" type="datetimeFigureOut">
              <a:rPr lang="en-US" smtClean="0"/>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99B326-C483-4A8C-B516-D58908A54D35}" type="slidenum">
              <a:rPr lang="en-US" smtClean="0"/>
              <a:t>‹#›</a:t>
            </a:fld>
            <a:endParaRPr lang="en-US"/>
          </a:p>
        </p:txBody>
      </p:sp>
    </p:spTree>
    <p:extLst>
      <p:ext uri="{BB962C8B-B14F-4D97-AF65-F5344CB8AC3E}">
        <p14:creationId xmlns:p14="http://schemas.microsoft.com/office/powerpoint/2010/main" val="33014434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14FEA3E0-6055-47E6-84D1-20E2C0593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927133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a:lstStyle/>
          <a:p>
            <a:r>
              <a:rPr lang="en-US" smtClean="0"/>
              <a:t>Click to edit Master title style</a:t>
            </a:r>
            <a:endParaRPr lang="en-US"/>
          </a:p>
        </p:txBody>
      </p:sp>
      <p:sp>
        <p:nvSpPr>
          <p:cNvPr id="3"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1EAD4C99-ECE4-4D80-A461-21729846FA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619158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683574"/>
      </p:ext>
    </p:extLst>
  </p:cSld>
  <p:clrMapOvr>
    <a:masterClrMapping/>
  </p:clrMapOv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1995"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a:prstGeom prst="rect">
            <a:avLst/>
          </a:prstGeo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a:lstStyle>
            <a:lvl1pPr marL="0" indent="0">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smtClean="0"/>
              <a:t>Click to edit Master text styles</a:t>
            </a:r>
          </a:p>
        </p:txBody>
      </p:sp>
      <p:sp>
        <p:nvSpPr>
          <p:cNvPr id="5"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CE066598-E612-40E6-9C59-439D0AA070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805402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995"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smtClean="0"/>
              <a:t>Click to edit Master text styles</a:t>
            </a:r>
          </a:p>
        </p:txBody>
      </p:sp>
      <p:sp>
        <p:nvSpPr>
          <p:cNvPr id="5"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5037ABE0-BE2B-4CE6-ABA4-F736B3DD5A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086534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66590" y="1117218"/>
            <a:ext cx="7845425" cy="5137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EEA3A486-7196-45DE-9051-0BC887229C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54970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7" y="131764"/>
            <a:ext cx="1960563" cy="62960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131764"/>
            <a:ext cx="5732462" cy="62960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7E3A528A-8543-45AB-8665-42A7D3B87D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4734832"/>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5" y="131764"/>
            <a:ext cx="7845425" cy="62960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133B32CC-028E-4B93-A5B3-58A114D29B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90744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12/9/2016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548827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1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12/9/2016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57546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D9C93-8BF8-4070-8216-C804583DB991}" type="datetimeFigureOut">
              <a:rPr lang="en-US" smtClean="0"/>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99B326-C483-4A8C-B516-D58908A54D35}" type="slidenum">
              <a:rPr lang="en-US" smtClean="0"/>
              <a:t>‹#›</a:t>
            </a:fld>
            <a:endParaRPr lang="en-US"/>
          </a:p>
        </p:txBody>
      </p:sp>
    </p:spTree>
    <p:extLst>
      <p:ext uri="{BB962C8B-B14F-4D97-AF65-F5344CB8AC3E}">
        <p14:creationId xmlns:p14="http://schemas.microsoft.com/office/powerpoint/2010/main" val="35107595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12/9/2016</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717426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12/9/2016</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6541115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12/9/2016</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322747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cxnSp>
        <p:nvCxnSpPr>
          <p:cNvPr id="9" name="Straight Connector 8"/>
          <p:cNvCxnSpPr/>
          <p:nvPr userDrawn="1"/>
        </p:nvCxnSpPr>
        <p:spPr>
          <a:xfrm>
            <a:off x="0" y="609600"/>
            <a:ext cx="9144000" cy="0"/>
          </a:xfrm>
          <a:prstGeom prst="line">
            <a:avLst/>
          </a:prstGeom>
          <a:ln w="47625"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0" y="6491113"/>
            <a:ext cx="9144000" cy="36688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userDrawn="1"/>
        </p:nvSpPr>
        <p:spPr>
          <a:xfrm>
            <a:off x="0" y="6519447"/>
            <a:ext cx="7010400" cy="276999"/>
          </a:xfrm>
          <a:prstGeom prst="rect">
            <a:avLst/>
          </a:prstGeom>
          <a:noFill/>
        </p:spPr>
        <p:txBody>
          <a:bodyPr wrap="square" rtlCol="0">
            <a:spAutoFit/>
          </a:bodyPr>
          <a:lstStyle/>
          <a:p>
            <a:r>
              <a:rPr lang="en-US" sz="1200" i="1" dirty="0">
                <a:solidFill>
                  <a:prstClr val="white"/>
                </a:solidFill>
              </a:rPr>
              <a:t>Potapov et al., Bangladesh, Dhaka – 2015                                                </a:t>
            </a:r>
            <a:r>
              <a:rPr lang="en-US" sz="1200" dirty="0">
                <a:solidFill>
                  <a:prstClr val="white"/>
                </a:solidFill>
              </a:rPr>
              <a:t>Slide </a:t>
            </a:r>
            <a:fld id="{01EC9FA0-9822-4326-9FD9-E6C41E415E7E}" type="slidenum">
              <a:rPr lang="en-US" sz="1200">
                <a:solidFill>
                  <a:prstClr val="white"/>
                </a:solidFill>
              </a:rPr>
              <a:pPr/>
              <a:t>‹#›</a:t>
            </a:fld>
            <a:r>
              <a:rPr lang="en-US" sz="1200" dirty="0">
                <a:solidFill>
                  <a:prstClr val="white"/>
                </a:solidFill>
              </a:rPr>
              <a:t> </a:t>
            </a:r>
            <a:r>
              <a:rPr lang="en-US" sz="1200">
                <a:solidFill>
                  <a:prstClr val="white"/>
                </a:solidFill>
              </a:rPr>
              <a:t>of 34</a:t>
            </a:r>
            <a:endParaRPr lang="en-US" sz="1200" dirty="0">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6491113"/>
            <a:ext cx="1981200" cy="366889"/>
          </a:xfrm>
          <a:prstGeom prst="rect">
            <a:avLst/>
          </a:prstGeom>
        </p:spPr>
      </p:pic>
    </p:spTree>
    <p:extLst>
      <p:ext uri="{BB962C8B-B14F-4D97-AF65-F5344CB8AC3E}">
        <p14:creationId xmlns:p14="http://schemas.microsoft.com/office/powerpoint/2010/main" val="102765606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l"/>
            <a:r>
              <a:rPr lang="en-US" smtClean="0">
                <a:solidFill>
                  <a:srgbClr val="1F497D">
                    <a:lumMod val="75000"/>
                  </a:srgbClr>
                </a:solidFill>
              </a:rPr>
              <a:t>GEOG 372        T1 : L1     Slide </a:t>
            </a:r>
            <a:fld id="{6C9923B2-D748-4F5B-9BC4-2A9D82DAC6D9}" type="slidenum">
              <a:rPr lang="en-US" smtClean="0">
                <a:solidFill>
                  <a:srgbClr val="1F497D">
                    <a:lumMod val="75000"/>
                  </a:srgbClr>
                </a:solidFill>
              </a:rPr>
              <a:pPr algn="l"/>
              <a:t>‹#›</a:t>
            </a:fld>
            <a:r>
              <a:rPr lang="en-US" smtClean="0">
                <a:solidFill>
                  <a:srgbClr val="1F497D">
                    <a:lumMod val="75000"/>
                  </a:srgbClr>
                </a:solidFill>
              </a:rPr>
              <a:t> of 20</a:t>
            </a:r>
            <a:endParaRPr lang="en-US" dirty="0">
              <a:solidFill>
                <a:srgbClr val="1F497D">
                  <a:lumMod val="75000"/>
                </a:srgbClr>
              </a:solidFill>
            </a:endParaRPr>
          </a:p>
        </p:txBody>
      </p:sp>
    </p:spTree>
    <p:extLst>
      <p:ext uri="{BB962C8B-B14F-4D97-AF65-F5344CB8AC3E}">
        <p14:creationId xmlns:p14="http://schemas.microsoft.com/office/powerpoint/2010/main" val="350057324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2"/>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2"/>
            <a:ext cx="2133600" cy="365125"/>
          </a:xfrm>
          <a:prstGeom prst="rect">
            <a:avLst/>
          </a:prstGeom>
        </p:spPr>
        <p:txBody>
          <a:bodyPr/>
          <a:lstStyle/>
          <a:p>
            <a:fld id="{B4C71EC6-210F-42DE-9C53-41977AD35B3D}" type="datetimeFigureOut">
              <a:rPr lang="ru-RU">
                <a:solidFill>
                  <a:prstClr val="black">
                    <a:tint val="75000"/>
                  </a:prstClr>
                </a:solidFill>
              </a:rPr>
              <a:pPr/>
              <a:t>09.12.2016</a:t>
            </a:fld>
            <a:endParaRPr lang="ru-RU">
              <a:solidFill>
                <a:prstClr val="black">
                  <a:tint val="75000"/>
                </a:prstClr>
              </a:solidFill>
            </a:endParaRPr>
          </a:p>
        </p:txBody>
      </p:sp>
      <p:sp>
        <p:nvSpPr>
          <p:cNvPr id="5" name="Нижний колонтитул 4"/>
          <p:cNvSpPr>
            <a:spLocks noGrp="1"/>
          </p:cNvSpPr>
          <p:nvPr>
            <p:ph type="ftr" sz="quarter" idx="11"/>
          </p:nvPr>
        </p:nvSpPr>
        <p:spPr>
          <a:xfrm>
            <a:off x="3124200" y="6356352"/>
            <a:ext cx="2895600" cy="365125"/>
          </a:xfrm>
          <a:prstGeom prst="rect">
            <a:avLst/>
          </a:prstGeom>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774732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484845"/>
      </p:ext>
    </p:extLst>
  </p:cSld>
  <p:clrMapOvr>
    <a:masterClrMapping/>
  </p:clrMapOv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Start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04604" y="1296144"/>
            <a:ext cx="8540265"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584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lvl1pPr>
              <a:defRPr>
                <a:solidFill>
                  <a:schemeClr val="bg2">
                    <a:lumMod val="50000"/>
                  </a:schemeClr>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lumMod val="5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255887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0115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D9C93-8BF8-4070-8216-C804583DB991}"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9B326-C483-4A8C-B516-D58908A54D35}" type="slidenum">
              <a:rPr lang="en-US" smtClean="0"/>
              <a:t>‹#›</a:t>
            </a:fld>
            <a:endParaRPr lang="en-US"/>
          </a:p>
        </p:txBody>
      </p:sp>
    </p:spTree>
    <p:extLst>
      <p:ext uri="{BB962C8B-B14F-4D97-AF65-F5344CB8AC3E}">
        <p14:creationId xmlns:p14="http://schemas.microsoft.com/office/powerpoint/2010/main" val="22584739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solidFill>
                  <a:schemeClr val="bg2">
                    <a:lumMod val="50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2">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xfrm>
            <a:off x="6951663" y="6653221"/>
            <a:ext cx="2005012" cy="204787"/>
          </a:xfrm>
          <a:prstGeom prst="rect">
            <a:avLst/>
          </a:prstGeom>
          <a:ln/>
        </p:spPr>
        <p:txBody>
          <a:bodyPr/>
          <a:lstStyle>
            <a:lvl1pPr>
              <a:defRPr>
                <a:solidFill>
                  <a:schemeClr val="bg2">
                    <a:lumMod val="50000"/>
                  </a:schemeClr>
                </a:solidFill>
              </a:defRPr>
            </a:lvl1pPr>
          </a:lstStyle>
          <a:p>
            <a:pPr fontAlgn="base">
              <a:spcBef>
                <a:spcPct val="0"/>
              </a:spcBef>
              <a:spcAft>
                <a:spcPct val="0"/>
              </a:spcAft>
              <a:defRPr/>
            </a:pPr>
            <a:endParaRPr lang="en-US" sz="2400">
              <a:solidFill>
                <a:srgbClr val="808080">
                  <a:lumMod val="50000"/>
                </a:srgbClr>
              </a:solidFill>
              <a:ea typeface="ヒラギノ角ゴ Pro W3" charset="-128"/>
            </a:endParaRPr>
          </a:p>
        </p:txBody>
      </p:sp>
      <p:sp>
        <p:nvSpPr>
          <p:cNvPr id="5" name="Rectangle 7"/>
          <p:cNvSpPr>
            <a:spLocks noGrp="1" noChangeArrowheads="1"/>
          </p:cNvSpPr>
          <p:nvPr>
            <p:ph type="ftr" sz="quarter" idx="11"/>
          </p:nvPr>
        </p:nvSpPr>
        <p:spPr>
          <a:xfrm>
            <a:off x="3048000" y="6613533"/>
            <a:ext cx="3048000" cy="244475"/>
          </a:xfrm>
          <a:prstGeom prst="rect">
            <a:avLst/>
          </a:prstGeom>
          <a:ln/>
        </p:spPr>
        <p:txBody>
          <a:bodyPr/>
          <a:lstStyle>
            <a:lvl1pPr>
              <a:defRPr>
                <a:solidFill>
                  <a:schemeClr val="bg2">
                    <a:lumMod val="50000"/>
                  </a:schemeClr>
                </a:solidFill>
              </a:defRPr>
            </a:lvl1pPr>
          </a:lstStyle>
          <a:p>
            <a:pPr fontAlgn="base">
              <a:spcBef>
                <a:spcPct val="0"/>
              </a:spcBef>
              <a:spcAft>
                <a:spcPct val="0"/>
              </a:spcAft>
              <a:defRPr/>
            </a:pPr>
            <a:endParaRPr lang="en-US" sz="2400">
              <a:solidFill>
                <a:srgbClr val="808080">
                  <a:lumMod val="50000"/>
                </a:srgbClr>
              </a:solidFill>
              <a:ea typeface="ヒラギノ角ゴ Pro W3" charset="-128"/>
            </a:endParaRPr>
          </a:p>
        </p:txBody>
      </p:sp>
    </p:spTree>
    <p:extLst>
      <p:ext uri="{BB962C8B-B14F-4D97-AF65-F5344CB8AC3E}">
        <p14:creationId xmlns:p14="http://schemas.microsoft.com/office/powerpoint/2010/main" val="9457688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50000"/>
                  </a:schemeClr>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228600" y="1066800"/>
            <a:ext cx="4229100" cy="5334000"/>
          </a:xfrm>
        </p:spPr>
        <p:txBody>
          <a:bodyPr/>
          <a:lstStyle>
            <a:lvl1pPr>
              <a:defRPr sz="2800">
                <a:solidFill>
                  <a:schemeClr val="bg2">
                    <a:lumMod val="50000"/>
                  </a:schemeClr>
                </a:solidFill>
              </a:defRPr>
            </a:lvl1pPr>
            <a:lvl2pPr>
              <a:defRPr sz="2400">
                <a:solidFill>
                  <a:schemeClr val="bg2">
                    <a:lumMod val="50000"/>
                  </a:schemeClr>
                </a:solidFill>
              </a:defRPr>
            </a:lvl2pPr>
            <a:lvl3pPr>
              <a:defRPr sz="2000">
                <a:solidFill>
                  <a:schemeClr val="bg2">
                    <a:lumMod val="50000"/>
                  </a:schemeClr>
                </a:solidFill>
              </a:defRPr>
            </a:lvl3pPr>
            <a:lvl4pPr>
              <a:defRPr sz="1800">
                <a:solidFill>
                  <a:schemeClr val="bg2">
                    <a:lumMod val="50000"/>
                  </a:schemeClr>
                </a:solidFill>
              </a:defRPr>
            </a:lvl4pPr>
            <a:lvl5pPr>
              <a:defRPr sz="1800">
                <a:solidFill>
                  <a:schemeClr val="bg2">
                    <a:lumMod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066800"/>
            <a:ext cx="4229100" cy="5334000"/>
          </a:xfrm>
        </p:spPr>
        <p:txBody>
          <a:bodyPr/>
          <a:lstStyle>
            <a:lvl1pPr>
              <a:defRPr sz="2800">
                <a:solidFill>
                  <a:schemeClr val="bg2">
                    <a:lumMod val="50000"/>
                  </a:schemeClr>
                </a:solidFill>
              </a:defRPr>
            </a:lvl1pPr>
            <a:lvl2pPr>
              <a:defRPr sz="2400">
                <a:solidFill>
                  <a:schemeClr val="bg2">
                    <a:lumMod val="50000"/>
                  </a:schemeClr>
                </a:solidFill>
              </a:defRPr>
            </a:lvl2pPr>
            <a:lvl3pPr>
              <a:defRPr sz="2000">
                <a:solidFill>
                  <a:schemeClr val="bg2">
                    <a:lumMod val="50000"/>
                  </a:schemeClr>
                </a:solidFill>
              </a:defRPr>
            </a:lvl3pPr>
            <a:lvl4pPr>
              <a:defRPr sz="1800">
                <a:solidFill>
                  <a:schemeClr val="bg2">
                    <a:lumMod val="50000"/>
                  </a:schemeClr>
                </a:solidFill>
              </a:defRPr>
            </a:lvl4pPr>
            <a:lvl5pPr>
              <a:defRPr sz="1800">
                <a:solidFill>
                  <a:schemeClr val="bg2">
                    <a:lumMod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xfrm>
            <a:off x="6951663" y="6653221"/>
            <a:ext cx="2005012" cy="204787"/>
          </a:xfrm>
          <a:prstGeom prst="rect">
            <a:avLst/>
          </a:prstGeom>
          <a:ln/>
        </p:spPr>
        <p:txBody>
          <a:bodyPr/>
          <a:lstStyle>
            <a:lvl1pPr>
              <a:defRPr>
                <a:solidFill>
                  <a:schemeClr val="bg2">
                    <a:lumMod val="50000"/>
                  </a:schemeClr>
                </a:solidFill>
              </a:defRPr>
            </a:lvl1pPr>
          </a:lstStyle>
          <a:p>
            <a:pPr fontAlgn="base">
              <a:spcBef>
                <a:spcPct val="0"/>
              </a:spcBef>
              <a:spcAft>
                <a:spcPct val="0"/>
              </a:spcAft>
              <a:defRPr/>
            </a:pPr>
            <a:endParaRPr lang="en-US" sz="2400">
              <a:solidFill>
                <a:srgbClr val="808080">
                  <a:lumMod val="50000"/>
                </a:srgbClr>
              </a:solidFill>
              <a:ea typeface="ヒラギノ角ゴ Pro W3" charset="-128"/>
            </a:endParaRPr>
          </a:p>
        </p:txBody>
      </p:sp>
      <p:sp>
        <p:nvSpPr>
          <p:cNvPr id="6" name="Rectangle 7"/>
          <p:cNvSpPr>
            <a:spLocks noGrp="1" noChangeArrowheads="1"/>
          </p:cNvSpPr>
          <p:nvPr>
            <p:ph type="ftr" sz="quarter" idx="11"/>
          </p:nvPr>
        </p:nvSpPr>
        <p:spPr>
          <a:xfrm>
            <a:off x="3048000" y="6613533"/>
            <a:ext cx="3048000" cy="244475"/>
          </a:xfrm>
          <a:prstGeom prst="rect">
            <a:avLst/>
          </a:prstGeom>
          <a:ln/>
        </p:spPr>
        <p:txBody>
          <a:bodyPr/>
          <a:lstStyle>
            <a:lvl1pPr>
              <a:defRPr>
                <a:solidFill>
                  <a:schemeClr val="bg2">
                    <a:lumMod val="50000"/>
                  </a:schemeClr>
                </a:solidFill>
              </a:defRPr>
            </a:lvl1pPr>
          </a:lstStyle>
          <a:p>
            <a:pPr fontAlgn="base">
              <a:spcBef>
                <a:spcPct val="0"/>
              </a:spcBef>
              <a:spcAft>
                <a:spcPct val="0"/>
              </a:spcAft>
              <a:defRPr/>
            </a:pPr>
            <a:endParaRPr lang="en-US" sz="2400">
              <a:solidFill>
                <a:srgbClr val="808080">
                  <a:lumMod val="50000"/>
                </a:srgbClr>
              </a:solidFill>
              <a:ea typeface="ヒラギノ角ゴ Pro W3" charset="-128"/>
            </a:endParaRPr>
          </a:p>
        </p:txBody>
      </p:sp>
    </p:spTree>
    <p:extLst>
      <p:ext uri="{BB962C8B-B14F-4D97-AF65-F5344CB8AC3E}">
        <p14:creationId xmlns:p14="http://schemas.microsoft.com/office/powerpoint/2010/main" val="19056680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2">
                    <a:lumMod val="50000"/>
                  </a:schemeClr>
                </a:solidFill>
              </a:defRPr>
            </a:lvl1pPr>
            <a:lvl2pPr>
              <a:defRPr sz="2000">
                <a:solidFill>
                  <a:schemeClr val="bg2">
                    <a:lumMod val="50000"/>
                  </a:schemeClr>
                </a:solidFill>
              </a:defRPr>
            </a:lvl2pPr>
            <a:lvl3pPr>
              <a:defRPr sz="1800">
                <a:solidFill>
                  <a:schemeClr val="bg2">
                    <a:lumMod val="50000"/>
                  </a:schemeClr>
                </a:solidFill>
              </a:defRPr>
            </a:lvl3pPr>
            <a:lvl4pPr>
              <a:defRPr sz="1600">
                <a:solidFill>
                  <a:schemeClr val="bg2">
                    <a:lumMod val="50000"/>
                  </a:schemeClr>
                </a:solidFill>
              </a:defRPr>
            </a:lvl4pPr>
            <a:lvl5pPr>
              <a:defRPr sz="1600">
                <a:solidFill>
                  <a:schemeClr val="bg2">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solidFill>
                  <a:schemeClr val="bg2">
                    <a:lumMod val="50000"/>
                  </a:schemeClr>
                </a:solidFill>
              </a:defRPr>
            </a:lvl1pPr>
            <a:lvl2pPr>
              <a:defRPr sz="2000">
                <a:solidFill>
                  <a:schemeClr val="bg2">
                    <a:lumMod val="50000"/>
                  </a:schemeClr>
                </a:solidFill>
              </a:defRPr>
            </a:lvl2pPr>
            <a:lvl3pPr>
              <a:defRPr sz="1800">
                <a:solidFill>
                  <a:schemeClr val="bg2">
                    <a:lumMod val="50000"/>
                  </a:schemeClr>
                </a:solidFill>
              </a:defRPr>
            </a:lvl3pPr>
            <a:lvl4pPr>
              <a:defRPr sz="1600">
                <a:solidFill>
                  <a:schemeClr val="bg2">
                    <a:lumMod val="50000"/>
                  </a:schemeClr>
                </a:solidFill>
              </a:defRPr>
            </a:lvl4pPr>
            <a:lvl5pPr>
              <a:defRPr sz="1600">
                <a:solidFill>
                  <a:schemeClr val="bg2">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6951663" y="6653221"/>
            <a:ext cx="2005012" cy="204787"/>
          </a:xfrm>
          <a:prstGeom prst="rect">
            <a:avLst/>
          </a:prstGeom>
          <a:ln/>
        </p:spPr>
        <p:txBody>
          <a:bodyPr/>
          <a:lstStyle>
            <a:lvl1pPr>
              <a:defRPr>
                <a:solidFill>
                  <a:schemeClr val="bg2">
                    <a:lumMod val="50000"/>
                  </a:schemeClr>
                </a:solidFill>
              </a:defRPr>
            </a:lvl1pPr>
          </a:lstStyle>
          <a:p>
            <a:pPr fontAlgn="base">
              <a:spcBef>
                <a:spcPct val="0"/>
              </a:spcBef>
              <a:spcAft>
                <a:spcPct val="0"/>
              </a:spcAft>
              <a:defRPr/>
            </a:pPr>
            <a:endParaRPr lang="en-US" sz="2400">
              <a:solidFill>
                <a:srgbClr val="808080">
                  <a:lumMod val="50000"/>
                </a:srgbClr>
              </a:solidFill>
              <a:ea typeface="ヒラギノ角ゴ Pro W3" charset="-128"/>
            </a:endParaRPr>
          </a:p>
        </p:txBody>
      </p:sp>
      <p:sp>
        <p:nvSpPr>
          <p:cNvPr id="8" name="Footer Placeholder 7"/>
          <p:cNvSpPr>
            <a:spLocks noGrp="1" noChangeArrowheads="1"/>
          </p:cNvSpPr>
          <p:nvPr>
            <p:ph type="ftr" sz="quarter" idx="11"/>
          </p:nvPr>
        </p:nvSpPr>
        <p:spPr>
          <a:xfrm>
            <a:off x="3048000" y="6613533"/>
            <a:ext cx="3048000" cy="244475"/>
          </a:xfrm>
          <a:prstGeom prst="rect">
            <a:avLst/>
          </a:prstGeom>
          <a:ln/>
        </p:spPr>
        <p:txBody>
          <a:bodyPr/>
          <a:lstStyle>
            <a:lvl1pPr>
              <a:defRPr>
                <a:solidFill>
                  <a:schemeClr val="bg2">
                    <a:lumMod val="50000"/>
                  </a:schemeClr>
                </a:solidFill>
              </a:defRPr>
            </a:lvl1pPr>
          </a:lstStyle>
          <a:p>
            <a:pPr fontAlgn="base">
              <a:spcBef>
                <a:spcPct val="0"/>
              </a:spcBef>
              <a:spcAft>
                <a:spcPct val="0"/>
              </a:spcAft>
              <a:defRPr/>
            </a:pPr>
            <a:endParaRPr lang="en-US" sz="2400">
              <a:solidFill>
                <a:srgbClr val="808080">
                  <a:lumMod val="50000"/>
                </a:srgbClr>
              </a:solidFill>
              <a:ea typeface="ヒラギノ角ゴ Pro W3" charset="-128"/>
            </a:endParaRPr>
          </a:p>
        </p:txBody>
      </p:sp>
    </p:spTree>
    <p:extLst>
      <p:ext uri="{BB962C8B-B14F-4D97-AF65-F5344CB8AC3E}">
        <p14:creationId xmlns:p14="http://schemas.microsoft.com/office/powerpoint/2010/main" val="5910740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ftr" sz="quarter" idx="11"/>
          </p:nvPr>
        </p:nvSpPr>
        <p:spPr>
          <a:xfrm>
            <a:off x="6125817" y="6600971"/>
            <a:ext cx="3048000" cy="244475"/>
          </a:xfrm>
          <a:prstGeom prst="rect">
            <a:avLst/>
          </a:prstGeom>
          <a:ln/>
        </p:spPr>
        <p:txBody>
          <a:bodyPr/>
          <a:lstStyle>
            <a:lvl1pPr algn="r">
              <a:defRPr/>
            </a:lvl1pPr>
          </a:lstStyle>
          <a:p>
            <a:pPr fontAlgn="base">
              <a:spcBef>
                <a:spcPct val="0"/>
              </a:spcBef>
              <a:spcAft>
                <a:spcPct val="0"/>
              </a:spcAft>
              <a:defRPr/>
            </a:pPr>
            <a:endParaRPr lang="en-US" sz="2400">
              <a:solidFill>
                <a:srgbClr val="000000"/>
              </a:solidFill>
              <a:ea typeface="ヒラギノ角ゴ Pro W3" charset="-128"/>
            </a:endParaRPr>
          </a:p>
        </p:txBody>
      </p:sp>
    </p:spTree>
    <p:extLst>
      <p:ext uri="{BB962C8B-B14F-4D97-AF65-F5344CB8AC3E}">
        <p14:creationId xmlns:p14="http://schemas.microsoft.com/office/powerpoint/2010/main" val="15995347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8155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19416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26501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8753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7728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5" name="Content Placeholder 2"/>
          <p:cNvSpPr>
            <a:spLocks noGrp="1"/>
          </p:cNvSpPr>
          <p:nvPr>
            <p:ph idx="10"/>
          </p:nvPr>
        </p:nvSpPr>
        <p:spPr>
          <a:xfrm>
            <a:off x="0" y="762000"/>
            <a:ext cx="9144000" cy="5410200"/>
          </a:xfrm>
        </p:spPr>
        <p:txBody>
          <a:bodyPr/>
          <a:lstStyle>
            <a:lvl1pPr>
              <a:spcBef>
                <a:spcPts val="300"/>
              </a:spcBef>
              <a:buSzPct val="100000"/>
              <a:buFont typeface="Arial" pitchFamily="34" charset="0"/>
              <a:buChar char="•"/>
              <a:defRPr sz="2400"/>
            </a:lvl1pPr>
            <a:lvl2pPr>
              <a:spcBef>
                <a:spcPts val="300"/>
              </a:spcBef>
              <a:defRPr sz="2200"/>
            </a:lvl2pPr>
            <a:lvl3pPr>
              <a:spcBef>
                <a:spcPts val="300"/>
              </a:spcBef>
              <a:defRPr sz="2000"/>
            </a:lvl3pPr>
            <a:lvl4pPr>
              <a:spcBef>
                <a:spcPts val="200"/>
              </a:spcBef>
              <a:defRPr sz="18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2"/>
          </p:nvPr>
        </p:nvSpPr>
        <p:spPr>
          <a:xfrm>
            <a:off x="533400" y="6248400"/>
            <a:ext cx="8613648" cy="304800"/>
          </a:xfrm>
        </p:spPr>
        <p:txBody>
          <a:bodyPr anchor="ctr"/>
          <a:lstStyle>
            <a:lvl1pP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
        <p:nvSpPr>
          <p:cNvPr id="6" name="Title 5"/>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834926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D9C93-8BF8-4070-8216-C804583DB991}"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9B326-C483-4A8C-B516-D58908A54D35}" type="slidenum">
              <a:rPr lang="en-US" smtClean="0"/>
              <a:t>‹#›</a:t>
            </a:fld>
            <a:endParaRPr lang="en-US"/>
          </a:p>
        </p:txBody>
      </p:sp>
    </p:spTree>
    <p:extLst>
      <p:ext uri="{BB962C8B-B14F-4D97-AF65-F5344CB8AC3E}">
        <p14:creationId xmlns:p14="http://schemas.microsoft.com/office/powerpoint/2010/main" val="22675803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6932613" y="6627813"/>
            <a:ext cx="2133600" cy="228600"/>
          </a:xfrm>
          <a:prstGeom prst="rect">
            <a:avLst/>
          </a:prstGeom>
        </p:spPr>
        <p:txBody>
          <a:bodyPr anchor="ctr">
            <a:prstTxWarp prst="textNoShape">
              <a:avLst/>
            </a:prstTxWarp>
          </a:bodyPr>
          <a:lstStyle/>
          <a:p>
            <a:pPr algn="r" fontAlgn="base">
              <a:spcBef>
                <a:spcPct val="0"/>
              </a:spcBef>
              <a:spcAft>
                <a:spcPct val="0"/>
              </a:spcAft>
              <a:defRPr/>
            </a:pPr>
            <a:fld id="{17F8D5CB-F081-0044-A0CB-882F132F8FAA}" type="slidenum">
              <a:rPr lang="en-US" sz="1000">
                <a:solidFill>
                  <a:srgbClr val="000000"/>
                </a:solidFill>
                <a:latin typeface="Calibri" charset="0"/>
                <a:ea typeface="ヒラギノ角ゴ Pro W3" charset="-128"/>
                <a:cs typeface="ヒラギノ角ゴ Pro W3" charset="-128"/>
              </a:rPr>
              <a:pPr algn="r" fontAlgn="base">
                <a:spcBef>
                  <a:spcPct val="0"/>
                </a:spcBef>
                <a:spcAft>
                  <a:spcPct val="0"/>
                </a:spcAft>
                <a:defRPr/>
              </a:pPr>
              <a:t>‹#›</a:t>
            </a:fld>
            <a:endParaRPr lang="en-US" sz="1000" dirty="0">
              <a:solidFill>
                <a:srgbClr val="000000"/>
              </a:solidFill>
              <a:latin typeface="Calibri" charset="0"/>
              <a:ea typeface="ヒラギノ角ゴ Pro W3" charset="-128"/>
              <a:cs typeface="ヒラギノ角ゴ Pro W3" charset="-128"/>
            </a:endParaRPr>
          </a:p>
        </p:txBody>
      </p:sp>
      <p:sp>
        <p:nvSpPr>
          <p:cNvPr id="3" name="Content Placeholder 2"/>
          <p:cNvSpPr>
            <a:spLocks noGrp="1"/>
          </p:cNvSpPr>
          <p:nvPr>
            <p:ph idx="1"/>
          </p:nvPr>
        </p:nvSpPr>
        <p:spPr>
          <a:xfrm>
            <a:off x="76200" y="1143000"/>
            <a:ext cx="8991600" cy="5410200"/>
          </a:xfrm>
          <a:prstGeom prst="rect">
            <a:avLst/>
          </a:prstGeom>
        </p:spPr>
        <p:txBody>
          <a:bodyPr/>
          <a:lstStyle>
            <a:lvl1pPr>
              <a:buClrTx/>
              <a:defRPr>
                <a:latin typeface="Arial"/>
                <a:cs typeface="Arial"/>
              </a:defRPr>
            </a:lvl1pPr>
            <a:lvl2pPr>
              <a:buClrTx/>
              <a:defRPr>
                <a:latin typeface="Arial"/>
                <a:cs typeface="Arial"/>
              </a:defRPr>
            </a:lvl2pPr>
            <a:lvl3pPr>
              <a:buClrTx/>
              <a:defRPr>
                <a:latin typeface="Arial"/>
                <a:cs typeface="Arial"/>
              </a:defRPr>
            </a:lvl3pPr>
            <a:lvl4pPr>
              <a:buClrTx/>
              <a:defRPr>
                <a:latin typeface="Arial"/>
                <a:cs typeface="Arial"/>
              </a:defRPr>
            </a:lvl4pPr>
            <a:lvl5pPr>
              <a:buClrTx/>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0"/>
          <p:cNvSpPr>
            <a:spLocks noGrp="1"/>
          </p:cNvSpPr>
          <p:nvPr>
            <p:ph type="title"/>
          </p:nvPr>
        </p:nvSpPr>
        <p:spPr>
          <a:xfrm>
            <a:off x="1221746" y="196751"/>
            <a:ext cx="6679410" cy="646331"/>
          </a:xfrm>
          <a:prstGeom prst="rect">
            <a:avLst/>
          </a:prstGeom>
        </p:spPr>
        <p:txBody>
          <a:bodyPr rtlCol="0">
            <a:noAutofit/>
          </a:bodyPr>
          <a:lstStyle>
            <a:lvl1pPr>
              <a:defRPr sz="3200">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8720342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4" name="Line 5"/>
          <p:cNvSpPr>
            <a:spLocks noChangeShapeType="1"/>
          </p:cNvSpPr>
          <p:nvPr/>
        </p:nvSpPr>
        <p:spPr bwMode="auto">
          <a:xfrm>
            <a:off x="65176" y="1061357"/>
            <a:ext cx="9018671" cy="0"/>
          </a:xfrm>
          <a:prstGeom prst="line">
            <a:avLst/>
          </a:prstGeom>
          <a:noFill/>
          <a:ln w="38100" cmpd="dbl">
            <a:solidFill>
              <a:schemeClr val="tx1"/>
            </a:solidFill>
            <a:round/>
            <a:headEnd/>
            <a:tailEnd/>
          </a:ln>
          <a:extLst>
            <a:ext uri="{909E8E84-426E-40dd-AFC4-6F175D3DCCD1}">
              <a14:hiddenFill xmlns="" xmlns:a14="http://schemas.microsoft.com/office/drawing/2010/main">
                <a:noFill/>
              </a14:hiddenFill>
            </a:ext>
          </a:extLst>
        </p:spPr>
        <p:txBody>
          <a:bodyPr wrap="none" lIns="96975" tIns="48487" rIns="96975" bIns="48487" anchor="ctr"/>
          <a:lstStyle/>
          <a:p>
            <a:pPr fontAlgn="base">
              <a:spcBef>
                <a:spcPct val="0"/>
              </a:spcBef>
              <a:spcAft>
                <a:spcPct val="0"/>
              </a:spcAft>
            </a:pPr>
            <a:endParaRPr lang="en-US" sz="2400">
              <a:solidFill>
                <a:srgbClr val="000000"/>
              </a:solidFill>
              <a:ea typeface="ヒラギノ角ゴ Pro W3" charset="-128"/>
            </a:endParaRPr>
          </a:p>
        </p:txBody>
      </p:sp>
      <p:graphicFrame>
        <p:nvGraphicFramePr>
          <p:cNvPr id="8" name="Object 2"/>
          <p:cNvGraphicFramePr>
            <a:graphicFrameLocks noChangeAspect="1"/>
          </p:cNvGraphicFramePr>
          <p:nvPr userDrawn="1"/>
        </p:nvGraphicFramePr>
        <p:xfrm>
          <a:off x="4" y="0"/>
          <a:ext cx="721895" cy="666750"/>
        </p:xfrm>
        <a:graphic>
          <a:graphicData uri="http://schemas.openxmlformats.org/presentationml/2006/ole">
            <mc:AlternateContent xmlns:mc="http://schemas.openxmlformats.org/markup-compatibility/2006">
              <mc:Choice xmlns:v="urn:schemas-microsoft-com:vml" Requires="v">
                <p:oleObj spid="_x0000_s1041" name="Photo Editor Photo" r:id="rId3" imgW="1523810" imgH="1380952" progId="">
                  <p:embed/>
                </p:oleObj>
              </mc:Choice>
              <mc:Fallback>
                <p:oleObj name="Photo Editor Photo" r:id="rId3" imgW="1523810" imgH="138095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 y="0"/>
                        <a:ext cx="721895" cy="666750"/>
                      </a:xfrm>
                      <a:prstGeom prst="rect">
                        <a:avLst/>
                      </a:prstGeom>
                      <a:noFill/>
                      <a:ln>
                        <a:noFill/>
                      </a:ln>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5" name="Title 1"/>
          <p:cNvSpPr>
            <a:spLocks noGrp="1"/>
          </p:cNvSpPr>
          <p:nvPr>
            <p:ph type="title"/>
          </p:nvPr>
        </p:nvSpPr>
        <p:spPr>
          <a:xfrm>
            <a:off x="2628902" y="7938"/>
            <a:ext cx="6067425" cy="1143000"/>
          </a:xfrm>
          <a:prstGeom prst="rect">
            <a:avLst/>
          </a:prstGeom>
        </p:spPr>
        <p:txBody>
          <a:bodyPr lIns="91428" tIns="45714" rIns="91428" bIns="45714"/>
          <a:lstStyle/>
          <a:p>
            <a:r>
              <a:rPr lang="en-US" dirty="0" smtClean="0"/>
              <a:t>Click to edit Master title style</a:t>
            </a:r>
            <a:endParaRPr lang="en-US" dirty="0"/>
          </a:p>
        </p:txBody>
      </p:sp>
      <p:sp>
        <p:nvSpPr>
          <p:cNvPr id="6" name="Content Placeholder 2"/>
          <p:cNvSpPr>
            <a:spLocks noGrp="1"/>
          </p:cNvSpPr>
          <p:nvPr>
            <p:ph idx="1"/>
          </p:nvPr>
        </p:nvSpPr>
        <p:spPr>
          <a:xfrm>
            <a:off x="457200" y="1600206"/>
            <a:ext cx="8229600" cy="4525963"/>
          </a:xfrm>
          <a:prstGeom prst="rect">
            <a:avLst/>
          </a:prstGeom>
        </p:spPr>
        <p:txBody>
          <a:bodyPr lIns="91428" tIns="45714" rIns="91428"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57872" y="6356245"/>
            <a:ext cx="2132263" cy="365691"/>
          </a:xfrm>
          <a:prstGeom prst="rect">
            <a:avLst/>
          </a:prstGeom>
        </p:spPr>
        <p:txBody>
          <a:bodyPr/>
          <a:lstStyle>
            <a:lvl1pPr defTabSz="457140" fontAlgn="auto">
              <a:spcBef>
                <a:spcPts val="0"/>
              </a:spcBef>
              <a:spcAft>
                <a:spcPts val="0"/>
              </a:spcAft>
              <a:defRPr sz="1800" b="0">
                <a:solidFill>
                  <a:prstClr val="black"/>
                </a:solidFill>
                <a:latin typeface="Calibri"/>
              </a:defRPr>
            </a:lvl1pPr>
          </a:lstStyle>
          <a:p>
            <a:pPr>
              <a:defRPr/>
            </a:pPr>
            <a:endParaRPr lang="en-US">
              <a:ea typeface="ヒラギノ角ゴ Pro W3" charset="-128"/>
            </a:endParaRPr>
          </a:p>
        </p:txBody>
      </p:sp>
      <p:sp>
        <p:nvSpPr>
          <p:cNvPr id="11" name="Footer Placeholder 4"/>
          <p:cNvSpPr>
            <a:spLocks noGrp="1"/>
          </p:cNvSpPr>
          <p:nvPr>
            <p:ph type="ftr" sz="quarter" idx="11"/>
          </p:nvPr>
        </p:nvSpPr>
        <p:spPr>
          <a:xfrm>
            <a:off x="3124873" y="6356245"/>
            <a:ext cx="2894263" cy="365691"/>
          </a:xfrm>
          <a:prstGeom prst="rect">
            <a:avLst/>
          </a:prstGeom>
        </p:spPr>
        <p:txBody>
          <a:bodyPr/>
          <a:lstStyle>
            <a:lvl1pPr defTabSz="457140" fontAlgn="auto">
              <a:spcBef>
                <a:spcPts val="0"/>
              </a:spcBef>
              <a:spcAft>
                <a:spcPts val="0"/>
              </a:spcAft>
              <a:defRPr sz="1800" b="0">
                <a:solidFill>
                  <a:prstClr val="black"/>
                </a:solidFill>
                <a:latin typeface="Calibri"/>
              </a:defRPr>
            </a:lvl1pPr>
          </a:lstStyle>
          <a:p>
            <a:pPr>
              <a:defRPr/>
            </a:pPr>
            <a:endParaRPr lang="en-US">
              <a:ea typeface="ヒラギノ角ゴ Pro W3" charset="-128"/>
            </a:endParaRPr>
          </a:p>
        </p:txBody>
      </p:sp>
      <p:sp>
        <p:nvSpPr>
          <p:cNvPr id="12" name="Slide Number Placeholder 5"/>
          <p:cNvSpPr>
            <a:spLocks noGrp="1"/>
          </p:cNvSpPr>
          <p:nvPr>
            <p:ph type="sldNum" sz="quarter" idx="12"/>
          </p:nvPr>
        </p:nvSpPr>
        <p:spPr>
          <a:xfrm>
            <a:off x="6553873" y="6356245"/>
            <a:ext cx="2132263" cy="365691"/>
          </a:xfrm>
          <a:prstGeom prst="rect">
            <a:avLst/>
          </a:prstGeom>
        </p:spPr>
        <p:txBody>
          <a:bodyPr/>
          <a:lstStyle>
            <a:lvl1pPr defTabSz="457140" fontAlgn="auto">
              <a:spcBef>
                <a:spcPts val="0"/>
              </a:spcBef>
              <a:spcAft>
                <a:spcPts val="0"/>
              </a:spcAft>
              <a:defRPr sz="1800" b="0">
                <a:solidFill>
                  <a:prstClr val="black"/>
                </a:solidFill>
                <a:latin typeface="Calibri"/>
              </a:defRPr>
            </a:lvl1pPr>
          </a:lstStyle>
          <a:p>
            <a:pPr>
              <a:defRPr/>
            </a:pPr>
            <a:fld id="{9A2B93D3-BCD4-E244-95FE-67FB5DB1BE9A}" type="slidenum">
              <a:rPr lang="en-US">
                <a:ea typeface="ヒラギノ角ゴ Pro W3" charset="-128"/>
              </a:rPr>
              <a:pPr>
                <a:defRPr/>
              </a:pPr>
              <a:t>‹#›</a:t>
            </a:fld>
            <a:endParaRPr lang="en-US" dirty="0">
              <a:ea typeface="ヒラギノ角ゴ Pro W3" charset="-128"/>
            </a:endParaRPr>
          </a:p>
        </p:txBody>
      </p:sp>
    </p:spTree>
    <p:extLst>
      <p:ext uri="{BB962C8B-B14F-4D97-AF65-F5344CB8AC3E}">
        <p14:creationId xmlns:p14="http://schemas.microsoft.com/office/powerpoint/2010/main" val="28632755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4" name="Line 5"/>
          <p:cNvSpPr>
            <a:spLocks noChangeShapeType="1"/>
          </p:cNvSpPr>
          <p:nvPr/>
        </p:nvSpPr>
        <p:spPr bwMode="auto">
          <a:xfrm>
            <a:off x="65176" y="1061357"/>
            <a:ext cx="9018671" cy="0"/>
          </a:xfrm>
          <a:prstGeom prst="line">
            <a:avLst/>
          </a:prstGeom>
          <a:noFill/>
          <a:ln w="38100" cmpd="dbl">
            <a:solidFill>
              <a:schemeClr val="tx1"/>
            </a:solidFill>
            <a:round/>
            <a:headEnd/>
            <a:tailEnd/>
          </a:ln>
          <a:extLst>
            <a:ext uri="{909E8E84-426E-40dd-AFC4-6F175D3DCCD1}">
              <a14:hiddenFill xmlns="" xmlns:a14="http://schemas.microsoft.com/office/drawing/2010/main">
                <a:noFill/>
              </a14:hiddenFill>
            </a:ext>
          </a:extLst>
        </p:spPr>
        <p:txBody>
          <a:bodyPr wrap="none" lIns="96975" tIns="48487" rIns="96975" bIns="48487" anchor="ctr"/>
          <a:lstStyle/>
          <a:p>
            <a:pPr fontAlgn="base">
              <a:spcBef>
                <a:spcPct val="0"/>
              </a:spcBef>
              <a:spcAft>
                <a:spcPct val="0"/>
              </a:spcAft>
            </a:pPr>
            <a:endParaRPr lang="en-US" sz="2400">
              <a:solidFill>
                <a:srgbClr val="000000"/>
              </a:solidFill>
              <a:ea typeface="ヒラギノ角ゴ Pro W3" charset="-128"/>
            </a:endParaRPr>
          </a:p>
        </p:txBody>
      </p:sp>
      <p:graphicFrame>
        <p:nvGraphicFramePr>
          <p:cNvPr id="8" name="Object 2"/>
          <p:cNvGraphicFramePr>
            <a:graphicFrameLocks noChangeAspect="1"/>
          </p:cNvGraphicFramePr>
          <p:nvPr userDrawn="1">
            <p:extLst/>
          </p:nvPr>
        </p:nvGraphicFramePr>
        <p:xfrm>
          <a:off x="0" y="-1"/>
          <a:ext cx="990600" cy="914929"/>
        </p:xfrm>
        <a:graphic>
          <a:graphicData uri="http://schemas.openxmlformats.org/presentationml/2006/ole">
            <mc:AlternateContent xmlns:mc="http://schemas.openxmlformats.org/markup-compatibility/2006">
              <mc:Choice xmlns:v="urn:schemas-microsoft-com:vml" Requires="v">
                <p:oleObj spid="_x0000_s2065" name="Photo Editor Photo" r:id="rId3" imgW="1523810" imgH="1380952" progId="">
                  <p:embed/>
                </p:oleObj>
              </mc:Choice>
              <mc:Fallback>
                <p:oleObj name="Photo Editor Photo" r:id="rId3" imgW="1523810" imgH="138095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90600" cy="914929"/>
                      </a:xfrm>
                      <a:prstGeom prst="rect">
                        <a:avLst/>
                      </a:prstGeom>
                      <a:noFill/>
                      <a:ln>
                        <a:noFill/>
                      </a:ln>
                      <a:extLst/>
                    </p:spPr>
                  </p:pic>
                </p:oleObj>
              </mc:Fallback>
            </mc:AlternateContent>
          </a:graphicData>
        </a:graphic>
      </p:graphicFrame>
      <p:sp>
        <p:nvSpPr>
          <p:cNvPr id="5" name="Title 1"/>
          <p:cNvSpPr>
            <a:spLocks noGrp="1"/>
          </p:cNvSpPr>
          <p:nvPr>
            <p:ph type="title"/>
          </p:nvPr>
        </p:nvSpPr>
        <p:spPr>
          <a:xfrm>
            <a:off x="2628902" y="7938"/>
            <a:ext cx="6067425" cy="1143000"/>
          </a:xfrm>
          <a:prstGeom prst="rect">
            <a:avLst/>
          </a:prstGeom>
        </p:spPr>
        <p:txBody>
          <a:bodyPr lIns="91428" tIns="45714" rIns="91428" bIns="45714"/>
          <a:lstStyle/>
          <a:p>
            <a:r>
              <a:rPr lang="en-US" smtClean="0"/>
              <a:t>Click to edit Master title style</a:t>
            </a:r>
            <a:endParaRPr lang="en-US"/>
          </a:p>
        </p:txBody>
      </p:sp>
      <p:sp>
        <p:nvSpPr>
          <p:cNvPr id="6" name="Content Placeholder 2"/>
          <p:cNvSpPr>
            <a:spLocks noGrp="1"/>
          </p:cNvSpPr>
          <p:nvPr>
            <p:ph idx="1"/>
          </p:nvPr>
        </p:nvSpPr>
        <p:spPr>
          <a:xfrm>
            <a:off x="457200" y="1600206"/>
            <a:ext cx="8229600" cy="4525963"/>
          </a:xfrm>
          <a:prstGeom prst="rect">
            <a:avLst/>
          </a:prstGeom>
        </p:spPr>
        <p:txBody>
          <a:bodyPr lIns="91428" tIns="45714" rIns="91428"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57872" y="6356245"/>
            <a:ext cx="2132263" cy="365691"/>
          </a:xfrm>
          <a:prstGeom prst="rect">
            <a:avLst/>
          </a:prstGeom>
        </p:spPr>
        <p:txBody>
          <a:bodyPr/>
          <a:lstStyle>
            <a:lvl1pPr defTabSz="457140" fontAlgn="auto">
              <a:spcBef>
                <a:spcPts val="0"/>
              </a:spcBef>
              <a:spcAft>
                <a:spcPts val="0"/>
              </a:spcAft>
              <a:defRPr sz="1800" b="0">
                <a:solidFill>
                  <a:prstClr val="black"/>
                </a:solidFill>
                <a:latin typeface="Calibri"/>
              </a:defRPr>
            </a:lvl1pPr>
          </a:lstStyle>
          <a:p>
            <a:pPr>
              <a:defRPr/>
            </a:pPr>
            <a:endParaRPr lang="en-US">
              <a:ea typeface="ヒラギノ角ゴ Pro W3" charset="-128"/>
            </a:endParaRPr>
          </a:p>
        </p:txBody>
      </p:sp>
      <p:sp>
        <p:nvSpPr>
          <p:cNvPr id="11" name="Footer Placeholder 4"/>
          <p:cNvSpPr>
            <a:spLocks noGrp="1"/>
          </p:cNvSpPr>
          <p:nvPr>
            <p:ph type="ftr" sz="quarter" idx="11"/>
          </p:nvPr>
        </p:nvSpPr>
        <p:spPr>
          <a:xfrm>
            <a:off x="3124873" y="6356245"/>
            <a:ext cx="2894263" cy="365691"/>
          </a:xfrm>
          <a:prstGeom prst="rect">
            <a:avLst/>
          </a:prstGeom>
        </p:spPr>
        <p:txBody>
          <a:bodyPr/>
          <a:lstStyle>
            <a:lvl1pPr defTabSz="457140" fontAlgn="auto">
              <a:spcBef>
                <a:spcPts val="0"/>
              </a:spcBef>
              <a:spcAft>
                <a:spcPts val="0"/>
              </a:spcAft>
              <a:defRPr sz="1800" b="0">
                <a:solidFill>
                  <a:prstClr val="black"/>
                </a:solidFill>
                <a:latin typeface="Calibri"/>
              </a:defRPr>
            </a:lvl1pPr>
          </a:lstStyle>
          <a:p>
            <a:pPr>
              <a:defRPr/>
            </a:pPr>
            <a:endParaRPr lang="en-US">
              <a:ea typeface="ヒラギノ角ゴ Pro W3" charset="-128"/>
            </a:endParaRPr>
          </a:p>
        </p:txBody>
      </p:sp>
      <p:sp>
        <p:nvSpPr>
          <p:cNvPr id="12" name="Slide Number Placeholder 5"/>
          <p:cNvSpPr>
            <a:spLocks noGrp="1"/>
          </p:cNvSpPr>
          <p:nvPr>
            <p:ph type="sldNum" sz="quarter" idx="12"/>
          </p:nvPr>
        </p:nvSpPr>
        <p:spPr>
          <a:xfrm>
            <a:off x="6553873" y="6356245"/>
            <a:ext cx="2132263" cy="365691"/>
          </a:xfrm>
          <a:prstGeom prst="rect">
            <a:avLst/>
          </a:prstGeom>
        </p:spPr>
        <p:txBody>
          <a:bodyPr/>
          <a:lstStyle>
            <a:lvl1pPr defTabSz="457140" fontAlgn="auto">
              <a:spcBef>
                <a:spcPts val="0"/>
              </a:spcBef>
              <a:spcAft>
                <a:spcPts val="0"/>
              </a:spcAft>
              <a:defRPr sz="1800" b="0">
                <a:solidFill>
                  <a:prstClr val="black"/>
                </a:solidFill>
                <a:latin typeface="Calibri"/>
              </a:defRPr>
            </a:lvl1pPr>
          </a:lstStyle>
          <a:p>
            <a:pPr>
              <a:defRPr/>
            </a:pPr>
            <a:fld id="{9A2B93D3-BCD4-E244-95FE-67FB5DB1BE9A}" type="slidenum">
              <a:rPr lang="en-US">
                <a:ea typeface="ヒラギノ角ゴ Pro W3" charset="-128"/>
              </a:rPr>
              <a:pPr>
                <a:defRPr/>
              </a:pPr>
              <a:t>‹#›</a:t>
            </a:fld>
            <a:endParaRPr lang="en-US" dirty="0">
              <a:ea typeface="ヒラギノ角ゴ Pro W3" charset="-128"/>
            </a:endParaRPr>
          </a:p>
        </p:txBody>
      </p:sp>
    </p:spTree>
    <p:extLst>
      <p:ext uri="{BB962C8B-B14F-4D97-AF65-F5344CB8AC3E}">
        <p14:creationId xmlns:p14="http://schemas.microsoft.com/office/powerpoint/2010/main" val="5985863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a:prstGeom prst="rect">
            <a:avLst/>
          </a:prstGeom>
        </p:spPr>
        <p:txBody>
          <a:bodyPr/>
          <a:lstStyle>
            <a:lvl1pPr marL="0" indent="0" algn="ctr">
              <a:buNone/>
              <a:defRPr/>
            </a:lvl1pPr>
            <a:lvl2pPr marL="456057" indent="0" algn="ctr">
              <a:buNone/>
              <a:defRPr/>
            </a:lvl2pPr>
            <a:lvl3pPr marL="912114" indent="0" algn="ctr">
              <a:buNone/>
              <a:defRPr/>
            </a:lvl3pPr>
            <a:lvl4pPr marL="1368171" indent="0" algn="ctr">
              <a:buNone/>
              <a:defRPr/>
            </a:lvl4pPr>
            <a:lvl5pPr marL="1824228" indent="0" algn="ctr">
              <a:buNone/>
              <a:defRPr/>
            </a:lvl5pPr>
            <a:lvl6pPr marL="2280285" indent="0" algn="ctr">
              <a:buNone/>
              <a:defRPr/>
            </a:lvl6pPr>
            <a:lvl7pPr marL="2736342" indent="0" algn="ctr">
              <a:buNone/>
              <a:defRPr/>
            </a:lvl7pPr>
            <a:lvl8pPr marL="3192399" indent="0" algn="ctr">
              <a:buNone/>
              <a:defRPr/>
            </a:lvl8pPr>
            <a:lvl9pPr marL="3648456" indent="0" algn="ctr">
              <a:buNone/>
              <a:defRPr/>
            </a:lvl9pPr>
          </a:lstStyle>
          <a:p>
            <a:r>
              <a:rPr lang="en-US" smtClean="0"/>
              <a:t>Click to edit Master subtitle style</a:t>
            </a:r>
            <a:endParaRPr lang="en-US"/>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E14F2210-F948-4EB9-9F1C-7150B291D2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5564360"/>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66590" y="1117218"/>
            <a:ext cx="7845425" cy="51371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F468F364-ABBE-47B7-B03E-4B15E8832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1888898"/>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399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1995"/>
            </a:lvl1pPr>
            <a:lvl2pPr marL="456057" indent="0">
              <a:buNone/>
              <a:defRPr sz="1795"/>
            </a:lvl2pPr>
            <a:lvl3pPr marL="912114" indent="0">
              <a:buNone/>
              <a:defRPr sz="1596"/>
            </a:lvl3pPr>
            <a:lvl4pPr marL="1368171" indent="0">
              <a:buNone/>
              <a:defRPr sz="1397"/>
            </a:lvl4pPr>
            <a:lvl5pPr marL="1824228" indent="0">
              <a:buNone/>
              <a:defRPr sz="1397"/>
            </a:lvl5pPr>
            <a:lvl6pPr marL="2280285" indent="0">
              <a:buNone/>
              <a:defRPr sz="1397"/>
            </a:lvl6pPr>
            <a:lvl7pPr marL="2736342" indent="0">
              <a:buNone/>
              <a:defRPr sz="1397"/>
            </a:lvl7pPr>
            <a:lvl8pPr marL="3192399" indent="0">
              <a:buNone/>
              <a:defRPr sz="1397"/>
            </a:lvl8pPr>
            <a:lvl9pPr marL="3648456" indent="0">
              <a:buNone/>
              <a:defRPr sz="1397"/>
            </a:lvl9pPr>
          </a:lstStyle>
          <a:p>
            <a:pPr lvl="0"/>
            <a:r>
              <a:rPr lang="en-US" smtClean="0"/>
              <a:t>Click to edit Master text styles</a:t>
            </a:r>
          </a:p>
        </p:txBody>
      </p:sp>
      <p:sp>
        <p:nvSpPr>
          <p:cNvPr id="4"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EB9C0806-32A3-4045-AD83-FE36221B18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5477807"/>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5137150"/>
          </a:xfrm>
          <a:prstGeom prst="rect">
            <a:avLst/>
          </a:prstGeo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7" y="1290638"/>
            <a:ext cx="3846513" cy="5137150"/>
          </a:xfrm>
          <a:prstGeom prst="rect">
            <a:avLst/>
          </a:prstGeo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1A70706E-4E0B-42B2-B39E-2F5553F6BE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517020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14FEA3E0-6055-47E6-84D1-20E2C0593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9355245"/>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4"/>
            <a:ext cx="6851650" cy="530225"/>
          </a:xfrm>
          <a:prstGeom prst="rect">
            <a:avLst/>
          </a:prstGeom>
        </p:spPr>
        <p:txBody>
          <a:bodyPr/>
          <a:lstStyle/>
          <a:p>
            <a:r>
              <a:rPr lang="en-US" smtClean="0"/>
              <a:t>Click to edit Master title style</a:t>
            </a:r>
            <a:endParaRPr lang="en-US"/>
          </a:p>
        </p:txBody>
      </p:sp>
      <p:sp>
        <p:nvSpPr>
          <p:cNvPr id="3" name="Rectangle 202"/>
          <p:cNvSpPr>
            <a:spLocks noGrp="1" noChangeArrowheads="1"/>
          </p:cNvSpPr>
          <p:nvPr>
            <p:ph type="sldNum" sz="quarter" idx="10"/>
          </p:nvPr>
        </p:nvSpPr>
        <p:spPr>
          <a:xfrm>
            <a:off x="6759575" y="6149976"/>
            <a:ext cx="2133600" cy="476250"/>
          </a:xfrm>
          <a:prstGeom prst="rect">
            <a:avLst/>
          </a:prstGeom>
          <a:ln/>
        </p:spPr>
        <p:txBody>
          <a:bodyPr/>
          <a:lstStyle>
            <a:lvl1pPr>
              <a:defRPr/>
            </a:lvl1pPr>
          </a:lstStyle>
          <a:p>
            <a:pPr>
              <a:defRPr/>
            </a:pPr>
            <a:fld id="{1EAD4C99-ECE4-4D80-A461-21729846FA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9292312"/>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971157"/>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1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11.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0.xml"/><Relationship Id="rId7" Type="http://schemas.openxmlformats.org/officeDocument/2006/relationships/image" Target="../media/image7.jp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theme" Target="../theme/theme7.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theme" Target="../theme/theme8.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image" Target="../media/image9.png"/><Relationship Id="rId2" Type="http://schemas.openxmlformats.org/officeDocument/2006/relationships/slideLayout" Target="../slideLayouts/slideLayout79.xml"/><Relationship Id="rId16" Type="http://schemas.openxmlformats.org/officeDocument/2006/relationships/theme" Target="../theme/theme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D9C93-8BF8-4070-8216-C804583DB991}" type="datetimeFigureOut">
              <a:rPr lang="en-US" smtClean="0"/>
              <a:t>12/9/2016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9B326-C483-4A8C-B516-D58908A54D35}" type="slidenum">
              <a:rPr lang="en-US" smtClean="0"/>
              <a:t>‹#›</a:t>
            </a:fld>
            <a:endParaRPr lang="en-US"/>
          </a:p>
        </p:txBody>
      </p:sp>
    </p:spTree>
    <p:extLst>
      <p:ext uri="{BB962C8B-B14F-4D97-AF65-F5344CB8AC3E}">
        <p14:creationId xmlns:p14="http://schemas.microsoft.com/office/powerpoint/2010/main" val="3385893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cstate="screen"/>
          <a:srcRect/>
          <a:stretch>
            <a:fillRect/>
          </a:stretch>
        </p:blipFill>
        <p:spPr bwMode="auto">
          <a:xfrm>
            <a:off x="0" y="0"/>
            <a:ext cx="9144000" cy="6858000"/>
          </a:xfrm>
          <a:prstGeom prst="rect">
            <a:avLst/>
          </a:prstGeom>
          <a:noFill/>
          <a:ln w="9525">
            <a:noFill/>
            <a:miter lim="800000"/>
            <a:headEnd/>
            <a:tailEnd/>
          </a:ln>
        </p:spPr>
      </p:pic>
      <p:sp>
        <p:nvSpPr>
          <p:cNvPr id="13320"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defRPr/>
            </a:pPr>
            <a:endParaRPr lang="en-US" sz="1795">
              <a:solidFill>
                <a:srgbClr val="000000"/>
              </a:solidFill>
            </a:endParaRPr>
          </a:p>
        </p:txBody>
      </p:sp>
      <p:sp>
        <p:nvSpPr>
          <p:cNvPr id="9" name="Rectangle 202"/>
          <p:cNvSpPr>
            <a:spLocks noGrp="1" noChangeArrowheads="1"/>
          </p:cNvSpPr>
          <p:nvPr>
            <p:ph type="sldNum" sz="quarter" idx="4"/>
          </p:nvPr>
        </p:nvSpPr>
        <p:spPr>
          <a:xfrm>
            <a:off x="8564336" y="6482443"/>
            <a:ext cx="571500" cy="367393"/>
          </a:xfrm>
          <a:prstGeom prst="rect">
            <a:avLst/>
          </a:prstGeom>
          <a:ln/>
        </p:spPr>
        <p:txBody>
          <a:bodyPr/>
          <a:lstStyle>
            <a:lvl1pPr>
              <a:defRPr/>
            </a:lvl1pPr>
          </a:lstStyle>
          <a:p>
            <a:pPr eaLnBrk="0" fontAlgn="base" hangingPunct="0">
              <a:spcBef>
                <a:spcPct val="0"/>
              </a:spcBef>
              <a:spcAft>
                <a:spcPct val="0"/>
              </a:spcAft>
              <a:defRPr/>
            </a:pPr>
            <a:r>
              <a:rPr lang="en-US" altLang="en-US" sz="1397" dirty="0" smtClean="0">
                <a:solidFill>
                  <a:srgbClr val="000000"/>
                </a:solidFill>
              </a:rPr>
              <a:t>|‌  </a:t>
            </a:r>
            <a:fld id="{605F0397-9CF4-4B0D-B339-477C1D1488FE}" type="slidenum">
              <a:rPr lang="en-US" sz="1397" smtClean="0">
                <a:solidFill>
                  <a:srgbClr val="000000"/>
                </a:solidFill>
              </a:rPr>
              <a:pPr eaLnBrk="0" fontAlgn="base" hangingPunct="0">
                <a:spcBef>
                  <a:spcPct val="0"/>
                </a:spcBef>
                <a:spcAft>
                  <a:spcPct val="0"/>
                </a:spcAft>
                <a:defRPr/>
              </a:pPr>
              <a:t>‹#›</a:t>
            </a:fld>
            <a:endParaRPr lang="en-US" sz="1995" dirty="0">
              <a:solidFill>
                <a:srgbClr val="000000"/>
              </a:solidFill>
            </a:endParaRPr>
          </a:p>
        </p:txBody>
      </p:sp>
    </p:spTree>
    <p:extLst>
      <p:ext uri="{BB962C8B-B14F-4D97-AF65-F5344CB8AC3E}">
        <p14:creationId xmlns:p14="http://schemas.microsoft.com/office/powerpoint/2010/main" val="415558338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192" b="1">
          <a:solidFill>
            <a:schemeClr val="accent2"/>
          </a:solidFill>
          <a:latin typeface="+mj-lt"/>
          <a:ea typeface="+mj-ea"/>
          <a:cs typeface="+mj-cs"/>
        </a:defRPr>
      </a:lvl1pPr>
      <a:lvl2pPr algn="l" rtl="0" eaLnBrk="0" fontAlgn="base" hangingPunct="0">
        <a:lnSpc>
          <a:spcPct val="85000"/>
        </a:lnSpc>
        <a:spcBef>
          <a:spcPct val="0"/>
        </a:spcBef>
        <a:spcAft>
          <a:spcPct val="0"/>
        </a:spcAft>
        <a:defRPr sz="3192" b="1">
          <a:solidFill>
            <a:schemeClr val="accent2"/>
          </a:solidFill>
          <a:latin typeface="Arial" charset="0"/>
        </a:defRPr>
      </a:lvl2pPr>
      <a:lvl3pPr algn="l" rtl="0" eaLnBrk="0" fontAlgn="base" hangingPunct="0">
        <a:lnSpc>
          <a:spcPct val="85000"/>
        </a:lnSpc>
        <a:spcBef>
          <a:spcPct val="0"/>
        </a:spcBef>
        <a:spcAft>
          <a:spcPct val="0"/>
        </a:spcAft>
        <a:defRPr sz="3192" b="1">
          <a:solidFill>
            <a:schemeClr val="accent2"/>
          </a:solidFill>
          <a:latin typeface="Arial" charset="0"/>
        </a:defRPr>
      </a:lvl3pPr>
      <a:lvl4pPr algn="l" rtl="0" eaLnBrk="0" fontAlgn="base" hangingPunct="0">
        <a:lnSpc>
          <a:spcPct val="85000"/>
        </a:lnSpc>
        <a:spcBef>
          <a:spcPct val="0"/>
        </a:spcBef>
        <a:spcAft>
          <a:spcPct val="0"/>
        </a:spcAft>
        <a:defRPr sz="3192" b="1">
          <a:solidFill>
            <a:schemeClr val="accent2"/>
          </a:solidFill>
          <a:latin typeface="Arial" charset="0"/>
        </a:defRPr>
      </a:lvl4pPr>
      <a:lvl5pPr algn="l" rtl="0" eaLnBrk="0" fontAlgn="base" hangingPunct="0">
        <a:lnSpc>
          <a:spcPct val="85000"/>
        </a:lnSpc>
        <a:spcBef>
          <a:spcPct val="0"/>
        </a:spcBef>
        <a:spcAft>
          <a:spcPct val="0"/>
        </a:spcAft>
        <a:defRPr sz="3192" b="1">
          <a:solidFill>
            <a:schemeClr val="accent2"/>
          </a:solidFill>
          <a:latin typeface="Arial" charset="0"/>
        </a:defRPr>
      </a:lvl5pPr>
      <a:lvl6pPr marL="456057" algn="l" rtl="0" fontAlgn="base">
        <a:lnSpc>
          <a:spcPct val="85000"/>
        </a:lnSpc>
        <a:spcBef>
          <a:spcPct val="0"/>
        </a:spcBef>
        <a:spcAft>
          <a:spcPct val="0"/>
        </a:spcAft>
        <a:defRPr sz="3192" b="1">
          <a:solidFill>
            <a:schemeClr val="accent2"/>
          </a:solidFill>
          <a:latin typeface="Arial" charset="0"/>
        </a:defRPr>
      </a:lvl6pPr>
      <a:lvl7pPr marL="912114" algn="l" rtl="0" fontAlgn="base">
        <a:lnSpc>
          <a:spcPct val="85000"/>
        </a:lnSpc>
        <a:spcBef>
          <a:spcPct val="0"/>
        </a:spcBef>
        <a:spcAft>
          <a:spcPct val="0"/>
        </a:spcAft>
        <a:defRPr sz="3192" b="1">
          <a:solidFill>
            <a:schemeClr val="accent2"/>
          </a:solidFill>
          <a:latin typeface="Arial" charset="0"/>
        </a:defRPr>
      </a:lvl7pPr>
      <a:lvl8pPr marL="1368171" algn="l" rtl="0" fontAlgn="base">
        <a:lnSpc>
          <a:spcPct val="85000"/>
        </a:lnSpc>
        <a:spcBef>
          <a:spcPct val="0"/>
        </a:spcBef>
        <a:spcAft>
          <a:spcPct val="0"/>
        </a:spcAft>
        <a:defRPr sz="3192" b="1">
          <a:solidFill>
            <a:schemeClr val="accent2"/>
          </a:solidFill>
          <a:latin typeface="Arial" charset="0"/>
        </a:defRPr>
      </a:lvl8pPr>
      <a:lvl9pPr marL="1824228" algn="l" rtl="0" fontAlgn="base">
        <a:lnSpc>
          <a:spcPct val="85000"/>
        </a:lnSpc>
        <a:spcBef>
          <a:spcPct val="0"/>
        </a:spcBef>
        <a:spcAft>
          <a:spcPct val="0"/>
        </a:spcAft>
        <a:defRPr sz="3192" b="1">
          <a:solidFill>
            <a:schemeClr val="accent2"/>
          </a:solidFill>
          <a:latin typeface="Arial" charset="0"/>
        </a:defRPr>
      </a:lvl9pPr>
    </p:titleStyle>
    <p:bodyStyle>
      <a:lvl1pPr marL="281869" indent="-281869" algn="l" rtl="0" eaLnBrk="0" fontAlgn="base" hangingPunct="0">
        <a:spcBef>
          <a:spcPct val="30000"/>
        </a:spcBef>
        <a:spcAft>
          <a:spcPct val="0"/>
        </a:spcAft>
        <a:buChar char="•"/>
        <a:defRPr sz="1995">
          <a:solidFill>
            <a:schemeClr val="tx1"/>
          </a:solidFill>
          <a:latin typeface="+mn-lt"/>
          <a:ea typeface="+mn-ea"/>
          <a:cs typeface="+mn-cs"/>
        </a:defRPr>
      </a:lvl1pPr>
      <a:lvl2pPr marL="634997" indent="-239114" algn="l" rtl="0" eaLnBrk="0" fontAlgn="base" hangingPunct="0">
        <a:spcBef>
          <a:spcPct val="30000"/>
        </a:spcBef>
        <a:spcAft>
          <a:spcPct val="0"/>
        </a:spcAft>
        <a:buFont typeface="Times" charset="0"/>
        <a:buChar char="–"/>
        <a:defRPr sz="1995">
          <a:solidFill>
            <a:schemeClr val="tx1"/>
          </a:solidFill>
          <a:latin typeface="+mn-lt"/>
        </a:defRPr>
      </a:lvl2pPr>
      <a:lvl3pPr marL="915281" indent="-166271" algn="l" rtl="0" eaLnBrk="0" fontAlgn="base" hangingPunct="0">
        <a:spcBef>
          <a:spcPct val="30000"/>
        </a:spcBef>
        <a:spcAft>
          <a:spcPct val="0"/>
        </a:spcAft>
        <a:buChar char="•"/>
        <a:defRPr sz="1995">
          <a:solidFill>
            <a:schemeClr val="tx1"/>
          </a:solidFill>
          <a:latin typeface="+mn-lt"/>
        </a:defRPr>
      </a:lvl3pPr>
      <a:lvl4pPr marL="1252574" indent="-223278" algn="l" rtl="0" eaLnBrk="0" fontAlgn="base" hangingPunct="0">
        <a:spcBef>
          <a:spcPct val="30000"/>
        </a:spcBef>
        <a:spcAft>
          <a:spcPct val="0"/>
        </a:spcAft>
        <a:buChar char="–"/>
        <a:defRPr sz="1995">
          <a:solidFill>
            <a:schemeClr val="tx1"/>
          </a:solidFill>
          <a:latin typeface="+mn-lt"/>
        </a:defRPr>
      </a:lvl4pPr>
      <a:lvl5pPr marL="1589865" indent="-223278" algn="l" rtl="0" eaLnBrk="0" fontAlgn="base" hangingPunct="0">
        <a:spcBef>
          <a:spcPct val="30000"/>
        </a:spcBef>
        <a:spcAft>
          <a:spcPct val="0"/>
        </a:spcAft>
        <a:buChar char="»"/>
        <a:defRPr sz="1995">
          <a:solidFill>
            <a:schemeClr val="tx1"/>
          </a:solidFill>
          <a:latin typeface="+mn-lt"/>
        </a:defRPr>
      </a:lvl5pPr>
      <a:lvl6pPr marL="2045922" indent="-223278" algn="l" rtl="0" fontAlgn="base">
        <a:spcBef>
          <a:spcPct val="30000"/>
        </a:spcBef>
        <a:spcAft>
          <a:spcPct val="0"/>
        </a:spcAft>
        <a:buChar char="»"/>
        <a:defRPr sz="1995">
          <a:solidFill>
            <a:schemeClr val="tx1"/>
          </a:solidFill>
          <a:latin typeface="+mn-lt"/>
        </a:defRPr>
      </a:lvl6pPr>
      <a:lvl7pPr marL="2501979" indent="-223278" algn="l" rtl="0" fontAlgn="base">
        <a:spcBef>
          <a:spcPct val="30000"/>
        </a:spcBef>
        <a:spcAft>
          <a:spcPct val="0"/>
        </a:spcAft>
        <a:buChar char="»"/>
        <a:defRPr sz="1995">
          <a:solidFill>
            <a:schemeClr val="tx1"/>
          </a:solidFill>
          <a:latin typeface="+mn-lt"/>
        </a:defRPr>
      </a:lvl7pPr>
      <a:lvl8pPr marL="2958036" indent="-223278" algn="l" rtl="0" fontAlgn="base">
        <a:spcBef>
          <a:spcPct val="30000"/>
        </a:spcBef>
        <a:spcAft>
          <a:spcPct val="0"/>
        </a:spcAft>
        <a:buChar char="»"/>
        <a:defRPr sz="1995">
          <a:solidFill>
            <a:schemeClr val="tx1"/>
          </a:solidFill>
          <a:latin typeface="+mn-lt"/>
        </a:defRPr>
      </a:lvl8pPr>
      <a:lvl9pPr marL="3414093" indent="-223278" algn="l" rtl="0" fontAlgn="base">
        <a:spcBef>
          <a:spcPct val="30000"/>
        </a:spcBef>
        <a:spcAft>
          <a:spcPct val="0"/>
        </a:spcAft>
        <a:buChar char="»"/>
        <a:defRPr sz="1995">
          <a:solidFill>
            <a:schemeClr val="tx1"/>
          </a:solidFill>
          <a:latin typeface="+mn-lt"/>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cstate="screen"/>
          <a:srcRect/>
          <a:stretch>
            <a:fillRect/>
          </a:stretch>
        </p:blipFill>
        <p:spPr bwMode="auto">
          <a:xfrm>
            <a:off x="0" y="0"/>
            <a:ext cx="9144000" cy="6858000"/>
          </a:xfrm>
          <a:prstGeom prst="rect">
            <a:avLst/>
          </a:prstGeom>
          <a:noFill/>
          <a:ln w="9525">
            <a:noFill/>
            <a:miter lim="800000"/>
            <a:headEnd/>
            <a:tailEnd/>
          </a:ln>
        </p:spPr>
      </p:pic>
      <p:sp>
        <p:nvSpPr>
          <p:cNvPr id="13320"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defRPr/>
            </a:pPr>
            <a:endParaRPr lang="en-US" sz="1795">
              <a:solidFill>
                <a:srgbClr val="000000"/>
              </a:solidFill>
            </a:endParaRPr>
          </a:p>
        </p:txBody>
      </p:sp>
      <p:sp>
        <p:nvSpPr>
          <p:cNvPr id="9" name="Rectangle 202"/>
          <p:cNvSpPr>
            <a:spLocks noGrp="1" noChangeArrowheads="1"/>
          </p:cNvSpPr>
          <p:nvPr>
            <p:ph type="sldNum" sz="quarter" idx="4"/>
          </p:nvPr>
        </p:nvSpPr>
        <p:spPr>
          <a:xfrm>
            <a:off x="8564336" y="6482443"/>
            <a:ext cx="571500" cy="367393"/>
          </a:xfrm>
          <a:prstGeom prst="rect">
            <a:avLst/>
          </a:prstGeom>
          <a:ln/>
        </p:spPr>
        <p:txBody>
          <a:bodyPr/>
          <a:lstStyle>
            <a:lvl1pPr>
              <a:defRPr/>
            </a:lvl1pPr>
          </a:lstStyle>
          <a:p>
            <a:pPr eaLnBrk="0" fontAlgn="base" hangingPunct="0">
              <a:spcBef>
                <a:spcPct val="0"/>
              </a:spcBef>
              <a:spcAft>
                <a:spcPct val="0"/>
              </a:spcAft>
              <a:defRPr/>
            </a:pPr>
            <a:r>
              <a:rPr lang="en-US" altLang="en-US" sz="1397" dirty="0" smtClean="0">
                <a:solidFill>
                  <a:srgbClr val="000000"/>
                </a:solidFill>
              </a:rPr>
              <a:t>|‌  </a:t>
            </a:r>
            <a:fld id="{605F0397-9CF4-4B0D-B339-477C1D1488FE}" type="slidenum">
              <a:rPr lang="en-US" sz="1397" smtClean="0">
                <a:solidFill>
                  <a:srgbClr val="000000"/>
                </a:solidFill>
              </a:rPr>
              <a:pPr eaLnBrk="0" fontAlgn="base" hangingPunct="0">
                <a:spcBef>
                  <a:spcPct val="0"/>
                </a:spcBef>
                <a:spcAft>
                  <a:spcPct val="0"/>
                </a:spcAft>
                <a:defRPr/>
              </a:pPr>
              <a:t>‹#›</a:t>
            </a:fld>
            <a:endParaRPr lang="en-US" sz="1995" dirty="0">
              <a:solidFill>
                <a:srgbClr val="000000"/>
              </a:solidFill>
            </a:endParaRPr>
          </a:p>
        </p:txBody>
      </p:sp>
    </p:spTree>
    <p:extLst>
      <p:ext uri="{BB962C8B-B14F-4D97-AF65-F5344CB8AC3E}">
        <p14:creationId xmlns:p14="http://schemas.microsoft.com/office/powerpoint/2010/main" val="174783364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192" b="1">
          <a:solidFill>
            <a:schemeClr val="accent2"/>
          </a:solidFill>
          <a:latin typeface="+mj-lt"/>
          <a:ea typeface="+mj-ea"/>
          <a:cs typeface="+mj-cs"/>
        </a:defRPr>
      </a:lvl1pPr>
      <a:lvl2pPr algn="l" rtl="0" eaLnBrk="0" fontAlgn="base" hangingPunct="0">
        <a:lnSpc>
          <a:spcPct val="85000"/>
        </a:lnSpc>
        <a:spcBef>
          <a:spcPct val="0"/>
        </a:spcBef>
        <a:spcAft>
          <a:spcPct val="0"/>
        </a:spcAft>
        <a:defRPr sz="3192" b="1">
          <a:solidFill>
            <a:schemeClr val="accent2"/>
          </a:solidFill>
          <a:latin typeface="Arial" charset="0"/>
        </a:defRPr>
      </a:lvl2pPr>
      <a:lvl3pPr algn="l" rtl="0" eaLnBrk="0" fontAlgn="base" hangingPunct="0">
        <a:lnSpc>
          <a:spcPct val="85000"/>
        </a:lnSpc>
        <a:spcBef>
          <a:spcPct val="0"/>
        </a:spcBef>
        <a:spcAft>
          <a:spcPct val="0"/>
        </a:spcAft>
        <a:defRPr sz="3192" b="1">
          <a:solidFill>
            <a:schemeClr val="accent2"/>
          </a:solidFill>
          <a:latin typeface="Arial" charset="0"/>
        </a:defRPr>
      </a:lvl3pPr>
      <a:lvl4pPr algn="l" rtl="0" eaLnBrk="0" fontAlgn="base" hangingPunct="0">
        <a:lnSpc>
          <a:spcPct val="85000"/>
        </a:lnSpc>
        <a:spcBef>
          <a:spcPct val="0"/>
        </a:spcBef>
        <a:spcAft>
          <a:spcPct val="0"/>
        </a:spcAft>
        <a:defRPr sz="3192" b="1">
          <a:solidFill>
            <a:schemeClr val="accent2"/>
          </a:solidFill>
          <a:latin typeface="Arial" charset="0"/>
        </a:defRPr>
      </a:lvl4pPr>
      <a:lvl5pPr algn="l" rtl="0" eaLnBrk="0" fontAlgn="base" hangingPunct="0">
        <a:lnSpc>
          <a:spcPct val="85000"/>
        </a:lnSpc>
        <a:spcBef>
          <a:spcPct val="0"/>
        </a:spcBef>
        <a:spcAft>
          <a:spcPct val="0"/>
        </a:spcAft>
        <a:defRPr sz="3192" b="1">
          <a:solidFill>
            <a:schemeClr val="accent2"/>
          </a:solidFill>
          <a:latin typeface="Arial" charset="0"/>
        </a:defRPr>
      </a:lvl5pPr>
      <a:lvl6pPr marL="456057" algn="l" rtl="0" fontAlgn="base">
        <a:lnSpc>
          <a:spcPct val="85000"/>
        </a:lnSpc>
        <a:spcBef>
          <a:spcPct val="0"/>
        </a:spcBef>
        <a:spcAft>
          <a:spcPct val="0"/>
        </a:spcAft>
        <a:defRPr sz="3192" b="1">
          <a:solidFill>
            <a:schemeClr val="accent2"/>
          </a:solidFill>
          <a:latin typeface="Arial" charset="0"/>
        </a:defRPr>
      </a:lvl6pPr>
      <a:lvl7pPr marL="912114" algn="l" rtl="0" fontAlgn="base">
        <a:lnSpc>
          <a:spcPct val="85000"/>
        </a:lnSpc>
        <a:spcBef>
          <a:spcPct val="0"/>
        </a:spcBef>
        <a:spcAft>
          <a:spcPct val="0"/>
        </a:spcAft>
        <a:defRPr sz="3192" b="1">
          <a:solidFill>
            <a:schemeClr val="accent2"/>
          </a:solidFill>
          <a:latin typeface="Arial" charset="0"/>
        </a:defRPr>
      </a:lvl7pPr>
      <a:lvl8pPr marL="1368171" algn="l" rtl="0" fontAlgn="base">
        <a:lnSpc>
          <a:spcPct val="85000"/>
        </a:lnSpc>
        <a:spcBef>
          <a:spcPct val="0"/>
        </a:spcBef>
        <a:spcAft>
          <a:spcPct val="0"/>
        </a:spcAft>
        <a:defRPr sz="3192" b="1">
          <a:solidFill>
            <a:schemeClr val="accent2"/>
          </a:solidFill>
          <a:latin typeface="Arial" charset="0"/>
        </a:defRPr>
      </a:lvl8pPr>
      <a:lvl9pPr marL="1824228" algn="l" rtl="0" fontAlgn="base">
        <a:lnSpc>
          <a:spcPct val="85000"/>
        </a:lnSpc>
        <a:spcBef>
          <a:spcPct val="0"/>
        </a:spcBef>
        <a:spcAft>
          <a:spcPct val="0"/>
        </a:spcAft>
        <a:defRPr sz="3192" b="1">
          <a:solidFill>
            <a:schemeClr val="accent2"/>
          </a:solidFill>
          <a:latin typeface="Arial" charset="0"/>
        </a:defRPr>
      </a:lvl9pPr>
    </p:titleStyle>
    <p:bodyStyle>
      <a:lvl1pPr marL="281869" indent="-281869" algn="l" rtl="0" eaLnBrk="0" fontAlgn="base" hangingPunct="0">
        <a:spcBef>
          <a:spcPct val="30000"/>
        </a:spcBef>
        <a:spcAft>
          <a:spcPct val="0"/>
        </a:spcAft>
        <a:buChar char="•"/>
        <a:defRPr sz="1995">
          <a:solidFill>
            <a:schemeClr val="tx1"/>
          </a:solidFill>
          <a:latin typeface="+mn-lt"/>
          <a:ea typeface="+mn-ea"/>
          <a:cs typeface="+mn-cs"/>
        </a:defRPr>
      </a:lvl1pPr>
      <a:lvl2pPr marL="634997" indent="-239114" algn="l" rtl="0" eaLnBrk="0" fontAlgn="base" hangingPunct="0">
        <a:spcBef>
          <a:spcPct val="30000"/>
        </a:spcBef>
        <a:spcAft>
          <a:spcPct val="0"/>
        </a:spcAft>
        <a:buFont typeface="Times" charset="0"/>
        <a:buChar char="–"/>
        <a:defRPr sz="1995">
          <a:solidFill>
            <a:schemeClr val="tx1"/>
          </a:solidFill>
          <a:latin typeface="+mn-lt"/>
        </a:defRPr>
      </a:lvl2pPr>
      <a:lvl3pPr marL="915281" indent="-166271" algn="l" rtl="0" eaLnBrk="0" fontAlgn="base" hangingPunct="0">
        <a:spcBef>
          <a:spcPct val="30000"/>
        </a:spcBef>
        <a:spcAft>
          <a:spcPct val="0"/>
        </a:spcAft>
        <a:buChar char="•"/>
        <a:defRPr sz="1995">
          <a:solidFill>
            <a:schemeClr val="tx1"/>
          </a:solidFill>
          <a:latin typeface="+mn-lt"/>
        </a:defRPr>
      </a:lvl3pPr>
      <a:lvl4pPr marL="1252574" indent="-223278" algn="l" rtl="0" eaLnBrk="0" fontAlgn="base" hangingPunct="0">
        <a:spcBef>
          <a:spcPct val="30000"/>
        </a:spcBef>
        <a:spcAft>
          <a:spcPct val="0"/>
        </a:spcAft>
        <a:buChar char="–"/>
        <a:defRPr sz="1995">
          <a:solidFill>
            <a:schemeClr val="tx1"/>
          </a:solidFill>
          <a:latin typeface="+mn-lt"/>
        </a:defRPr>
      </a:lvl4pPr>
      <a:lvl5pPr marL="1589865" indent="-223278" algn="l" rtl="0" eaLnBrk="0" fontAlgn="base" hangingPunct="0">
        <a:spcBef>
          <a:spcPct val="30000"/>
        </a:spcBef>
        <a:spcAft>
          <a:spcPct val="0"/>
        </a:spcAft>
        <a:buChar char="»"/>
        <a:defRPr sz="1995">
          <a:solidFill>
            <a:schemeClr val="tx1"/>
          </a:solidFill>
          <a:latin typeface="+mn-lt"/>
        </a:defRPr>
      </a:lvl5pPr>
      <a:lvl6pPr marL="2045922" indent="-223278" algn="l" rtl="0" fontAlgn="base">
        <a:spcBef>
          <a:spcPct val="30000"/>
        </a:spcBef>
        <a:spcAft>
          <a:spcPct val="0"/>
        </a:spcAft>
        <a:buChar char="»"/>
        <a:defRPr sz="1995">
          <a:solidFill>
            <a:schemeClr val="tx1"/>
          </a:solidFill>
          <a:latin typeface="+mn-lt"/>
        </a:defRPr>
      </a:lvl6pPr>
      <a:lvl7pPr marL="2501979" indent="-223278" algn="l" rtl="0" fontAlgn="base">
        <a:spcBef>
          <a:spcPct val="30000"/>
        </a:spcBef>
        <a:spcAft>
          <a:spcPct val="0"/>
        </a:spcAft>
        <a:buChar char="»"/>
        <a:defRPr sz="1995">
          <a:solidFill>
            <a:schemeClr val="tx1"/>
          </a:solidFill>
          <a:latin typeface="+mn-lt"/>
        </a:defRPr>
      </a:lvl7pPr>
      <a:lvl8pPr marL="2958036" indent="-223278" algn="l" rtl="0" fontAlgn="base">
        <a:spcBef>
          <a:spcPct val="30000"/>
        </a:spcBef>
        <a:spcAft>
          <a:spcPct val="0"/>
        </a:spcAft>
        <a:buChar char="»"/>
        <a:defRPr sz="1995">
          <a:solidFill>
            <a:schemeClr val="tx1"/>
          </a:solidFill>
          <a:latin typeface="+mn-lt"/>
        </a:defRPr>
      </a:lvl8pPr>
      <a:lvl9pPr marL="3414093" indent="-223278" algn="l" rtl="0" fontAlgn="base">
        <a:spcBef>
          <a:spcPct val="30000"/>
        </a:spcBef>
        <a:spcAft>
          <a:spcPct val="0"/>
        </a:spcAft>
        <a:buChar char="»"/>
        <a:defRPr sz="1995">
          <a:solidFill>
            <a:schemeClr val="tx1"/>
          </a:solidFill>
          <a:latin typeface="+mn-lt"/>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cstate="screen"/>
          <a:srcRect/>
          <a:stretch>
            <a:fillRect/>
          </a:stretch>
        </p:blipFill>
        <p:spPr bwMode="auto">
          <a:xfrm>
            <a:off x="0" y="0"/>
            <a:ext cx="9144000" cy="6858000"/>
          </a:xfrm>
          <a:prstGeom prst="rect">
            <a:avLst/>
          </a:prstGeom>
          <a:noFill/>
          <a:ln w="9525">
            <a:noFill/>
            <a:miter lim="800000"/>
            <a:headEnd/>
            <a:tailEnd/>
          </a:ln>
        </p:spPr>
      </p:pic>
      <p:sp>
        <p:nvSpPr>
          <p:cNvPr id="13320"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defRPr/>
            </a:pPr>
            <a:endParaRPr lang="en-US" sz="1795">
              <a:solidFill>
                <a:srgbClr val="000000"/>
              </a:solidFill>
            </a:endParaRPr>
          </a:p>
        </p:txBody>
      </p:sp>
      <p:sp>
        <p:nvSpPr>
          <p:cNvPr id="9" name="Rectangle 202"/>
          <p:cNvSpPr>
            <a:spLocks noGrp="1" noChangeArrowheads="1"/>
          </p:cNvSpPr>
          <p:nvPr>
            <p:ph type="sldNum" sz="quarter" idx="4"/>
          </p:nvPr>
        </p:nvSpPr>
        <p:spPr>
          <a:xfrm>
            <a:off x="8564336" y="6482443"/>
            <a:ext cx="571500" cy="367393"/>
          </a:xfrm>
          <a:prstGeom prst="rect">
            <a:avLst/>
          </a:prstGeom>
          <a:ln/>
        </p:spPr>
        <p:txBody>
          <a:bodyPr/>
          <a:lstStyle>
            <a:lvl1pPr>
              <a:defRPr/>
            </a:lvl1pPr>
          </a:lstStyle>
          <a:p>
            <a:pPr eaLnBrk="0" fontAlgn="base" hangingPunct="0">
              <a:spcBef>
                <a:spcPct val="0"/>
              </a:spcBef>
              <a:spcAft>
                <a:spcPct val="0"/>
              </a:spcAft>
              <a:defRPr/>
            </a:pPr>
            <a:r>
              <a:rPr lang="en-US" altLang="en-US" sz="1397" dirty="0" smtClean="0">
                <a:solidFill>
                  <a:srgbClr val="000000"/>
                </a:solidFill>
              </a:rPr>
              <a:t>|‌  </a:t>
            </a:r>
            <a:fld id="{605F0397-9CF4-4B0D-B339-477C1D1488FE}" type="slidenum">
              <a:rPr lang="en-US" sz="1397" smtClean="0">
                <a:solidFill>
                  <a:srgbClr val="000000"/>
                </a:solidFill>
              </a:rPr>
              <a:pPr eaLnBrk="0" fontAlgn="base" hangingPunct="0">
                <a:spcBef>
                  <a:spcPct val="0"/>
                </a:spcBef>
                <a:spcAft>
                  <a:spcPct val="0"/>
                </a:spcAft>
                <a:defRPr/>
              </a:pPr>
              <a:t>‹#›</a:t>
            </a:fld>
            <a:endParaRPr lang="en-US" sz="1995" dirty="0">
              <a:solidFill>
                <a:srgbClr val="000000"/>
              </a:solidFill>
            </a:endParaRPr>
          </a:p>
        </p:txBody>
      </p:sp>
    </p:spTree>
    <p:extLst>
      <p:ext uri="{BB962C8B-B14F-4D97-AF65-F5344CB8AC3E}">
        <p14:creationId xmlns:p14="http://schemas.microsoft.com/office/powerpoint/2010/main" val="24170330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192" b="1">
          <a:solidFill>
            <a:schemeClr val="accent2"/>
          </a:solidFill>
          <a:latin typeface="+mj-lt"/>
          <a:ea typeface="+mj-ea"/>
          <a:cs typeface="+mj-cs"/>
        </a:defRPr>
      </a:lvl1pPr>
      <a:lvl2pPr algn="l" rtl="0" eaLnBrk="0" fontAlgn="base" hangingPunct="0">
        <a:lnSpc>
          <a:spcPct val="85000"/>
        </a:lnSpc>
        <a:spcBef>
          <a:spcPct val="0"/>
        </a:spcBef>
        <a:spcAft>
          <a:spcPct val="0"/>
        </a:spcAft>
        <a:defRPr sz="3192" b="1">
          <a:solidFill>
            <a:schemeClr val="accent2"/>
          </a:solidFill>
          <a:latin typeface="Arial" charset="0"/>
        </a:defRPr>
      </a:lvl2pPr>
      <a:lvl3pPr algn="l" rtl="0" eaLnBrk="0" fontAlgn="base" hangingPunct="0">
        <a:lnSpc>
          <a:spcPct val="85000"/>
        </a:lnSpc>
        <a:spcBef>
          <a:spcPct val="0"/>
        </a:spcBef>
        <a:spcAft>
          <a:spcPct val="0"/>
        </a:spcAft>
        <a:defRPr sz="3192" b="1">
          <a:solidFill>
            <a:schemeClr val="accent2"/>
          </a:solidFill>
          <a:latin typeface="Arial" charset="0"/>
        </a:defRPr>
      </a:lvl3pPr>
      <a:lvl4pPr algn="l" rtl="0" eaLnBrk="0" fontAlgn="base" hangingPunct="0">
        <a:lnSpc>
          <a:spcPct val="85000"/>
        </a:lnSpc>
        <a:spcBef>
          <a:spcPct val="0"/>
        </a:spcBef>
        <a:spcAft>
          <a:spcPct val="0"/>
        </a:spcAft>
        <a:defRPr sz="3192" b="1">
          <a:solidFill>
            <a:schemeClr val="accent2"/>
          </a:solidFill>
          <a:latin typeface="Arial" charset="0"/>
        </a:defRPr>
      </a:lvl4pPr>
      <a:lvl5pPr algn="l" rtl="0" eaLnBrk="0" fontAlgn="base" hangingPunct="0">
        <a:lnSpc>
          <a:spcPct val="85000"/>
        </a:lnSpc>
        <a:spcBef>
          <a:spcPct val="0"/>
        </a:spcBef>
        <a:spcAft>
          <a:spcPct val="0"/>
        </a:spcAft>
        <a:defRPr sz="3192" b="1">
          <a:solidFill>
            <a:schemeClr val="accent2"/>
          </a:solidFill>
          <a:latin typeface="Arial" charset="0"/>
        </a:defRPr>
      </a:lvl5pPr>
      <a:lvl6pPr marL="456057" algn="l" rtl="0" fontAlgn="base">
        <a:lnSpc>
          <a:spcPct val="85000"/>
        </a:lnSpc>
        <a:spcBef>
          <a:spcPct val="0"/>
        </a:spcBef>
        <a:spcAft>
          <a:spcPct val="0"/>
        </a:spcAft>
        <a:defRPr sz="3192" b="1">
          <a:solidFill>
            <a:schemeClr val="accent2"/>
          </a:solidFill>
          <a:latin typeface="Arial" charset="0"/>
        </a:defRPr>
      </a:lvl6pPr>
      <a:lvl7pPr marL="912114" algn="l" rtl="0" fontAlgn="base">
        <a:lnSpc>
          <a:spcPct val="85000"/>
        </a:lnSpc>
        <a:spcBef>
          <a:spcPct val="0"/>
        </a:spcBef>
        <a:spcAft>
          <a:spcPct val="0"/>
        </a:spcAft>
        <a:defRPr sz="3192" b="1">
          <a:solidFill>
            <a:schemeClr val="accent2"/>
          </a:solidFill>
          <a:latin typeface="Arial" charset="0"/>
        </a:defRPr>
      </a:lvl7pPr>
      <a:lvl8pPr marL="1368171" algn="l" rtl="0" fontAlgn="base">
        <a:lnSpc>
          <a:spcPct val="85000"/>
        </a:lnSpc>
        <a:spcBef>
          <a:spcPct val="0"/>
        </a:spcBef>
        <a:spcAft>
          <a:spcPct val="0"/>
        </a:spcAft>
        <a:defRPr sz="3192" b="1">
          <a:solidFill>
            <a:schemeClr val="accent2"/>
          </a:solidFill>
          <a:latin typeface="Arial" charset="0"/>
        </a:defRPr>
      </a:lvl8pPr>
      <a:lvl9pPr marL="1824228" algn="l" rtl="0" fontAlgn="base">
        <a:lnSpc>
          <a:spcPct val="85000"/>
        </a:lnSpc>
        <a:spcBef>
          <a:spcPct val="0"/>
        </a:spcBef>
        <a:spcAft>
          <a:spcPct val="0"/>
        </a:spcAft>
        <a:defRPr sz="3192" b="1">
          <a:solidFill>
            <a:schemeClr val="accent2"/>
          </a:solidFill>
          <a:latin typeface="Arial" charset="0"/>
        </a:defRPr>
      </a:lvl9pPr>
    </p:titleStyle>
    <p:bodyStyle>
      <a:lvl1pPr marL="281869" indent="-281869" algn="l" rtl="0" eaLnBrk="0" fontAlgn="base" hangingPunct="0">
        <a:spcBef>
          <a:spcPct val="30000"/>
        </a:spcBef>
        <a:spcAft>
          <a:spcPct val="0"/>
        </a:spcAft>
        <a:buChar char="•"/>
        <a:defRPr sz="1995">
          <a:solidFill>
            <a:schemeClr val="tx1"/>
          </a:solidFill>
          <a:latin typeface="+mn-lt"/>
          <a:ea typeface="+mn-ea"/>
          <a:cs typeface="+mn-cs"/>
        </a:defRPr>
      </a:lvl1pPr>
      <a:lvl2pPr marL="634997" indent="-239114" algn="l" rtl="0" eaLnBrk="0" fontAlgn="base" hangingPunct="0">
        <a:spcBef>
          <a:spcPct val="30000"/>
        </a:spcBef>
        <a:spcAft>
          <a:spcPct val="0"/>
        </a:spcAft>
        <a:buFont typeface="Times" charset="0"/>
        <a:buChar char="–"/>
        <a:defRPr sz="1995">
          <a:solidFill>
            <a:schemeClr val="tx1"/>
          </a:solidFill>
          <a:latin typeface="+mn-lt"/>
        </a:defRPr>
      </a:lvl2pPr>
      <a:lvl3pPr marL="915281" indent="-166271" algn="l" rtl="0" eaLnBrk="0" fontAlgn="base" hangingPunct="0">
        <a:spcBef>
          <a:spcPct val="30000"/>
        </a:spcBef>
        <a:spcAft>
          <a:spcPct val="0"/>
        </a:spcAft>
        <a:buChar char="•"/>
        <a:defRPr sz="1995">
          <a:solidFill>
            <a:schemeClr val="tx1"/>
          </a:solidFill>
          <a:latin typeface="+mn-lt"/>
        </a:defRPr>
      </a:lvl3pPr>
      <a:lvl4pPr marL="1252574" indent="-223278" algn="l" rtl="0" eaLnBrk="0" fontAlgn="base" hangingPunct="0">
        <a:spcBef>
          <a:spcPct val="30000"/>
        </a:spcBef>
        <a:spcAft>
          <a:spcPct val="0"/>
        </a:spcAft>
        <a:buChar char="–"/>
        <a:defRPr sz="1995">
          <a:solidFill>
            <a:schemeClr val="tx1"/>
          </a:solidFill>
          <a:latin typeface="+mn-lt"/>
        </a:defRPr>
      </a:lvl4pPr>
      <a:lvl5pPr marL="1589865" indent="-223278" algn="l" rtl="0" eaLnBrk="0" fontAlgn="base" hangingPunct="0">
        <a:spcBef>
          <a:spcPct val="30000"/>
        </a:spcBef>
        <a:spcAft>
          <a:spcPct val="0"/>
        </a:spcAft>
        <a:buChar char="»"/>
        <a:defRPr sz="1995">
          <a:solidFill>
            <a:schemeClr val="tx1"/>
          </a:solidFill>
          <a:latin typeface="+mn-lt"/>
        </a:defRPr>
      </a:lvl5pPr>
      <a:lvl6pPr marL="2045922" indent="-223278" algn="l" rtl="0" fontAlgn="base">
        <a:spcBef>
          <a:spcPct val="30000"/>
        </a:spcBef>
        <a:spcAft>
          <a:spcPct val="0"/>
        </a:spcAft>
        <a:buChar char="»"/>
        <a:defRPr sz="1995">
          <a:solidFill>
            <a:schemeClr val="tx1"/>
          </a:solidFill>
          <a:latin typeface="+mn-lt"/>
        </a:defRPr>
      </a:lvl6pPr>
      <a:lvl7pPr marL="2501979" indent="-223278" algn="l" rtl="0" fontAlgn="base">
        <a:spcBef>
          <a:spcPct val="30000"/>
        </a:spcBef>
        <a:spcAft>
          <a:spcPct val="0"/>
        </a:spcAft>
        <a:buChar char="»"/>
        <a:defRPr sz="1995">
          <a:solidFill>
            <a:schemeClr val="tx1"/>
          </a:solidFill>
          <a:latin typeface="+mn-lt"/>
        </a:defRPr>
      </a:lvl7pPr>
      <a:lvl8pPr marL="2958036" indent="-223278" algn="l" rtl="0" fontAlgn="base">
        <a:spcBef>
          <a:spcPct val="30000"/>
        </a:spcBef>
        <a:spcAft>
          <a:spcPct val="0"/>
        </a:spcAft>
        <a:buChar char="»"/>
        <a:defRPr sz="1995">
          <a:solidFill>
            <a:schemeClr val="tx1"/>
          </a:solidFill>
          <a:latin typeface="+mn-lt"/>
        </a:defRPr>
      </a:lvl8pPr>
      <a:lvl9pPr marL="3414093" indent="-223278" algn="l" rtl="0" fontAlgn="base">
        <a:spcBef>
          <a:spcPct val="30000"/>
        </a:spcBef>
        <a:spcAft>
          <a:spcPct val="0"/>
        </a:spcAft>
        <a:buChar char="»"/>
        <a:defRPr sz="1995">
          <a:solidFill>
            <a:schemeClr val="tx1"/>
          </a:solidFill>
          <a:latin typeface="+mn-lt"/>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cstate="screen"/>
          <a:srcRect/>
          <a:stretch>
            <a:fillRect/>
          </a:stretch>
        </p:blipFill>
        <p:spPr bwMode="auto">
          <a:xfrm>
            <a:off x="0" y="0"/>
            <a:ext cx="9144000" cy="6858000"/>
          </a:xfrm>
          <a:prstGeom prst="rect">
            <a:avLst/>
          </a:prstGeom>
          <a:noFill/>
          <a:ln w="9525">
            <a:noFill/>
            <a:miter lim="800000"/>
            <a:headEnd/>
            <a:tailEnd/>
          </a:ln>
        </p:spPr>
      </p:pic>
      <p:sp>
        <p:nvSpPr>
          <p:cNvPr id="13320"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defRPr/>
            </a:pPr>
            <a:endParaRPr lang="en-US" sz="1795">
              <a:solidFill>
                <a:srgbClr val="000000"/>
              </a:solidFill>
            </a:endParaRPr>
          </a:p>
        </p:txBody>
      </p:sp>
      <p:sp>
        <p:nvSpPr>
          <p:cNvPr id="9" name="Rectangle 202"/>
          <p:cNvSpPr>
            <a:spLocks noGrp="1" noChangeArrowheads="1"/>
          </p:cNvSpPr>
          <p:nvPr>
            <p:ph type="sldNum" sz="quarter" idx="4"/>
          </p:nvPr>
        </p:nvSpPr>
        <p:spPr>
          <a:xfrm>
            <a:off x="8564336" y="6482443"/>
            <a:ext cx="571500" cy="367393"/>
          </a:xfrm>
          <a:prstGeom prst="rect">
            <a:avLst/>
          </a:prstGeom>
          <a:ln/>
        </p:spPr>
        <p:txBody>
          <a:bodyPr/>
          <a:lstStyle>
            <a:lvl1pPr>
              <a:defRPr/>
            </a:lvl1pPr>
          </a:lstStyle>
          <a:p>
            <a:pPr eaLnBrk="0" fontAlgn="base" hangingPunct="0">
              <a:spcBef>
                <a:spcPct val="0"/>
              </a:spcBef>
              <a:spcAft>
                <a:spcPct val="0"/>
              </a:spcAft>
              <a:defRPr/>
            </a:pPr>
            <a:r>
              <a:rPr lang="en-US" altLang="en-US" sz="1397" dirty="0" smtClean="0">
                <a:solidFill>
                  <a:srgbClr val="000000"/>
                </a:solidFill>
              </a:rPr>
              <a:t>|‌  </a:t>
            </a:r>
            <a:fld id="{605F0397-9CF4-4B0D-B339-477C1D1488FE}" type="slidenum">
              <a:rPr lang="en-US" sz="1397" smtClean="0">
                <a:solidFill>
                  <a:srgbClr val="000000"/>
                </a:solidFill>
              </a:rPr>
              <a:pPr eaLnBrk="0" fontAlgn="base" hangingPunct="0">
                <a:spcBef>
                  <a:spcPct val="0"/>
                </a:spcBef>
                <a:spcAft>
                  <a:spcPct val="0"/>
                </a:spcAft>
                <a:defRPr/>
              </a:pPr>
              <a:t>‹#›</a:t>
            </a:fld>
            <a:endParaRPr lang="en-US" sz="1995" dirty="0">
              <a:solidFill>
                <a:srgbClr val="000000"/>
              </a:solidFill>
            </a:endParaRPr>
          </a:p>
        </p:txBody>
      </p:sp>
    </p:spTree>
    <p:extLst>
      <p:ext uri="{BB962C8B-B14F-4D97-AF65-F5344CB8AC3E}">
        <p14:creationId xmlns:p14="http://schemas.microsoft.com/office/powerpoint/2010/main" val="182751370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192" b="1">
          <a:solidFill>
            <a:schemeClr val="accent2"/>
          </a:solidFill>
          <a:latin typeface="+mj-lt"/>
          <a:ea typeface="+mj-ea"/>
          <a:cs typeface="+mj-cs"/>
        </a:defRPr>
      </a:lvl1pPr>
      <a:lvl2pPr algn="l" rtl="0" eaLnBrk="0" fontAlgn="base" hangingPunct="0">
        <a:lnSpc>
          <a:spcPct val="85000"/>
        </a:lnSpc>
        <a:spcBef>
          <a:spcPct val="0"/>
        </a:spcBef>
        <a:spcAft>
          <a:spcPct val="0"/>
        </a:spcAft>
        <a:defRPr sz="3192" b="1">
          <a:solidFill>
            <a:schemeClr val="accent2"/>
          </a:solidFill>
          <a:latin typeface="Arial" charset="0"/>
        </a:defRPr>
      </a:lvl2pPr>
      <a:lvl3pPr algn="l" rtl="0" eaLnBrk="0" fontAlgn="base" hangingPunct="0">
        <a:lnSpc>
          <a:spcPct val="85000"/>
        </a:lnSpc>
        <a:spcBef>
          <a:spcPct val="0"/>
        </a:spcBef>
        <a:spcAft>
          <a:spcPct val="0"/>
        </a:spcAft>
        <a:defRPr sz="3192" b="1">
          <a:solidFill>
            <a:schemeClr val="accent2"/>
          </a:solidFill>
          <a:latin typeface="Arial" charset="0"/>
        </a:defRPr>
      </a:lvl3pPr>
      <a:lvl4pPr algn="l" rtl="0" eaLnBrk="0" fontAlgn="base" hangingPunct="0">
        <a:lnSpc>
          <a:spcPct val="85000"/>
        </a:lnSpc>
        <a:spcBef>
          <a:spcPct val="0"/>
        </a:spcBef>
        <a:spcAft>
          <a:spcPct val="0"/>
        </a:spcAft>
        <a:defRPr sz="3192" b="1">
          <a:solidFill>
            <a:schemeClr val="accent2"/>
          </a:solidFill>
          <a:latin typeface="Arial" charset="0"/>
        </a:defRPr>
      </a:lvl4pPr>
      <a:lvl5pPr algn="l" rtl="0" eaLnBrk="0" fontAlgn="base" hangingPunct="0">
        <a:lnSpc>
          <a:spcPct val="85000"/>
        </a:lnSpc>
        <a:spcBef>
          <a:spcPct val="0"/>
        </a:spcBef>
        <a:spcAft>
          <a:spcPct val="0"/>
        </a:spcAft>
        <a:defRPr sz="3192" b="1">
          <a:solidFill>
            <a:schemeClr val="accent2"/>
          </a:solidFill>
          <a:latin typeface="Arial" charset="0"/>
        </a:defRPr>
      </a:lvl5pPr>
      <a:lvl6pPr marL="456057" algn="l" rtl="0" fontAlgn="base">
        <a:lnSpc>
          <a:spcPct val="85000"/>
        </a:lnSpc>
        <a:spcBef>
          <a:spcPct val="0"/>
        </a:spcBef>
        <a:spcAft>
          <a:spcPct val="0"/>
        </a:spcAft>
        <a:defRPr sz="3192" b="1">
          <a:solidFill>
            <a:schemeClr val="accent2"/>
          </a:solidFill>
          <a:latin typeface="Arial" charset="0"/>
        </a:defRPr>
      </a:lvl6pPr>
      <a:lvl7pPr marL="912114" algn="l" rtl="0" fontAlgn="base">
        <a:lnSpc>
          <a:spcPct val="85000"/>
        </a:lnSpc>
        <a:spcBef>
          <a:spcPct val="0"/>
        </a:spcBef>
        <a:spcAft>
          <a:spcPct val="0"/>
        </a:spcAft>
        <a:defRPr sz="3192" b="1">
          <a:solidFill>
            <a:schemeClr val="accent2"/>
          </a:solidFill>
          <a:latin typeface="Arial" charset="0"/>
        </a:defRPr>
      </a:lvl7pPr>
      <a:lvl8pPr marL="1368171" algn="l" rtl="0" fontAlgn="base">
        <a:lnSpc>
          <a:spcPct val="85000"/>
        </a:lnSpc>
        <a:spcBef>
          <a:spcPct val="0"/>
        </a:spcBef>
        <a:spcAft>
          <a:spcPct val="0"/>
        </a:spcAft>
        <a:defRPr sz="3192" b="1">
          <a:solidFill>
            <a:schemeClr val="accent2"/>
          </a:solidFill>
          <a:latin typeface="Arial" charset="0"/>
        </a:defRPr>
      </a:lvl8pPr>
      <a:lvl9pPr marL="1824228" algn="l" rtl="0" fontAlgn="base">
        <a:lnSpc>
          <a:spcPct val="85000"/>
        </a:lnSpc>
        <a:spcBef>
          <a:spcPct val="0"/>
        </a:spcBef>
        <a:spcAft>
          <a:spcPct val="0"/>
        </a:spcAft>
        <a:defRPr sz="3192" b="1">
          <a:solidFill>
            <a:schemeClr val="accent2"/>
          </a:solidFill>
          <a:latin typeface="Arial" charset="0"/>
        </a:defRPr>
      </a:lvl9pPr>
    </p:titleStyle>
    <p:bodyStyle>
      <a:lvl1pPr marL="281869" indent="-281869" algn="l" rtl="0" eaLnBrk="0" fontAlgn="base" hangingPunct="0">
        <a:spcBef>
          <a:spcPct val="30000"/>
        </a:spcBef>
        <a:spcAft>
          <a:spcPct val="0"/>
        </a:spcAft>
        <a:buChar char="•"/>
        <a:defRPr sz="1995">
          <a:solidFill>
            <a:schemeClr val="tx1"/>
          </a:solidFill>
          <a:latin typeface="+mn-lt"/>
          <a:ea typeface="+mn-ea"/>
          <a:cs typeface="+mn-cs"/>
        </a:defRPr>
      </a:lvl1pPr>
      <a:lvl2pPr marL="634997" indent="-239114" algn="l" rtl="0" eaLnBrk="0" fontAlgn="base" hangingPunct="0">
        <a:spcBef>
          <a:spcPct val="30000"/>
        </a:spcBef>
        <a:spcAft>
          <a:spcPct val="0"/>
        </a:spcAft>
        <a:buFont typeface="Times" charset="0"/>
        <a:buChar char="–"/>
        <a:defRPr sz="1995">
          <a:solidFill>
            <a:schemeClr val="tx1"/>
          </a:solidFill>
          <a:latin typeface="+mn-lt"/>
        </a:defRPr>
      </a:lvl2pPr>
      <a:lvl3pPr marL="915281" indent="-166271" algn="l" rtl="0" eaLnBrk="0" fontAlgn="base" hangingPunct="0">
        <a:spcBef>
          <a:spcPct val="30000"/>
        </a:spcBef>
        <a:spcAft>
          <a:spcPct val="0"/>
        </a:spcAft>
        <a:buChar char="•"/>
        <a:defRPr sz="1995">
          <a:solidFill>
            <a:schemeClr val="tx1"/>
          </a:solidFill>
          <a:latin typeface="+mn-lt"/>
        </a:defRPr>
      </a:lvl3pPr>
      <a:lvl4pPr marL="1252574" indent="-223278" algn="l" rtl="0" eaLnBrk="0" fontAlgn="base" hangingPunct="0">
        <a:spcBef>
          <a:spcPct val="30000"/>
        </a:spcBef>
        <a:spcAft>
          <a:spcPct val="0"/>
        </a:spcAft>
        <a:buChar char="–"/>
        <a:defRPr sz="1995">
          <a:solidFill>
            <a:schemeClr val="tx1"/>
          </a:solidFill>
          <a:latin typeface="+mn-lt"/>
        </a:defRPr>
      </a:lvl4pPr>
      <a:lvl5pPr marL="1589865" indent="-223278" algn="l" rtl="0" eaLnBrk="0" fontAlgn="base" hangingPunct="0">
        <a:spcBef>
          <a:spcPct val="30000"/>
        </a:spcBef>
        <a:spcAft>
          <a:spcPct val="0"/>
        </a:spcAft>
        <a:buChar char="»"/>
        <a:defRPr sz="1995">
          <a:solidFill>
            <a:schemeClr val="tx1"/>
          </a:solidFill>
          <a:latin typeface="+mn-lt"/>
        </a:defRPr>
      </a:lvl5pPr>
      <a:lvl6pPr marL="2045922" indent="-223278" algn="l" rtl="0" fontAlgn="base">
        <a:spcBef>
          <a:spcPct val="30000"/>
        </a:spcBef>
        <a:spcAft>
          <a:spcPct val="0"/>
        </a:spcAft>
        <a:buChar char="»"/>
        <a:defRPr sz="1995">
          <a:solidFill>
            <a:schemeClr val="tx1"/>
          </a:solidFill>
          <a:latin typeface="+mn-lt"/>
        </a:defRPr>
      </a:lvl6pPr>
      <a:lvl7pPr marL="2501979" indent="-223278" algn="l" rtl="0" fontAlgn="base">
        <a:spcBef>
          <a:spcPct val="30000"/>
        </a:spcBef>
        <a:spcAft>
          <a:spcPct val="0"/>
        </a:spcAft>
        <a:buChar char="»"/>
        <a:defRPr sz="1995">
          <a:solidFill>
            <a:schemeClr val="tx1"/>
          </a:solidFill>
          <a:latin typeface="+mn-lt"/>
        </a:defRPr>
      </a:lvl7pPr>
      <a:lvl8pPr marL="2958036" indent="-223278" algn="l" rtl="0" fontAlgn="base">
        <a:spcBef>
          <a:spcPct val="30000"/>
        </a:spcBef>
        <a:spcAft>
          <a:spcPct val="0"/>
        </a:spcAft>
        <a:buChar char="»"/>
        <a:defRPr sz="1995">
          <a:solidFill>
            <a:schemeClr val="tx1"/>
          </a:solidFill>
          <a:latin typeface="+mn-lt"/>
        </a:defRPr>
      </a:lvl8pPr>
      <a:lvl9pPr marL="3414093" indent="-223278" algn="l" rtl="0" fontAlgn="base">
        <a:spcBef>
          <a:spcPct val="30000"/>
        </a:spcBef>
        <a:spcAft>
          <a:spcPct val="0"/>
        </a:spcAft>
        <a:buChar char="»"/>
        <a:defRPr sz="1995">
          <a:solidFill>
            <a:schemeClr val="tx1"/>
          </a:solidFill>
          <a:latin typeface="+mn-lt"/>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cstate="screen"/>
          <a:srcRect/>
          <a:stretch>
            <a:fillRect/>
          </a:stretch>
        </p:blipFill>
        <p:spPr bwMode="auto">
          <a:xfrm>
            <a:off x="0" y="0"/>
            <a:ext cx="9144000" cy="6858000"/>
          </a:xfrm>
          <a:prstGeom prst="rect">
            <a:avLst/>
          </a:prstGeom>
          <a:noFill/>
          <a:ln w="9525">
            <a:noFill/>
            <a:miter lim="800000"/>
            <a:headEnd/>
            <a:tailEnd/>
          </a:ln>
        </p:spPr>
      </p:pic>
      <p:sp>
        <p:nvSpPr>
          <p:cNvPr id="13320"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defRPr/>
            </a:pPr>
            <a:endParaRPr lang="en-US" sz="1795">
              <a:solidFill>
                <a:srgbClr val="000000"/>
              </a:solidFill>
            </a:endParaRPr>
          </a:p>
        </p:txBody>
      </p:sp>
      <p:sp>
        <p:nvSpPr>
          <p:cNvPr id="9" name="Rectangle 202"/>
          <p:cNvSpPr>
            <a:spLocks noGrp="1" noChangeArrowheads="1"/>
          </p:cNvSpPr>
          <p:nvPr>
            <p:ph type="sldNum" sz="quarter" idx="4"/>
          </p:nvPr>
        </p:nvSpPr>
        <p:spPr>
          <a:xfrm>
            <a:off x="8564336" y="6482443"/>
            <a:ext cx="571500" cy="367393"/>
          </a:xfrm>
          <a:prstGeom prst="rect">
            <a:avLst/>
          </a:prstGeom>
          <a:ln/>
        </p:spPr>
        <p:txBody>
          <a:bodyPr/>
          <a:lstStyle>
            <a:lvl1pPr>
              <a:defRPr/>
            </a:lvl1pPr>
          </a:lstStyle>
          <a:p>
            <a:pPr eaLnBrk="0" fontAlgn="base" hangingPunct="0">
              <a:spcBef>
                <a:spcPct val="0"/>
              </a:spcBef>
              <a:spcAft>
                <a:spcPct val="0"/>
              </a:spcAft>
              <a:defRPr/>
            </a:pPr>
            <a:r>
              <a:rPr lang="en-US" altLang="en-US" sz="1397" dirty="0" smtClean="0">
                <a:solidFill>
                  <a:srgbClr val="000000"/>
                </a:solidFill>
              </a:rPr>
              <a:t>|‌  </a:t>
            </a:r>
            <a:fld id="{605F0397-9CF4-4B0D-B339-477C1D1488FE}" type="slidenum">
              <a:rPr lang="en-US" sz="1397" smtClean="0">
                <a:solidFill>
                  <a:srgbClr val="000000"/>
                </a:solidFill>
              </a:rPr>
              <a:pPr eaLnBrk="0" fontAlgn="base" hangingPunct="0">
                <a:spcBef>
                  <a:spcPct val="0"/>
                </a:spcBef>
                <a:spcAft>
                  <a:spcPct val="0"/>
                </a:spcAft>
                <a:defRPr/>
              </a:pPr>
              <a:t>‹#›</a:t>
            </a:fld>
            <a:endParaRPr lang="en-US" sz="1995" dirty="0">
              <a:solidFill>
                <a:srgbClr val="000000"/>
              </a:solidFill>
            </a:endParaRPr>
          </a:p>
        </p:txBody>
      </p:sp>
    </p:spTree>
    <p:extLst>
      <p:ext uri="{BB962C8B-B14F-4D97-AF65-F5344CB8AC3E}">
        <p14:creationId xmlns:p14="http://schemas.microsoft.com/office/powerpoint/2010/main" val="70608981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192" b="1">
          <a:solidFill>
            <a:schemeClr val="accent2"/>
          </a:solidFill>
          <a:latin typeface="+mj-lt"/>
          <a:ea typeface="+mj-ea"/>
          <a:cs typeface="+mj-cs"/>
        </a:defRPr>
      </a:lvl1pPr>
      <a:lvl2pPr algn="l" rtl="0" eaLnBrk="0" fontAlgn="base" hangingPunct="0">
        <a:lnSpc>
          <a:spcPct val="85000"/>
        </a:lnSpc>
        <a:spcBef>
          <a:spcPct val="0"/>
        </a:spcBef>
        <a:spcAft>
          <a:spcPct val="0"/>
        </a:spcAft>
        <a:defRPr sz="3192" b="1">
          <a:solidFill>
            <a:schemeClr val="accent2"/>
          </a:solidFill>
          <a:latin typeface="Arial" charset="0"/>
        </a:defRPr>
      </a:lvl2pPr>
      <a:lvl3pPr algn="l" rtl="0" eaLnBrk="0" fontAlgn="base" hangingPunct="0">
        <a:lnSpc>
          <a:spcPct val="85000"/>
        </a:lnSpc>
        <a:spcBef>
          <a:spcPct val="0"/>
        </a:spcBef>
        <a:spcAft>
          <a:spcPct val="0"/>
        </a:spcAft>
        <a:defRPr sz="3192" b="1">
          <a:solidFill>
            <a:schemeClr val="accent2"/>
          </a:solidFill>
          <a:latin typeface="Arial" charset="0"/>
        </a:defRPr>
      </a:lvl3pPr>
      <a:lvl4pPr algn="l" rtl="0" eaLnBrk="0" fontAlgn="base" hangingPunct="0">
        <a:lnSpc>
          <a:spcPct val="85000"/>
        </a:lnSpc>
        <a:spcBef>
          <a:spcPct val="0"/>
        </a:spcBef>
        <a:spcAft>
          <a:spcPct val="0"/>
        </a:spcAft>
        <a:defRPr sz="3192" b="1">
          <a:solidFill>
            <a:schemeClr val="accent2"/>
          </a:solidFill>
          <a:latin typeface="Arial" charset="0"/>
        </a:defRPr>
      </a:lvl4pPr>
      <a:lvl5pPr algn="l" rtl="0" eaLnBrk="0" fontAlgn="base" hangingPunct="0">
        <a:lnSpc>
          <a:spcPct val="85000"/>
        </a:lnSpc>
        <a:spcBef>
          <a:spcPct val="0"/>
        </a:spcBef>
        <a:spcAft>
          <a:spcPct val="0"/>
        </a:spcAft>
        <a:defRPr sz="3192" b="1">
          <a:solidFill>
            <a:schemeClr val="accent2"/>
          </a:solidFill>
          <a:latin typeface="Arial" charset="0"/>
        </a:defRPr>
      </a:lvl5pPr>
      <a:lvl6pPr marL="456057" algn="l" rtl="0" fontAlgn="base">
        <a:lnSpc>
          <a:spcPct val="85000"/>
        </a:lnSpc>
        <a:spcBef>
          <a:spcPct val="0"/>
        </a:spcBef>
        <a:spcAft>
          <a:spcPct val="0"/>
        </a:spcAft>
        <a:defRPr sz="3192" b="1">
          <a:solidFill>
            <a:schemeClr val="accent2"/>
          </a:solidFill>
          <a:latin typeface="Arial" charset="0"/>
        </a:defRPr>
      </a:lvl6pPr>
      <a:lvl7pPr marL="912114" algn="l" rtl="0" fontAlgn="base">
        <a:lnSpc>
          <a:spcPct val="85000"/>
        </a:lnSpc>
        <a:spcBef>
          <a:spcPct val="0"/>
        </a:spcBef>
        <a:spcAft>
          <a:spcPct val="0"/>
        </a:spcAft>
        <a:defRPr sz="3192" b="1">
          <a:solidFill>
            <a:schemeClr val="accent2"/>
          </a:solidFill>
          <a:latin typeface="Arial" charset="0"/>
        </a:defRPr>
      </a:lvl7pPr>
      <a:lvl8pPr marL="1368171" algn="l" rtl="0" fontAlgn="base">
        <a:lnSpc>
          <a:spcPct val="85000"/>
        </a:lnSpc>
        <a:spcBef>
          <a:spcPct val="0"/>
        </a:spcBef>
        <a:spcAft>
          <a:spcPct val="0"/>
        </a:spcAft>
        <a:defRPr sz="3192" b="1">
          <a:solidFill>
            <a:schemeClr val="accent2"/>
          </a:solidFill>
          <a:latin typeface="Arial" charset="0"/>
        </a:defRPr>
      </a:lvl8pPr>
      <a:lvl9pPr marL="1824228" algn="l" rtl="0" fontAlgn="base">
        <a:lnSpc>
          <a:spcPct val="85000"/>
        </a:lnSpc>
        <a:spcBef>
          <a:spcPct val="0"/>
        </a:spcBef>
        <a:spcAft>
          <a:spcPct val="0"/>
        </a:spcAft>
        <a:defRPr sz="3192" b="1">
          <a:solidFill>
            <a:schemeClr val="accent2"/>
          </a:solidFill>
          <a:latin typeface="Arial" charset="0"/>
        </a:defRPr>
      </a:lvl9pPr>
    </p:titleStyle>
    <p:bodyStyle>
      <a:lvl1pPr marL="281869" indent="-281869" algn="l" rtl="0" eaLnBrk="0" fontAlgn="base" hangingPunct="0">
        <a:spcBef>
          <a:spcPct val="30000"/>
        </a:spcBef>
        <a:spcAft>
          <a:spcPct val="0"/>
        </a:spcAft>
        <a:buChar char="•"/>
        <a:defRPr sz="1995">
          <a:solidFill>
            <a:schemeClr val="tx1"/>
          </a:solidFill>
          <a:latin typeface="+mn-lt"/>
          <a:ea typeface="+mn-ea"/>
          <a:cs typeface="+mn-cs"/>
        </a:defRPr>
      </a:lvl1pPr>
      <a:lvl2pPr marL="634997" indent="-239114" algn="l" rtl="0" eaLnBrk="0" fontAlgn="base" hangingPunct="0">
        <a:spcBef>
          <a:spcPct val="30000"/>
        </a:spcBef>
        <a:spcAft>
          <a:spcPct val="0"/>
        </a:spcAft>
        <a:buFont typeface="Times" charset="0"/>
        <a:buChar char="–"/>
        <a:defRPr sz="1995">
          <a:solidFill>
            <a:schemeClr val="tx1"/>
          </a:solidFill>
          <a:latin typeface="+mn-lt"/>
        </a:defRPr>
      </a:lvl2pPr>
      <a:lvl3pPr marL="915281" indent="-166271" algn="l" rtl="0" eaLnBrk="0" fontAlgn="base" hangingPunct="0">
        <a:spcBef>
          <a:spcPct val="30000"/>
        </a:spcBef>
        <a:spcAft>
          <a:spcPct val="0"/>
        </a:spcAft>
        <a:buChar char="•"/>
        <a:defRPr sz="1995">
          <a:solidFill>
            <a:schemeClr val="tx1"/>
          </a:solidFill>
          <a:latin typeface="+mn-lt"/>
        </a:defRPr>
      </a:lvl3pPr>
      <a:lvl4pPr marL="1252574" indent="-223278" algn="l" rtl="0" eaLnBrk="0" fontAlgn="base" hangingPunct="0">
        <a:spcBef>
          <a:spcPct val="30000"/>
        </a:spcBef>
        <a:spcAft>
          <a:spcPct val="0"/>
        </a:spcAft>
        <a:buChar char="–"/>
        <a:defRPr sz="1995">
          <a:solidFill>
            <a:schemeClr val="tx1"/>
          </a:solidFill>
          <a:latin typeface="+mn-lt"/>
        </a:defRPr>
      </a:lvl4pPr>
      <a:lvl5pPr marL="1589865" indent="-223278" algn="l" rtl="0" eaLnBrk="0" fontAlgn="base" hangingPunct="0">
        <a:spcBef>
          <a:spcPct val="30000"/>
        </a:spcBef>
        <a:spcAft>
          <a:spcPct val="0"/>
        </a:spcAft>
        <a:buChar char="»"/>
        <a:defRPr sz="1995">
          <a:solidFill>
            <a:schemeClr val="tx1"/>
          </a:solidFill>
          <a:latin typeface="+mn-lt"/>
        </a:defRPr>
      </a:lvl5pPr>
      <a:lvl6pPr marL="2045922" indent="-223278" algn="l" rtl="0" fontAlgn="base">
        <a:spcBef>
          <a:spcPct val="30000"/>
        </a:spcBef>
        <a:spcAft>
          <a:spcPct val="0"/>
        </a:spcAft>
        <a:buChar char="»"/>
        <a:defRPr sz="1995">
          <a:solidFill>
            <a:schemeClr val="tx1"/>
          </a:solidFill>
          <a:latin typeface="+mn-lt"/>
        </a:defRPr>
      </a:lvl6pPr>
      <a:lvl7pPr marL="2501979" indent="-223278" algn="l" rtl="0" fontAlgn="base">
        <a:spcBef>
          <a:spcPct val="30000"/>
        </a:spcBef>
        <a:spcAft>
          <a:spcPct val="0"/>
        </a:spcAft>
        <a:buChar char="»"/>
        <a:defRPr sz="1995">
          <a:solidFill>
            <a:schemeClr val="tx1"/>
          </a:solidFill>
          <a:latin typeface="+mn-lt"/>
        </a:defRPr>
      </a:lvl7pPr>
      <a:lvl8pPr marL="2958036" indent="-223278" algn="l" rtl="0" fontAlgn="base">
        <a:spcBef>
          <a:spcPct val="30000"/>
        </a:spcBef>
        <a:spcAft>
          <a:spcPct val="0"/>
        </a:spcAft>
        <a:buChar char="»"/>
        <a:defRPr sz="1995">
          <a:solidFill>
            <a:schemeClr val="tx1"/>
          </a:solidFill>
          <a:latin typeface="+mn-lt"/>
        </a:defRPr>
      </a:lvl8pPr>
      <a:lvl9pPr marL="3414093" indent="-223278" algn="l" rtl="0" fontAlgn="base">
        <a:spcBef>
          <a:spcPct val="30000"/>
        </a:spcBef>
        <a:spcAft>
          <a:spcPct val="0"/>
        </a:spcAft>
        <a:buChar char="»"/>
        <a:defRPr sz="1995">
          <a:solidFill>
            <a:schemeClr val="tx1"/>
          </a:solidFill>
          <a:latin typeface="+mn-lt"/>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85605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cstate="screen"/>
          <a:srcRect/>
          <a:stretch>
            <a:fillRect/>
          </a:stretch>
        </p:blipFill>
        <p:spPr bwMode="auto">
          <a:xfrm>
            <a:off x="0" y="0"/>
            <a:ext cx="9144000" cy="6858000"/>
          </a:xfrm>
          <a:prstGeom prst="rect">
            <a:avLst/>
          </a:prstGeom>
          <a:noFill/>
          <a:ln w="9525">
            <a:noFill/>
            <a:miter lim="800000"/>
            <a:headEnd/>
            <a:tailEnd/>
          </a:ln>
        </p:spPr>
      </p:pic>
      <p:sp>
        <p:nvSpPr>
          <p:cNvPr id="13320"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defRPr/>
            </a:pPr>
            <a:endParaRPr lang="en-US" sz="1795">
              <a:solidFill>
                <a:srgbClr val="000000"/>
              </a:solidFill>
            </a:endParaRPr>
          </a:p>
        </p:txBody>
      </p:sp>
      <p:sp>
        <p:nvSpPr>
          <p:cNvPr id="9" name="Rectangle 202"/>
          <p:cNvSpPr>
            <a:spLocks noGrp="1" noChangeArrowheads="1"/>
          </p:cNvSpPr>
          <p:nvPr>
            <p:ph type="sldNum" sz="quarter" idx="4"/>
          </p:nvPr>
        </p:nvSpPr>
        <p:spPr>
          <a:xfrm>
            <a:off x="8564336" y="6482443"/>
            <a:ext cx="571500" cy="367393"/>
          </a:xfrm>
          <a:prstGeom prst="rect">
            <a:avLst/>
          </a:prstGeom>
          <a:ln/>
        </p:spPr>
        <p:txBody>
          <a:bodyPr/>
          <a:lstStyle>
            <a:lvl1pPr>
              <a:defRPr/>
            </a:lvl1pPr>
          </a:lstStyle>
          <a:p>
            <a:pPr eaLnBrk="0" fontAlgn="base" hangingPunct="0">
              <a:spcBef>
                <a:spcPct val="0"/>
              </a:spcBef>
              <a:spcAft>
                <a:spcPct val="0"/>
              </a:spcAft>
              <a:defRPr/>
            </a:pPr>
            <a:r>
              <a:rPr lang="en-US" altLang="en-US" sz="1397" dirty="0" smtClean="0">
                <a:solidFill>
                  <a:srgbClr val="000000"/>
                </a:solidFill>
              </a:rPr>
              <a:t>|‌  </a:t>
            </a:r>
            <a:fld id="{605F0397-9CF4-4B0D-B339-477C1D1488FE}" type="slidenum">
              <a:rPr lang="en-US" sz="1397" smtClean="0">
                <a:solidFill>
                  <a:srgbClr val="000000"/>
                </a:solidFill>
              </a:rPr>
              <a:pPr eaLnBrk="0" fontAlgn="base" hangingPunct="0">
                <a:spcBef>
                  <a:spcPct val="0"/>
                </a:spcBef>
                <a:spcAft>
                  <a:spcPct val="0"/>
                </a:spcAft>
                <a:defRPr/>
              </a:pPr>
              <a:t>‹#›</a:t>
            </a:fld>
            <a:endParaRPr lang="en-US" sz="1995" dirty="0">
              <a:solidFill>
                <a:srgbClr val="000000"/>
              </a:solidFill>
            </a:endParaRPr>
          </a:p>
        </p:txBody>
      </p:sp>
    </p:spTree>
    <p:extLst>
      <p:ext uri="{BB962C8B-B14F-4D97-AF65-F5344CB8AC3E}">
        <p14:creationId xmlns:p14="http://schemas.microsoft.com/office/powerpoint/2010/main" val="389489735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192" b="1">
          <a:solidFill>
            <a:schemeClr val="accent2"/>
          </a:solidFill>
          <a:latin typeface="+mj-lt"/>
          <a:ea typeface="+mj-ea"/>
          <a:cs typeface="+mj-cs"/>
        </a:defRPr>
      </a:lvl1pPr>
      <a:lvl2pPr algn="l" rtl="0" eaLnBrk="0" fontAlgn="base" hangingPunct="0">
        <a:lnSpc>
          <a:spcPct val="85000"/>
        </a:lnSpc>
        <a:spcBef>
          <a:spcPct val="0"/>
        </a:spcBef>
        <a:spcAft>
          <a:spcPct val="0"/>
        </a:spcAft>
        <a:defRPr sz="3192" b="1">
          <a:solidFill>
            <a:schemeClr val="accent2"/>
          </a:solidFill>
          <a:latin typeface="Arial" charset="0"/>
        </a:defRPr>
      </a:lvl2pPr>
      <a:lvl3pPr algn="l" rtl="0" eaLnBrk="0" fontAlgn="base" hangingPunct="0">
        <a:lnSpc>
          <a:spcPct val="85000"/>
        </a:lnSpc>
        <a:spcBef>
          <a:spcPct val="0"/>
        </a:spcBef>
        <a:spcAft>
          <a:spcPct val="0"/>
        </a:spcAft>
        <a:defRPr sz="3192" b="1">
          <a:solidFill>
            <a:schemeClr val="accent2"/>
          </a:solidFill>
          <a:latin typeface="Arial" charset="0"/>
        </a:defRPr>
      </a:lvl3pPr>
      <a:lvl4pPr algn="l" rtl="0" eaLnBrk="0" fontAlgn="base" hangingPunct="0">
        <a:lnSpc>
          <a:spcPct val="85000"/>
        </a:lnSpc>
        <a:spcBef>
          <a:spcPct val="0"/>
        </a:spcBef>
        <a:spcAft>
          <a:spcPct val="0"/>
        </a:spcAft>
        <a:defRPr sz="3192" b="1">
          <a:solidFill>
            <a:schemeClr val="accent2"/>
          </a:solidFill>
          <a:latin typeface="Arial" charset="0"/>
        </a:defRPr>
      </a:lvl4pPr>
      <a:lvl5pPr algn="l" rtl="0" eaLnBrk="0" fontAlgn="base" hangingPunct="0">
        <a:lnSpc>
          <a:spcPct val="85000"/>
        </a:lnSpc>
        <a:spcBef>
          <a:spcPct val="0"/>
        </a:spcBef>
        <a:spcAft>
          <a:spcPct val="0"/>
        </a:spcAft>
        <a:defRPr sz="3192" b="1">
          <a:solidFill>
            <a:schemeClr val="accent2"/>
          </a:solidFill>
          <a:latin typeface="Arial" charset="0"/>
        </a:defRPr>
      </a:lvl5pPr>
      <a:lvl6pPr marL="456057" algn="l" rtl="0" fontAlgn="base">
        <a:lnSpc>
          <a:spcPct val="85000"/>
        </a:lnSpc>
        <a:spcBef>
          <a:spcPct val="0"/>
        </a:spcBef>
        <a:spcAft>
          <a:spcPct val="0"/>
        </a:spcAft>
        <a:defRPr sz="3192" b="1">
          <a:solidFill>
            <a:schemeClr val="accent2"/>
          </a:solidFill>
          <a:latin typeface="Arial" charset="0"/>
        </a:defRPr>
      </a:lvl6pPr>
      <a:lvl7pPr marL="912114" algn="l" rtl="0" fontAlgn="base">
        <a:lnSpc>
          <a:spcPct val="85000"/>
        </a:lnSpc>
        <a:spcBef>
          <a:spcPct val="0"/>
        </a:spcBef>
        <a:spcAft>
          <a:spcPct val="0"/>
        </a:spcAft>
        <a:defRPr sz="3192" b="1">
          <a:solidFill>
            <a:schemeClr val="accent2"/>
          </a:solidFill>
          <a:latin typeface="Arial" charset="0"/>
        </a:defRPr>
      </a:lvl7pPr>
      <a:lvl8pPr marL="1368171" algn="l" rtl="0" fontAlgn="base">
        <a:lnSpc>
          <a:spcPct val="85000"/>
        </a:lnSpc>
        <a:spcBef>
          <a:spcPct val="0"/>
        </a:spcBef>
        <a:spcAft>
          <a:spcPct val="0"/>
        </a:spcAft>
        <a:defRPr sz="3192" b="1">
          <a:solidFill>
            <a:schemeClr val="accent2"/>
          </a:solidFill>
          <a:latin typeface="Arial" charset="0"/>
        </a:defRPr>
      </a:lvl8pPr>
      <a:lvl9pPr marL="1824228" algn="l" rtl="0" fontAlgn="base">
        <a:lnSpc>
          <a:spcPct val="85000"/>
        </a:lnSpc>
        <a:spcBef>
          <a:spcPct val="0"/>
        </a:spcBef>
        <a:spcAft>
          <a:spcPct val="0"/>
        </a:spcAft>
        <a:defRPr sz="3192" b="1">
          <a:solidFill>
            <a:schemeClr val="accent2"/>
          </a:solidFill>
          <a:latin typeface="Arial" charset="0"/>
        </a:defRPr>
      </a:lvl9pPr>
    </p:titleStyle>
    <p:bodyStyle>
      <a:lvl1pPr marL="281869" indent="-281869" algn="l" rtl="0" eaLnBrk="0" fontAlgn="base" hangingPunct="0">
        <a:spcBef>
          <a:spcPct val="30000"/>
        </a:spcBef>
        <a:spcAft>
          <a:spcPct val="0"/>
        </a:spcAft>
        <a:buChar char="•"/>
        <a:defRPr sz="1995">
          <a:solidFill>
            <a:schemeClr val="tx1"/>
          </a:solidFill>
          <a:latin typeface="+mn-lt"/>
          <a:ea typeface="+mn-ea"/>
          <a:cs typeface="+mn-cs"/>
        </a:defRPr>
      </a:lvl1pPr>
      <a:lvl2pPr marL="634997" indent="-239114" algn="l" rtl="0" eaLnBrk="0" fontAlgn="base" hangingPunct="0">
        <a:spcBef>
          <a:spcPct val="30000"/>
        </a:spcBef>
        <a:spcAft>
          <a:spcPct val="0"/>
        </a:spcAft>
        <a:buFont typeface="Times" charset="0"/>
        <a:buChar char="–"/>
        <a:defRPr sz="1995">
          <a:solidFill>
            <a:schemeClr val="tx1"/>
          </a:solidFill>
          <a:latin typeface="+mn-lt"/>
        </a:defRPr>
      </a:lvl2pPr>
      <a:lvl3pPr marL="915281" indent="-166271" algn="l" rtl="0" eaLnBrk="0" fontAlgn="base" hangingPunct="0">
        <a:spcBef>
          <a:spcPct val="30000"/>
        </a:spcBef>
        <a:spcAft>
          <a:spcPct val="0"/>
        </a:spcAft>
        <a:buChar char="•"/>
        <a:defRPr sz="1995">
          <a:solidFill>
            <a:schemeClr val="tx1"/>
          </a:solidFill>
          <a:latin typeface="+mn-lt"/>
        </a:defRPr>
      </a:lvl3pPr>
      <a:lvl4pPr marL="1252574" indent="-223278" algn="l" rtl="0" eaLnBrk="0" fontAlgn="base" hangingPunct="0">
        <a:spcBef>
          <a:spcPct val="30000"/>
        </a:spcBef>
        <a:spcAft>
          <a:spcPct val="0"/>
        </a:spcAft>
        <a:buChar char="–"/>
        <a:defRPr sz="1995">
          <a:solidFill>
            <a:schemeClr val="tx1"/>
          </a:solidFill>
          <a:latin typeface="+mn-lt"/>
        </a:defRPr>
      </a:lvl4pPr>
      <a:lvl5pPr marL="1589865" indent="-223278" algn="l" rtl="0" eaLnBrk="0" fontAlgn="base" hangingPunct="0">
        <a:spcBef>
          <a:spcPct val="30000"/>
        </a:spcBef>
        <a:spcAft>
          <a:spcPct val="0"/>
        </a:spcAft>
        <a:buChar char="»"/>
        <a:defRPr sz="1995">
          <a:solidFill>
            <a:schemeClr val="tx1"/>
          </a:solidFill>
          <a:latin typeface="+mn-lt"/>
        </a:defRPr>
      </a:lvl5pPr>
      <a:lvl6pPr marL="2045922" indent="-223278" algn="l" rtl="0" fontAlgn="base">
        <a:spcBef>
          <a:spcPct val="30000"/>
        </a:spcBef>
        <a:spcAft>
          <a:spcPct val="0"/>
        </a:spcAft>
        <a:buChar char="»"/>
        <a:defRPr sz="1995">
          <a:solidFill>
            <a:schemeClr val="tx1"/>
          </a:solidFill>
          <a:latin typeface="+mn-lt"/>
        </a:defRPr>
      </a:lvl6pPr>
      <a:lvl7pPr marL="2501979" indent="-223278" algn="l" rtl="0" fontAlgn="base">
        <a:spcBef>
          <a:spcPct val="30000"/>
        </a:spcBef>
        <a:spcAft>
          <a:spcPct val="0"/>
        </a:spcAft>
        <a:buChar char="»"/>
        <a:defRPr sz="1995">
          <a:solidFill>
            <a:schemeClr val="tx1"/>
          </a:solidFill>
          <a:latin typeface="+mn-lt"/>
        </a:defRPr>
      </a:lvl7pPr>
      <a:lvl8pPr marL="2958036" indent="-223278" algn="l" rtl="0" fontAlgn="base">
        <a:spcBef>
          <a:spcPct val="30000"/>
        </a:spcBef>
        <a:spcAft>
          <a:spcPct val="0"/>
        </a:spcAft>
        <a:buChar char="»"/>
        <a:defRPr sz="1995">
          <a:solidFill>
            <a:schemeClr val="tx1"/>
          </a:solidFill>
          <a:latin typeface="+mn-lt"/>
        </a:defRPr>
      </a:lvl8pPr>
      <a:lvl9pPr marL="3414093" indent="-223278" algn="l" rtl="0" fontAlgn="base">
        <a:spcBef>
          <a:spcPct val="30000"/>
        </a:spcBef>
        <a:spcAft>
          <a:spcPct val="0"/>
        </a:spcAft>
        <a:buChar char="»"/>
        <a:defRPr sz="1995">
          <a:solidFill>
            <a:schemeClr val="tx1"/>
          </a:solidFill>
          <a:latin typeface="+mn-lt"/>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8"/>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17" name="bk object 17"/>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9144">
            <a:solidFill>
              <a:srgbClr val="000000"/>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250037" y="128778"/>
            <a:ext cx="8643924" cy="1009015"/>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3" name="Holder 3"/>
          <p:cNvSpPr>
            <a:spLocks noGrp="1"/>
          </p:cNvSpPr>
          <p:nvPr>
            <p:ph type="body" idx="1"/>
          </p:nvPr>
        </p:nvSpPr>
        <p:spPr>
          <a:xfrm>
            <a:off x="1624583" y="2068067"/>
            <a:ext cx="6269990" cy="2044064"/>
          </a:xfrm>
          <a:prstGeom prst="rect">
            <a:avLst/>
          </a:prstGeom>
        </p:spPr>
        <p:txBody>
          <a:bodyPr wrap="square" lIns="0" tIns="0" rIns="0" bIns="0">
            <a:spAutoFit/>
          </a:bodyPr>
          <a:lstStyle>
            <a:lvl1pPr>
              <a:defRPr sz="1100" b="0" i="0">
                <a:solidFill>
                  <a:schemeClr val="bg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12/9/2016</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1739107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492877"/>
            <a:ext cx="3200400" cy="365125"/>
          </a:xfrm>
          <a:prstGeom prst="rect">
            <a:avLst/>
          </a:prstGeom>
        </p:spPr>
        <p:txBody>
          <a:bodyPr vert="horz" lIns="91440" tIns="45720" rIns="91440" bIns="45720" rtlCol="0" anchor="ctr"/>
          <a:lstStyle>
            <a:lvl1pPr algn="r">
              <a:defRPr sz="900">
                <a:solidFill>
                  <a:schemeClr val="tx2">
                    <a:lumMod val="75000"/>
                  </a:schemeClr>
                </a:solidFill>
              </a:defRPr>
            </a:lvl1pPr>
          </a:lstStyle>
          <a:p>
            <a:pPr algn="l"/>
            <a:r>
              <a:rPr lang="en-US" dirty="0" smtClean="0">
                <a:solidFill>
                  <a:srgbClr val="1F497D">
                    <a:lumMod val="75000"/>
                  </a:srgbClr>
                </a:solidFill>
              </a:rPr>
              <a:t>GEOG 372        T1 : L1     Slide </a:t>
            </a:r>
            <a:fld id="{6C9923B2-D748-4F5B-9BC4-2A9D82DAC6D9}" type="slidenum">
              <a:rPr lang="en-US" smtClean="0">
                <a:solidFill>
                  <a:srgbClr val="1F497D">
                    <a:lumMod val="75000"/>
                  </a:srgbClr>
                </a:solidFill>
              </a:rPr>
              <a:pPr algn="l"/>
              <a:t>‹#›</a:t>
            </a:fld>
            <a:r>
              <a:rPr lang="en-US" dirty="0" smtClean="0">
                <a:solidFill>
                  <a:srgbClr val="1F497D">
                    <a:lumMod val="75000"/>
                  </a:srgbClr>
                </a:solidFill>
              </a:rPr>
              <a:t> of 20</a:t>
            </a:r>
            <a:endParaRPr lang="en-US" dirty="0">
              <a:solidFill>
                <a:srgbClr val="1F497D">
                  <a:lumMod val="75000"/>
                </a:srgbClr>
              </a:solidFill>
            </a:endParaRPr>
          </a:p>
        </p:txBody>
      </p:sp>
    </p:spTree>
    <p:extLst>
      <p:ext uri="{BB962C8B-B14F-4D97-AF65-F5344CB8AC3E}">
        <p14:creationId xmlns:p14="http://schemas.microsoft.com/office/powerpoint/2010/main" val="355675714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808" r:id="rId4"/>
    <p:sldLayoutId id="2147483822" r:id="rId5"/>
  </p:sldLayoutIdLst>
  <p:timing>
    <p:tnLst>
      <p:par>
        <p:cT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bwMode="auto">
          <a:xfrm>
            <a:off x="1066800" y="152400"/>
            <a:ext cx="7772400" cy="685800"/>
          </a:xfrm>
          <a:prstGeom prst="rect">
            <a:avLst/>
          </a:prstGeom>
          <a:noFill/>
          <a:ln w="9525">
            <a:noFill/>
            <a:miter lim="800000"/>
            <a:headEnd/>
            <a:tailEnd/>
          </a:ln>
        </p:spPr>
        <p:txBody>
          <a:bodyPr vert="horz" wrap="square" lIns="96981" tIns="48491" rIns="96981" bIns="48491" numCol="1" anchor="ctr" anchorCtr="0" compatLnSpc="1">
            <a:prstTxWarp prst="textNoShape">
              <a:avLst/>
            </a:prstTxWarp>
          </a:bodyPr>
          <a:lstStyle/>
          <a:p>
            <a:pPr lvl="0"/>
            <a:r>
              <a:rPr lang="en-US" smtClean="0"/>
              <a:t>Click to edit Master title style</a:t>
            </a:r>
          </a:p>
        </p:txBody>
      </p:sp>
      <p:sp>
        <p:nvSpPr>
          <p:cNvPr id="4099" name="Rectangle 5"/>
          <p:cNvSpPr>
            <a:spLocks noGrp="1" noChangeArrowheads="1"/>
          </p:cNvSpPr>
          <p:nvPr>
            <p:ph type="body" idx="1"/>
          </p:nvPr>
        </p:nvSpPr>
        <p:spPr bwMode="auto">
          <a:xfrm>
            <a:off x="228600" y="1099074"/>
            <a:ext cx="8610600" cy="5334000"/>
          </a:xfrm>
          <a:prstGeom prst="rect">
            <a:avLst/>
          </a:prstGeom>
          <a:noFill/>
          <a:ln w="9525">
            <a:noFill/>
            <a:miter lim="800000"/>
            <a:headEnd/>
            <a:tailEnd/>
          </a:ln>
        </p:spPr>
        <p:txBody>
          <a:bodyPr vert="horz" wrap="square" lIns="96981" tIns="48491" rIns="96981" bIns="48491"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Line 9"/>
          <p:cNvSpPr>
            <a:spLocks noChangeShapeType="1"/>
          </p:cNvSpPr>
          <p:nvPr/>
        </p:nvSpPr>
        <p:spPr bwMode="auto">
          <a:xfrm>
            <a:off x="-8970" y="935916"/>
            <a:ext cx="9144000" cy="0"/>
          </a:xfrm>
          <a:prstGeom prst="line">
            <a:avLst/>
          </a:prstGeom>
          <a:noFill/>
          <a:ln w="28575" cmpd="thinThick">
            <a:solidFill>
              <a:srgbClr val="093C91"/>
            </a:solidFill>
            <a:round/>
            <a:headEnd/>
            <a:tailEnd/>
          </a:ln>
        </p:spPr>
        <p:txBody>
          <a:bodyPr wrap="none" anchor="ctr"/>
          <a:lstStyle/>
          <a:p>
            <a:pPr fontAlgn="base">
              <a:spcBef>
                <a:spcPct val="0"/>
              </a:spcBef>
              <a:spcAft>
                <a:spcPct val="0"/>
              </a:spcAft>
              <a:defRPr/>
            </a:pPr>
            <a:endParaRPr lang="en-US" sz="2400">
              <a:solidFill>
                <a:srgbClr val="000000"/>
              </a:solidFill>
              <a:ea typeface="ヒラギノ角ゴ Pro W3" charset="-128"/>
            </a:endParaRPr>
          </a:p>
        </p:txBody>
      </p:sp>
      <p:pic>
        <p:nvPicPr>
          <p:cNvPr id="4103" name="Picture 9" descr="NASA Meatball.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28600" y="122767"/>
            <a:ext cx="838199" cy="712266"/>
          </a:xfrm>
          <a:prstGeom prst="rect">
            <a:avLst/>
          </a:prstGeom>
          <a:noFill/>
          <a:ln w="9525">
            <a:noFill/>
            <a:miter lim="800000"/>
            <a:headEnd/>
            <a:tailEnd/>
          </a:ln>
        </p:spPr>
      </p:pic>
      <p:sp>
        <p:nvSpPr>
          <p:cNvPr id="8" name="Slide Number Placeholder 5"/>
          <p:cNvSpPr txBox="1">
            <a:spLocks/>
          </p:cNvSpPr>
          <p:nvPr userDrawn="1"/>
        </p:nvSpPr>
        <p:spPr>
          <a:xfrm>
            <a:off x="6932613" y="6627813"/>
            <a:ext cx="2133600" cy="228600"/>
          </a:xfrm>
          <a:prstGeom prst="rect">
            <a:avLst/>
          </a:prstGeom>
        </p:spPr>
        <p:txBody>
          <a:bodyPr anchor="ctr">
            <a:prstTxWarp prst="textNoShape">
              <a:avLst/>
            </a:prstTxWarp>
          </a:bodyPr>
          <a:lstStyle/>
          <a:p>
            <a:pPr algn="r" fontAlgn="base">
              <a:spcBef>
                <a:spcPct val="0"/>
              </a:spcBef>
              <a:spcAft>
                <a:spcPct val="0"/>
              </a:spcAft>
              <a:defRPr/>
            </a:pPr>
            <a:fld id="{17F8D5CB-F081-0044-A0CB-882F132F8FAA}" type="slidenum">
              <a:rPr lang="en-US" sz="1000">
                <a:solidFill>
                  <a:srgbClr val="000000"/>
                </a:solidFill>
                <a:latin typeface="Calibri" charset="0"/>
                <a:ea typeface="ヒラギノ角ゴ Pro W3" charset="-128"/>
                <a:cs typeface="ヒラギノ角ゴ Pro W3" charset="-128"/>
              </a:rPr>
              <a:pPr algn="r" fontAlgn="base">
                <a:spcBef>
                  <a:spcPct val="0"/>
                </a:spcBef>
                <a:spcAft>
                  <a:spcPct val="0"/>
                </a:spcAft>
                <a:defRPr/>
              </a:pPr>
              <a:t>‹#›</a:t>
            </a:fld>
            <a:endParaRPr lang="en-US" sz="1000" dirty="0">
              <a:solidFill>
                <a:srgbClr val="000000"/>
              </a:solidFill>
              <a:latin typeface="Calibri" charset="0"/>
              <a:ea typeface="ヒラギノ角ゴ Pro W3" charset="-128"/>
              <a:cs typeface="ヒラギノ角ゴ Pro W3" charset="-128"/>
            </a:endParaRPr>
          </a:p>
        </p:txBody>
      </p:sp>
    </p:spTree>
    <p:extLst>
      <p:ext uri="{BB962C8B-B14F-4D97-AF65-F5344CB8AC3E}">
        <p14:creationId xmlns:p14="http://schemas.microsoft.com/office/powerpoint/2010/main" val="213149554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Lst>
  <p:hf sldNum="0" hdr="0" ftr="0" dt="0"/>
  <p:txStyles>
    <p:titleStyle>
      <a:lvl1pPr algn="ctr" rtl="0" eaLnBrk="0" fontAlgn="base" hangingPunct="0">
        <a:spcBef>
          <a:spcPct val="0"/>
        </a:spcBef>
        <a:spcAft>
          <a:spcPct val="0"/>
        </a:spcAft>
        <a:defRPr sz="2800" b="1">
          <a:solidFill>
            <a:schemeClr val="bg2">
              <a:lumMod val="50000"/>
            </a:schemeClr>
          </a:solidFill>
          <a:latin typeface="+mj-lt"/>
          <a:ea typeface="ヒラギノ角ゴ Pro W3" pitchFamily="-108" charset="-128"/>
          <a:cs typeface="ヒラギノ角ゴ Pro W3" pitchFamily="-108" charset="-128"/>
        </a:defRPr>
      </a:lvl1pPr>
      <a:lvl2pPr algn="ctr" rtl="0" eaLnBrk="0" fontAlgn="base" hangingPunct="0">
        <a:spcBef>
          <a:spcPct val="0"/>
        </a:spcBef>
        <a:spcAft>
          <a:spcPct val="0"/>
        </a:spcAft>
        <a:defRPr sz="2800" b="1">
          <a:solidFill>
            <a:schemeClr val="tx1"/>
          </a:solidFill>
          <a:latin typeface="Arial" charset="0"/>
          <a:ea typeface="ヒラギノ角ゴ Pro W3" pitchFamily="-108" charset="-128"/>
          <a:cs typeface="ヒラギノ角ゴ Pro W3" pitchFamily="-108" charset="-128"/>
        </a:defRPr>
      </a:lvl2pPr>
      <a:lvl3pPr algn="ctr" rtl="0" eaLnBrk="0" fontAlgn="base" hangingPunct="0">
        <a:spcBef>
          <a:spcPct val="0"/>
        </a:spcBef>
        <a:spcAft>
          <a:spcPct val="0"/>
        </a:spcAft>
        <a:defRPr sz="2800" b="1">
          <a:solidFill>
            <a:schemeClr val="tx1"/>
          </a:solidFill>
          <a:latin typeface="Arial" charset="0"/>
          <a:ea typeface="ヒラギノ角ゴ Pro W3" pitchFamily="-108" charset="-128"/>
          <a:cs typeface="ヒラギノ角ゴ Pro W3" pitchFamily="-108" charset="-128"/>
        </a:defRPr>
      </a:lvl3pPr>
      <a:lvl4pPr algn="ctr" rtl="0" eaLnBrk="0" fontAlgn="base" hangingPunct="0">
        <a:spcBef>
          <a:spcPct val="0"/>
        </a:spcBef>
        <a:spcAft>
          <a:spcPct val="0"/>
        </a:spcAft>
        <a:defRPr sz="2800" b="1">
          <a:solidFill>
            <a:schemeClr val="tx1"/>
          </a:solidFill>
          <a:latin typeface="Arial" charset="0"/>
          <a:ea typeface="ヒラギノ角ゴ Pro W3" pitchFamily="-108" charset="-128"/>
          <a:cs typeface="ヒラギノ角ゴ Pro W3" pitchFamily="-108" charset="-128"/>
        </a:defRPr>
      </a:lvl4pPr>
      <a:lvl5pPr algn="ctr" rtl="0" eaLnBrk="0" fontAlgn="base" hangingPunct="0">
        <a:spcBef>
          <a:spcPct val="0"/>
        </a:spcBef>
        <a:spcAft>
          <a:spcPct val="0"/>
        </a:spcAft>
        <a:defRPr sz="2800" b="1">
          <a:solidFill>
            <a:schemeClr val="tx1"/>
          </a:solidFill>
          <a:latin typeface="Arial" charset="0"/>
          <a:ea typeface="ヒラギノ角ゴ Pro W3" pitchFamily="-108" charset="-128"/>
          <a:cs typeface="ヒラギノ角ゴ Pro W3" pitchFamily="-108" charset="-128"/>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ts val="100"/>
        </a:spcBef>
        <a:spcAft>
          <a:spcPct val="0"/>
        </a:spcAft>
        <a:buClr>
          <a:srgbClr val="093C91"/>
        </a:buClr>
        <a:buSzPct val="75000"/>
        <a:buFont typeface="Wingdings" pitchFamily="2" charset="2"/>
        <a:buChar char=""/>
        <a:defRPr sz="2400">
          <a:solidFill>
            <a:schemeClr val="bg2">
              <a:lumMod val="50000"/>
            </a:schemeClr>
          </a:solidFill>
          <a:latin typeface="+mn-lt"/>
          <a:ea typeface="ヒラギノ角ゴ Pro W3" pitchFamily="-108" charset="-128"/>
          <a:cs typeface="ヒラギノ角ゴ Pro W3" pitchFamily="-108" charset="-128"/>
        </a:defRPr>
      </a:lvl1pPr>
      <a:lvl2pPr marL="722313" indent="-257175" algn="l" rtl="0" eaLnBrk="0" fontAlgn="base" hangingPunct="0">
        <a:spcBef>
          <a:spcPts val="100"/>
        </a:spcBef>
        <a:spcAft>
          <a:spcPct val="0"/>
        </a:spcAft>
        <a:buClr>
          <a:srgbClr val="093C91"/>
        </a:buClr>
        <a:buSzPct val="100000"/>
        <a:buChar char="–"/>
        <a:defRPr sz="2000">
          <a:solidFill>
            <a:schemeClr val="bg2">
              <a:lumMod val="50000"/>
            </a:schemeClr>
          </a:solidFill>
          <a:latin typeface="+mn-lt"/>
          <a:ea typeface="ヒラギノ角ゴ Pro W3" charset="-128"/>
          <a:cs typeface="ヒラギノ角ゴ Pro W3" charset="0"/>
        </a:defRPr>
      </a:lvl2pPr>
      <a:lvl3pPr marL="1073150" indent="-230188" algn="l" rtl="0" eaLnBrk="0" fontAlgn="base" hangingPunct="0">
        <a:spcBef>
          <a:spcPts val="100"/>
        </a:spcBef>
        <a:spcAft>
          <a:spcPct val="0"/>
        </a:spcAft>
        <a:buClr>
          <a:srgbClr val="093C91"/>
        </a:buClr>
        <a:buSzPct val="100000"/>
        <a:buChar char="•"/>
        <a:defRPr>
          <a:solidFill>
            <a:schemeClr val="bg2">
              <a:lumMod val="50000"/>
            </a:schemeClr>
          </a:solidFill>
          <a:latin typeface="+mn-lt"/>
          <a:ea typeface="MS PGothic" pitchFamily="34" charset="-128"/>
          <a:cs typeface="ＭＳ Ｐゴシック" pitchFamily="-65" charset="-128"/>
        </a:defRPr>
      </a:lvl3pPr>
      <a:lvl4pPr marL="1420813" indent="-227013" algn="l" rtl="0" eaLnBrk="0" fontAlgn="base" hangingPunct="0">
        <a:spcBef>
          <a:spcPts val="100"/>
        </a:spcBef>
        <a:spcAft>
          <a:spcPct val="0"/>
        </a:spcAft>
        <a:buClr>
          <a:srgbClr val="093C91"/>
        </a:buClr>
        <a:buSzPct val="100000"/>
        <a:buChar char="–"/>
        <a:defRPr sz="1600">
          <a:solidFill>
            <a:schemeClr val="bg2">
              <a:lumMod val="50000"/>
            </a:schemeClr>
          </a:solidFill>
          <a:latin typeface="+mn-lt"/>
          <a:ea typeface="MS PGothic" pitchFamily="34" charset="-128"/>
        </a:defRPr>
      </a:lvl4pPr>
      <a:lvl5pPr marL="1771650" indent="-228600" algn="l" rtl="0" eaLnBrk="0" fontAlgn="base" hangingPunct="0">
        <a:spcBef>
          <a:spcPts val="100"/>
        </a:spcBef>
        <a:spcAft>
          <a:spcPct val="0"/>
        </a:spcAft>
        <a:buClr>
          <a:srgbClr val="093C91"/>
        </a:buClr>
        <a:buSzPct val="100000"/>
        <a:buChar char="»"/>
        <a:defRPr sz="1600">
          <a:solidFill>
            <a:schemeClr val="bg2">
              <a:lumMod val="50000"/>
            </a:schemeClr>
          </a:solidFill>
          <a:latin typeface="+mn-lt"/>
          <a:ea typeface="ヒラギノ角ゴ Pro W3" charset="-128"/>
          <a:cs typeface="ヒラギノ角ゴ Pro W3" charset="-128"/>
        </a:defRPr>
      </a:lvl5pPr>
      <a:lvl6pPr marL="2228850" indent="-228600" algn="l" rtl="0" fontAlgn="base">
        <a:spcBef>
          <a:spcPct val="20000"/>
        </a:spcBef>
        <a:spcAft>
          <a:spcPct val="0"/>
        </a:spcAft>
        <a:buSzPct val="100000"/>
        <a:buChar char="»"/>
        <a:defRPr sz="1600">
          <a:solidFill>
            <a:schemeClr val="tx1"/>
          </a:solidFill>
          <a:latin typeface="+mn-lt"/>
          <a:ea typeface="ヒラギノ角ゴ Pro W3" charset="-128"/>
        </a:defRPr>
      </a:lvl6pPr>
      <a:lvl7pPr marL="2686050" indent="-228600" algn="l" rtl="0" fontAlgn="base">
        <a:spcBef>
          <a:spcPct val="20000"/>
        </a:spcBef>
        <a:spcAft>
          <a:spcPct val="0"/>
        </a:spcAft>
        <a:buSzPct val="100000"/>
        <a:buChar char="»"/>
        <a:defRPr sz="1600">
          <a:solidFill>
            <a:schemeClr val="tx1"/>
          </a:solidFill>
          <a:latin typeface="+mn-lt"/>
          <a:ea typeface="ヒラギノ角ゴ Pro W3" charset="-128"/>
        </a:defRPr>
      </a:lvl7pPr>
      <a:lvl8pPr marL="3143250" indent="-228600" algn="l" rtl="0" fontAlgn="base">
        <a:spcBef>
          <a:spcPct val="20000"/>
        </a:spcBef>
        <a:spcAft>
          <a:spcPct val="0"/>
        </a:spcAft>
        <a:buSzPct val="100000"/>
        <a:buChar char="»"/>
        <a:defRPr sz="1600">
          <a:solidFill>
            <a:schemeClr val="tx1"/>
          </a:solidFill>
          <a:latin typeface="+mn-lt"/>
          <a:ea typeface="ヒラギノ角ゴ Pro W3" charset="-128"/>
        </a:defRPr>
      </a:lvl8pPr>
      <a:lvl9pPr marL="3600450" indent="-228600" algn="l" rtl="0" fontAlgn="base">
        <a:spcBef>
          <a:spcPct val="20000"/>
        </a:spcBef>
        <a:spcAft>
          <a:spcPct val="0"/>
        </a:spcAft>
        <a:buSzPct val="100000"/>
        <a:buChar char="»"/>
        <a:defRPr sz="1600">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SDG%20-%20Opening%20Screens.pptx" TargetMode="External"/><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1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2.png"/><Relationship Id="rId7" Type="http://schemas.openxmlformats.org/officeDocument/2006/relationships/image" Target="../media/image13.jpeg"/><Relationship Id="rId12"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69.xml"/><Relationship Id="rId6" Type="http://schemas.openxmlformats.org/officeDocument/2006/relationships/image" Target="../media/image45.png"/><Relationship Id="rId11" Type="http://schemas.openxmlformats.org/officeDocument/2006/relationships/image" Target="../media/image48.jpeg"/><Relationship Id="rId5" Type="http://schemas.openxmlformats.org/officeDocument/2006/relationships/image" Target="../media/image44.jp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46.tiff"/></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2.png"/><Relationship Id="rId7" Type="http://schemas.openxmlformats.org/officeDocument/2006/relationships/image" Target="../media/image50.tiff"/><Relationship Id="rId12"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69.xml"/><Relationship Id="rId6" Type="http://schemas.openxmlformats.org/officeDocument/2006/relationships/image" Target="../media/image45.png"/><Relationship Id="rId11" Type="http://schemas.openxmlformats.org/officeDocument/2006/relationships/image" Target="../media/image48.jpeg"/><Relationship Id="rId5" Type="http://schemas.openxmlformats.org/officeDocument/2006/relationships/image" Target="../media/image44.jp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2.pn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9.xml"/><Relationship Id="rId6" Type="http://schemas.openxmlformats.org/officeDocument/2006/relationships/image" Target="../media/image45.png"/><Relationship Id="rId5" Type="http://schemas.openxmlformats.org/officeDocument/2006/relationships/image" Target="../media/image44.jpg"/><Relationship Id="rId4" Type="http://schemas.openxmlformats.org/officeDocument/2006/relationships/image" Target="../media/image43.png"/><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74.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tiff"/></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SDG%20-%20Opening%20Screens.pptx" TargetMode="External"/><Relationship Id="rId2" Type="http://schemas.openxmlformats.org/officeDocument/2006/relationships/image" Target="../media/image11.jpeg"/><Relationship Id="rId1" Type="http://schemas.openxmlformats.org/officeDocument/2006/relationships/slideLayout" Target="../slideLayouts/slideLayout7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99.xml"/><Relationship Id="rId5" Type="http://schemas.openxmlformats.org/officeDocument/2006/relationships/image" Target="../media/image61.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9.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image" Target="../media/image27.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51.xml"/><Relationship Id="rId5" Type="http://schemas.openxmlformats.org/officeDocument/2006/relationships/image" Target="../media/image34.PN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6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992726" y="110869"/>
            <a:ext cx="1898405" cy="646331"/>
          </a:xfrm>
          <a:prstGeom prst="rect">
            <a:avLst/>
          </a:prstGeom>
        </p:spPr>
        <p:txBody>
          <a:bodyPr wrap="none">
            <a:spAutoFit/>
          </a:bodyPr>
          <a:lstStyle/>
          <a:p>
            <a:pPr algn="ctr">
              <a:spcBef>
                <a:spcPts val="0"/>
              </a:spcBef>
              <a:spcAft>
                <a:spcPts val="0"/>
              </a:spcAft>
            </a:pPr>
            <a:r>
              <a:rPr lang="en-US" i="1" cap="small" dirty="0" smtClean="0">
                <a:solidFill>
                  <a:srgbClr val="000000"/>
                </a:solidFill>
                <a:latin typeface="Calibri" panose="020F0502020204030204" pitchFamily="34" charset="0"/>
                <a:ea typeface="Times New Roman" panose="02020603050405020304" pitchFamily="18" charset="0"/>
              </a:rPr>
              <a:t>5</a:t>
            </a:r>
            <a:r>
              <a:rPr lang="en-US" i="1" cap="small" baseline="30000" dirty="0" smtClean="0">
                <a:solidFill>
                  <a:srgbClr val="000000"/>
                </a:solidFill>
                <a:latin typeface="Calibri" panose="020F0502020204030204" pitchFamily="34" charset="0"/>
                <a:ea typeface="Times New Roman" panose="02020603050405020304" pitchFamily="18" charset="0"/>
              </a:rPr>
              <a:t>th</a:t>
            </a:r>
            <a:r>
              <a:rPr lang="en-US" i="1" cap="small" dirty="0" smtClean="0">
                <a:solidFill>
                  <a:srgbClr val="000000"/>
                </a:solidFill>
                <a:latin typeface="Calibri" panose="020F0502020204030204" pitchFamily="34" charset="0"/>
                <a:ea typeface="Times New Roman" panose="02020603050405020304" pitchFamily="18" charset="0"/>
              </a:rPr>
              <a:t> </a:t>
            </a:r>
            <a:r>
              <a:rPr lang="en-US" i="1" cap="small" dirty="0" err="1" smtClean="0">
                <a:solidFill>
                  <a:srgbClr val="000000"/>
                </a:solidFill>
                <a:latin typeface="Calibri" panose="020F0502020204030204" pitchFamily="34" charset="0"/>
                <a:ea typeface="Times New Roman" panose="02020603050405020304" pitchFamily="18" charset="0"/>
              </a:rPr>
              <a:t>gsts</a:t>
            </a:r>
            <a:r>
              <a:rPr lang="en-US" i="1" cap="small" dirty="0" smtClean="0">
                <a:solidFill>
                  <a:srgbClr val="000000"/>
                </a:solidFill>
                <a:latin typeface="Calibri" panose="020F0502020204030204" pitchFamily="34" charset="0"/>
                <a:ea typeface="Times New Roman" panose="02020603050405020304" pitchFamily="18" charset="0"/>
              </a:rPr>
              <a:t> workshop </a:t>
            </a:r>
          </a:p>
          <a:p>
            <a:pPr algn="ctr">
              <a:spcBef>
                <a:spcPts val="0"/>
              </a:spcBef>
              <a:spcAft>
                <a:spcPts val="0"/>
              </a:spcAft>
            </a:pPr>
            <a:r>
              <a:rPr lang="en-US" i="1" cap="small" dirty="0" smtClean="0">
                <a:solidFill>
                  <a:srgbClr val="000000"/>
                </a:solidFill>
                <a:latin typeface="Calibri" panose="020F0502020204030204" pitchFamily="34" charset="0"/>
                <a:ea typeface="Times New Roman" panose="02020603050405020304" pitchFamily="18" charset="0"/>
              </a:rPr>
              <a:t>Session 6</a:t>
            </a:r>
            <a:endParaRPr lang="en-US" i="1" cap="small" dirty="0">
              <a:solidFill>
                <a:srgbClr val="000000"/>
              </a:solidFill>
              <a:latin typeface="Calibri" panose="020F0502020204030204" pitchFamily="34" charset="0"/>
              <a:ea typeface="Times New Roman" panose="02020603050405020304" pitchFamily="18" charset="0"/>
            </a:endParaRPr>
          </a:p>
        </p:txBody>
      </p:sp>
      <p:sp>
        <p:nvSpPr>
          <p:cNvPr id="8" name="Rectangle 7"/>
          <p:cNvSpPr/>
          <p:nvPr/>
        </p:nvSpPr>
        <p:spPr>
          <a:xfrm>
            <a:off x="323528" y="1163605"/>
            <a:ext cx="8069358" cy="2769989"/>
          </a:xfrm>
          <a:prstGeom prst="rect">
            <a:avLst/>
          </a:prstGeom>
        </p:spPr>
        <p:txBody>
          <a:bodyPr wrap="square">
            <a:spAutoFit/>
          </a:bodyPr>
          <a:lstStyle/>
          <a:p>
            <a:pPr>
              <a:spcBef>
                <a:spcPts val="0"/>
              </a:spcBef>
              <a:spcAft>
                <a:spcPts val="0"/>
              </a:spcAft>
            </a:pPr>
            <a:r>
              <a:rPr lang="en-US" sz="3600" b="1" cap="small" dirty="0" smtClean="0">
                <a:solidFill>
                  <a:srgbClr val="000000"/>
                </a:solidFill>
                <a:latin typeface="Calibri" panose="020F0502020204030204" pitchFamily="34" charset="0"/>
                <a:ea typeface="Times New Roman" panose="02020603050405020304" pitchFamily="18" charset="0"/>
              </a:rPr>
              <a:t>GEO SDG Initiative: </a:t>
            </a:r>
            <a:br>
              <a:rPr lang="en-US" sz="3600" b="1" cap="small" dirty="0" smtClean="0">
                <a:solidFill>
                  <a:srgbClr val="000000"/>
                </a:solidFill>
                <a:latin typeface="Calibri" panose="020F0502020204030204" pitchFamily="34" charset="0"/>
                <a:ea typeface="Times New Roman" panose="02020603050405020304" pitchFamily="18" charset="0"/>
              </a:rPr>
            </a:br>
            <a:r>
              <a:rPr lang="en-US" sz="3600" b="1" cap="small" dirty="0" smtClean="0">
                <a:solidFill>
                  <a:srgbClr val="000000"/>
                </a:solidFill>
                <a:latin typeface="Calibri" panose="020F0502020204030204" pitchFamily="34" charset="0"/>
                <a:ea typeface="Times New Roman" panose="02020603050405020304" pitchFamily="18" charset="0"/>
              </a:rPr>
              <a:t>EO in Service of the 2030 </a:t>
            </a:r>
            <a:r>
              <a:rPr lang="en-US" sz="3600" b="1" cap="small" dirty="0" smtClean="0">
                <a:solidFill>
                  <a:srgbClr val="000000"/>
                </a:solidFill>
                <a:latin typeface="Calibri" panose="020F0502020204030204" pitchFamily="34" charset="0"/>
                <a:ea typeface="Times New Roman" panose="02020603050405020304" pitchFamily="18" charset="0"/>
              </a:rPr>
              <a:t>Agenda and capacity building  </a:t>
            </a:r>
            <a:endParaRPr lang="en-US" sz="3600" b="1" cap="small" dirty="0" smtClean="0">
              <a:solidFill>
                <a:srgbClr val="000000"/>
              </a:solidFill>
              <a:latin typeface="Calibri" panose="020F0502020204030204" pitchFamily="34" charset="0"/>
              <a:ea typeface="Times New Roman" panose="02020603050405020304" pitchFamily="18" charset="0"/>
            </a:endParaRPr>
          </a:p>
          <a:p>
            <a:pPr>
              <a:spcBef>
                <a:spcPts val="0"/>
              </a:spcBef>
              <a:spcAft>
                <a:spcPts val="1200"/>
              </a:spcAft>
            </a:pPr>
            <a:endParaRPr lang="en-US" sz="2800" b="1" dirty="0" smtClean="0">
              <a:solidFill>
                <a:srgbClr val="000099"/>
              </a:solidFill>
              <a:latin typeface="Calibri" panose="020F0502020204030204" pitchFamily="34" charset="0"/>
            </a:endParaRPr>
          </a:p>
          <a:p>
            <a:pPr>
              <a:spcBef>
                <a:spcPts val="0"/>
              </a:spcBef>
              <a:spcAft>
                <a:spcPts val="1200"/>
              </a:spcAft>
            </a:pPr>
            <a:r>
              <a:rPr lang="en-US" sz="2800" b="1" dirty="0" smtClean="0">
                <a:solidFill>
                  <a:srgbClr val="000099"/>
                </a:solidFill>
                <a:latin typeface="Calibri" panose="020F0502020204030204" pitchFamily="34" charset="0"/>
              </a:rPr>
              <a:t>Argyro </a:t>
            </a:r>
            <a:r>
              <a:rPr lang="en-US" sz="2800" b="1" dirty="0" smtClean="0">
                <a:solidFill>
                  <a:srgbClr val="000099"/>
                </a:solidFill>
                <a:latin typeface="Calibri" panose="020F0502020204030204" pitchFamily="34" charset="0"/>
              </a:rPr>
              <a:t>Kavvada, </a:t>
            </a:r>
            <a:r>
              <a:rPr lang="en-US" sz="2800" b="1" dirty="0" smtClean="0">
                <a:solidFill>
                  <a:srgbClr val="000099"/>
                </a:solidFill>
                <a:latin typeface="Calibri" panose="020F0502020204030204" pitchFamily="34" charset="0"/>
              </a:rPr>
              <a:t>BAH-NASA</a:t>
            </a:r>
            <a:endParaRPr lang="en-US" sz="2800" b="1" dirty="0" smtClean="0">
              <a:solidFill>
                <a:srgbClr val="000099"/>
              </a:solidFill>
              <a:latin typeface="Calibri" panose="020F0502020204030204" pitchFamily="34" charset="0"/>
            </a:endParaRPr>
          </a:p>
        </p:txBody>
      </p:sp>
      <p:pic>
        <p:nvPicPr>
          <p:cNvPr id="6" name="Picture 5">
            <a:hlinkClick r:id="rId3" action="ppaction://hlinkpres?slideindex=1&amp;slidetitle="/>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4610878"/>
            <a:ext cx="2132045" cy="2132045"/>
          </a:xfrm>
          <a:prstGeom prst="rect">
            <a:avLst/>
          </a:prstGeom>
        </p:spPr>
      </p:pic>
    </p:spTree>
    <p:extLst>
      <p:ext uri="{BB962C8B-B14F-4D97-AF65-F5344CB8AC3E}">
        <p14:creationId xmlns:p14="http://schemas.microsoft.com/office/powerpoint/2010/main" val="2375761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6290" y="200975"/>
            <a:ext cx="5511179" cy="1381725"/>
          </a:xfrm>
          <a:prstGeom prst="rect">
            <a:avLst/>
          </a:prstGeom>
          <a:noFill/>
        </p:spPr>
        <p:txBody>
          <a:bodyPr wrap="square" rtlCol="0">
            <a:spAutoFit/>
          </a:bodyPr>
          <a:lstStyle/>
          <a:p>
            <a:r>
              <a:rPr lang="en-US" sz="2793" b="1" i="1" dirty="0" smtClean="0">
                <a:solidFill>
                  <a:srgbClr val="000099"/>
                </a:solidFill>
                <a:latin typeface="Calibri" panose="020F0502020204030204" pitchFamily="34" charset="0"/>
              </a:rPr>
              <a:t>Support from </a:t>
            </a:r>
            <a:br>
              <a:rPr lang="en-US" sz="2793" b="1" i="1" dirty="0" smtClean="0">
                <a:solidFill>
                  <a:srgbClr val="000099"/>
                </a:solidFill>
                <a:latin typeface="Calibri" panose="020F0502020204030204" pitchFamily="34" charset="0"/>
              </a:rPr>
            </a:br>
            <a:r>
              <a:rPr lang="en-US" sz="2793" b="1" i="1" dirty="0" smtClean="0">
                <a:solidFill>
                  <a:srgbClr val="000099"/>
                </a:solidFill>
                <a:latin typeface="Calibri" panose="020F0502020204030204" pitchFamily="34" charset="0"/>
              </a:rPr>
              <a:t>GEO Foundational Task:</a:t>
            </a:r>
          </a:p>
          <a:p>
            <a:r>
              <a:rPr lang="en-US" sz="2793" b="1" i="1" dirty="0" smtClean="0">
                <a:solidFill>
                  <a:srgbClr val="000099"/>
                </a:solidFill>
                <a:latin typeface="Calibri" panose="020F0502020204030204" pitchFamily="34" charset="0"/>
              </a:rPr>
              <a:t>Capacity Building Coordination</a:t>
            </a:r>
          </a:p>
        </p:txBody>
      </p:sp>
      <p:sp>
        <p:nvSpPr>
          <p:cNvPr id="25" name="Rectangle 24"/>
          <p:cNvSpPr/>
          <p:nvPr/>
        </p:nvSpPr>
        <p:spPr>
          <a:xfrm>
            <a:off x="4705807" y="1711428"/>
            <a:ext cx="4301587" cy="2056866"/>
          </a:xfrm>
          <a:prstGeom prst="rect">
            <a:avLst/>
          </a:prstGeom>
          <a:ln>
            <a:solidFill>
              <a:srgbClr val="000099"/>
            </a:solidFill>
          </a:ln>
        </p:spPr>
        <p:txBody>
          <a:bodyPr wrap="square">
            <a:spAutoFit/>
          </a:bodyPr>
          <a:lstStyle/>
          <a:p>
            <a:r>
              <a:rPr lang="en-US" sz="1995" b="1" cap="small" dirty="0">
                <a:solidFill>
                  <a:srgbClr val="000000"/>
                </a:solidFill>
                <a:latin typeface="Calibri" panose="020F0502020204030204" pitchFamily="34" charset="0"/>
              </a:rPr>
              <a:t>Capacity Building:</a:t>
            </a:r>
          </a:p>
          <a:p>
            <a:r>
              <a:rPr lang="en-US" sz="1795" dirty="0">
                <a:solidFill>
                  <a:srgbClr val="000000"/>
                </a:solidFill>
                <a:latin typeface="Calibri" panose="020F0502020204030204" pitchFamily="34" charset="0"/>
              </a:rPr>
              <a:t>Activities provide support to institutions and individuals in the ideation, development, and implementation of methods, building capabilities directly with the SDG methods and more broadly with accessing and applying Earth observations. </a:t>
            </a:r>
            <a:endParaRPr lang="en-US" sz="2394" dirty="0">
              <a:solidFill>
                <a:srgbClr val="000000"/>
              </a:solidFill>
              <a:latin typeface="Calibri" panose="020F0502020204030204" pitchFamily="34" charset="0"/>
            </a:endParaRPr>
          </a:p>
        </p:txBody>
      </p:sp>
      <p:grpSp>
        <p:nvGrpSpPr>
          <p:cNvPr id="16" name="Group 15"/>
          <p:cNvGrpSpPr/>
          <p:nvPr/>
        </p:nvGrpSpPr>
        <p:grpSpPr>
          <a:xfrm>
            <a:off x="6517359" y="154131"/>
            <a:ext cx="2490035" cy="831330"/>
            <a:chOff x="6517359" y="154131"/>
            <a:chExt cx="2490035" cy="831330"/>
          </a:xfrm>
        </p:grpSpPr>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4434" y="154131"/>
              <a:ext cx="822960" cy="822960"/>
            </a:xfrm>
            <a:prstGeom prst="rect">
              <a:avLst/>
            </a:prstGeom>
          </p:spPr>
        </p:pic>
        <p:cxnSp>
          <p:nvCxnSpPr>
            <p:cNvPr id="22" name="Straight Connector 21"/>
            <p:cNvCxnSpPr/>
            <p:nvPr/>
          </p:nvCxnSpPr>
          <p:spPr>
            <a:xfrm>
              <a:off x="8029825" y="154131"/>
              <a:ext cx="0" cy="82296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517359" y="198976"/>
              <a:ext cx="1494970" cy="786485"/>
              <a:chOff x="6517359" y="198976"/>
              <a:chExt cx="1494970" cy="786485"/>
            </a:xfrm>
          </p:grpSpPr>
          <p:sp>
            <p:nvSpPr>
              <p:cNvPr id="29" name="TextBox 28"/>
              <p:cNvSpPr txBox="1"/>
              <p:nvPr/>
            </p:nvSpPr>
            <p:spPr>
              <a:xfrm>
                <a:off x="6517359" y="646907"/>
                <a:ext cx="1494970" cy="338554"/>
              </a:xfrm>
              <a:prstGeom prst="rect">
                <a:avLst/>
              </a:prstGeom>
              <a:noFill/>
            </p:spPr>
            <p:txBody>
              <a:bodyPr wrap="square" rtlCol="0" anchor="ctr">
                <a:spAutoFit/>
              </a:bodyPr>
              <a:lstStyle/>
              <a:p>
                <a:pPr algn="ctr" eaLnBrk="0" fontAlgn="base" hangingPunct="0">
                  <a:spcBef>
                    <a:spcPct val="0"/>
                  </a:spcBef>
                  <a:spcAft>
                    <a:spcPct val="0"/>
                  </a:spcAft>
                </a:pPr>
                <a:r>
                  <a:rPr lang="en-US" sz="1600" b="1" dirty="0">
                    <a:solidFill>
                      <a:srgbClr val="000000"/>
                    </a:solidFill>
                    <a:latin typeface="Calibri" panose="020F0502020204030204" pitchFamily="34" charset="0"/>
                  </a:rPr>
                  <a:t>SDG Initiative</a:t>
                </a:r>
                <a:endParaRPr lang="en-US" sz="1600" b="1" dirty="0">
                  <a:solidFill>
                    <a:srgbClr val="000000"/>
                  </a:solidFill>
                  <a:latin typeface="Calibri" panose="020F0502020204030204" pitchFamily="34" charset="0"/>
                </a:endParaRPr>
              </a:p>
            </p:txBody>
          </p:sp>
          <p:pic>
            <p:nvPicPr>
              <p:cNvPr id="30" name="Picture 29"/>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73770" y="198976"/>
                <a:ext cx="1371600" cy="480479"/>
              </a:xfrm>
              <a:prstGeom prst="rect">
                <a:avLst/>
              </a:prstGeom>
            </p:spPr>
          </p:pic>
        </p:grpSp>
      </p:grpSp>
      <p:sp>
        <p:nvSpPr>
          <p:cNvPr id="3" name="Rectangle 2"/>
          <p:cNvSpPr/>
          <p:nvPr/>
        </p:nvSpPr>
        <p:spPr>
          <a:xfrm>
            <a:off x="225296" y="1711428"/>
            <a:ext cx="4295492" cy="2308324"/>
          </a:xfrm>
          <a:prstGeom prst="rect">
            <a:avLst/>
          </a:prstGeom>
        </p:spPr>
        <p:txBody>
          <a:bodyPr wrap="square">
            <a:spAutoFit/>
          </a:bodyPr>
          <a:lstStyle/>
          <a:p>
            <a:pPr>
              <a:defRPr/>
            </a:pPr>
            <a:r>
              <a:rPr lang="en-US" sz="2400" kern="0" dirty="0" smtClean="0">
                <a:solidFill>
                  <a:prstClr val="black"/>
                </a:solidFill>
                <a:latin typeface="Calibri" panose="020F0502020204030204" pitchFamily="34" charset="0"/>
                <a:ea typeface="ＭＳ Ｐゴシック" charset="0"/>
                <a:cs typeface="Arial"/>
              </a:rPr>
              <a:t>This </a:t>
            </a:r>
            <a:r>
              <a:rPr lang="en-US" sz="2400" kern="0" dirty="0">
                <a:solidFill>
                  <a:prstClr val="black"/>
                </a:solidFill>
                <a:latin typeface="Calibri" panose="020F0502020204030204" pitchFamily="34" charset="0"/>
                <a:ea typeface="ＭＳ Ｐゴシック" charset="0"/>
                <a:cs typeface="Arial"/>
              </a:rPr>
              <a:t>GEO CB task team has agreed to review the SDG Initiative’s Implementation Plan and 2017-2019 Work Plan for the capacity building elements.</a:t>
            </a:r>
          </a:p>
          <a:p>
            <a:pPr>
              <a:defRPr/>
            </a:pPr>
            <a:endParaRPr lang="en-US" sz="2400" kern="0" dirty="0">
              <a:solidFill>
                <a:prstClr val="black"/>
              </a:solidFill>
              <a:latin typeface="Calibri" panose="020F0502020204030204" pitchFamily="34" charset="0"/>
              <a:ea typeface="ＭＳ Ｐゴシック" charset="0"/>
              <a:cs typeface="Arial"/>
            </a:endParaRPr>
          </a:p>
        </p:txBody>
      </p:sp>
      <p:sp>
        <p:nvSpPr>
          <p:cNvPr id="19" name="Text Placeholder 3"/>
          <p:cNvSpPr txBox="1">
            <a:spLocks/>
          </p:cNvSpPr>
          <p:nvPr/>
        </p:nvSpPr>
        <p:spPr>
          <a:xfrm>
            <a:off x="-2529228" y="2928374"/>
            <a:ext cx="4251660" cy="1011624"/>
          </a:xfrm>
          <a:prstGeom prst="rect">
            <a:avLst/>
          </a:prstGeom>
        </p:spPr>
        <p:txBody>
          <a:bodyPr anchor="ctr"/>
          <a:lstStyle>
            <a:lvl1pPr marL="281869" indent="-281869" algn="l" rtl="0" eaLnBrk="0" fontAlgn="base" hangingPunct="0">
              <a:spcBef>
                <a:spcPct val="30000"/>
              </a:spcBef>
              <a:spcAft>
                <a:spcPct val="0"/>
              </a:spcAft>
              <a:buChar char="•"/>
              <a:defRPr sz="1995">
                <a:solidFill>
                  <a:schemeClr val="tx1"/>
                </a:solidFill>
                <a:latin typeface="+mn-lt"/>
                <a:ea typeface="+mn-ea"/>
                <a:cs typeface="+mn-cs"/>
              </a:defRPr>
            </a:lvl1pPr>
            <a:lvl2pPr marL="634997" indent="-239114" algn="l" rtl="0" eaLnBrk="0" fontAlgn="base" hangingPunct="0">
              <a:spcBef>
                <a:spcPct val="30000"/>
              </a:spcBef>
              <a:spcAft>
                <a:spcPct val="0"/>
              </a:spcAft>
              <a:buFont typeface="Times" charset="0"/>
              <a:buChar char="–"/>
              <a:defRPr sz="1995">
                <a:solidFill>
                  <a:schemeClr val="tx1"/>
                </a:solidFill>
                <a:latin typeface="+mn-lt"/>
              </a:defRPr>
            </a:lvl2pPr>
            <a:lvl3pPr marL="915281" indent="-166271" algn="l" rtl="0" eaLnBrk="0" fontAlgn="base" hangingPunct="0">
              <a:spcBef>
                <a:spcPct val="30000"/>
              </a:spcBef>
              <a:spcAft>
                <a:spcPct val="0"/>
              </a:spcAft>
              <a:buChar char="•"/>
              <a:defRPr sz="1995">
                <a:solidFill>
                  <a:schemeClr val="tx1"/>
                </a:solidFill>
                <a:latin typeface="+mn-lt"/>
              </a:defRPr>
            </a:lvl3pPr>
            <a:lvl4pPr marL="1252574" indent="-223278" algn="l" rtl="0" eaLnBrk="0" fontAlgn="base" hangingPunct="0">
              <a:spcBef>
                <a:spcPct val="30000"/>
              </a:spcBef>
              <a:spcAft>
                <a:spcPct val="0"/>
              </a:spcAft>
              <a:buChar char="–"/>
              <a:defRPr sz="1995">
                <a:solidFill>
                  <a:schemeClr val="tx1"/>
                </a:solidFill>
                <a:latin typeface="+mn-lt"/>
              </a:defRPr>
            </a:lvl4pPr>
            <a:lvl5pPr marL="1589865" indent="-223278" algn="l" rtl="0" eaLnBrk="0" fontAlgn="base" hangingPunct="0">
              <a:spcBef>
                <a:spcPct val="30000"/>
              </a:spcBef>
              <a:spcAft>
                <a:spcPct val="0"/>
              </a:spcAft>
              <a:buChar char="»"/>
              <a:defRPr sz="1995">
                <a:solidFill>
                  <a:schemeClr val="tx1"/>
                </a:solidFill>
                <a:latin typeface="+mn-lt"/>
              </a:defRPr>
            </a:lvl5pPr>
            <a:lvl6pPr marL="2045922" indent="-223278" algn="l" rtl="0" fontAlgn="base">
              <a:spcBef>
                <a:spcPct val="30000"/>
              </a:spcBef>
              <a:spcAft>
                <a:spcPct val="0"/>
              </a:spcAft>
              <a:buChar char="»"/>
              <a:defRPr sz="1995">
                <a:solidFill>
                  <a:schemeClr val="tx1"/>
                </a:solidFill>
                <a:latin typeface="+mn-lt"/>
              </a:defRPr>
            </a:lvl6pPr>
            <a:lvl7pPr marL="2501979" indent="-223278" algn="l" rtl="0" fontAlgn="base">
              <a:spcBef>
                <a:spcPct val="30000"/>
              </a:spcBef>
              <a:spcAft>
                <a:spcPct val="0"/>
              </a:spcAft>
              <a:buChar char="»"/>
              <a:defRPr sz="1995">
                <a:solidFill>
                  <a:schemeClr val="tx1"/>
                </a:solidFill>
                <a:latin typeface="+mn-lt"/>
              </a:defRPr>
            </a:lvl7pPr>
            <a:lvl8pPr marL="2958036" indent="-223278" algn="l" rtl="0" fontAlgn="base">
              <a:spcBef>
                <a:spcPct val="30000"/>
              </a:spcBef>
              <a:spcAft>
                <a:spcPct val="0"/>
              </a:spcAft>
              <a:buChar char="»"/>
              <a:defRPr sz="1995">
                <a:solidFill>
                  <a:schemeClr val="tx1"/>
                </a:solidFill>
                <a:latin typeface="+mn-lt"/>
              </a:defRPr>
            </a:lvl8pPr>
            <a:lvl9pPr marL="3414093" indent="-223278" algn="l" rtl="0" fontAlgn="base">
              <a:spcBef>
                <a:spcPct val="30000"/>
              </a:spcBef>
              <a:spcAft>
                <a:spcPct val="0"/>
              </a:spcAft>
              <a:buChar char="»"/>
              <a:defRPr sz="1995">
                <a:solidFill>
                  <a:schemeClr val="tx1"/>
                </a:solidFill>
                <a:latin typeface="+mn-lt"/>
              </a:defRPr>
            </a:lvl9pPr>
          </a:lstStyle>
          <a:p>
            <a:pPr marL="109537" indent="0">
              <a:buFontTx/>
              <a:buNone/>
            </a:pPr>
            <a:endParaRPr lang="en-US" sz="2400" kern="0" dirty="0" smtClean="0">
              <a:solidFill>
                <a:srgbClr val="000000"/>
              </a:solidFill>
            </a:endParaRPr>
          </a:p>
        </p:txBody>
      </p:sp>
      <p:sp>
        <p:nvSpPr>
          <p:cNvPr id="8" name="Rectangle 7"/>
          <p:cNvSpPr/>
          <p:nvPr/>
        </p:nvSpPr>
        <p:spPr>
          <a:xfrm>
            <a:off x="225296" y="4494261"/>
            <a:ext cx="7959138" cy="1200329"/>
          </a:xfrm>
          <a:prstGeom prst="rect">
            <a:avLst/>
          </a:prstGeom>
        </p:spPr>
        <p:txBody>
          <a:bodyPr wrap="square">
            <a:spAutoFit/>
          </a:bodyPr>
          <a:lstStyle/>
          <a:p>
            <a:pPr>
              <a:defRPr/>
            </a:pPr>
            <a:r>
              <a:rPr lang="en-US" sz="2400" kern="0" dirty="0">
                <a:solidFill>
                  <a:prstClr val="black"/>
                </a:solidFill>
                <a:latin typeface="Calibri" panose="020F0502020204030204" pitchFamily="34" charset="0"/>
                <a:ea typeface="ＭＳ Ｐゴシック" charset="0"/>
                <a:cs typeface="Arial"/>
              </a:rPr>
              <a:t>Based on their experience </a:t>
            </a:r>
            <a:r>
              <a:rPr lang="en-US" sz="2400" kern="0" dirty="0">
                <a:solidFill>
                  <a:prstClr val="black"/>
                </a:solidFill>
                <a:latin typeface="Calibri" panose="020F0502020204030204" pitchFamily="34" charset="0"/>
                <a:ea typeface="ＭＳ Ｐゴシック" charset="0"/>
                <a:cs typeface="Arial"/>
              </a:rPr>
              <a:t>with </a:t>
            </a:r>
            <a:r>
              <a:rPr lang="en-US" sz="2400" kern="0" dirty="0">
                <a:solidFill>
                  <a:prstClr val="black"/>
                </a:solidFill>
                <a:latin typeface="Calibri" panose="020F0502020204030204" pitchFamily="34" charset="0"/>
                <a:ea typeface="ＭＳ Ｐゴシック" charset="0"/>
                <a:cs typeface="Arial"/>
              </a:rPr>
              <a:t>capacity building, they will provide suggestions for items the Initiative team can </a:t>
            </a:r>
            <a:r>
              <a:rPr lang="en-US" sz="2400" kern="0" dirty="0">
                <a:solidFill>
                  <a:prstClr val="black"/>
                </a:solidFill>
                <a:latin typeface="Calibri" panose="020F0502020204030204" pitchFamily="34" charset="0"/>
                <a:ea typeface="ＭＳ Ｐゴシック" charset="0"/>
                <a:cs typeface="Arial"/>
              </a:rPr>
              <a:t>consider, including other Work </a:t>
            </a:r>
            <a:r>
              <a:rPr lang="en-US" sz="2400" kern="0" dirty="0" err="1">
                <a:solidFill>
                  <a:prstClr val="black"/>
                </a:solidFill>
                <a:latin typeface="Calibri" panose="020F0502020204030204" pitchFamily="34" charset="0"/>
                <a:ea typeface="ＭＳ Ｐゴシック" charset="0"/>
                <a:cs typeface="Arial"/>
              </a:rPr>
              <a:t>Programme</a:t>
            </a:r>
            <a:r>
              <a:rPr lang="en-US" sz="2400" kern="0" dirty="0">
                <a:solidFill>
                  <a:prstClr val="black"/>
                </a:solidFill>
                <a:latin typeface="Calibri" panose="020F0502020204030204" pitchFamily="34" charset="0"/>
                <a:ea typeface="ＭＳ Ｐゴシック" charset="0"/>
                <a:cs typeface="Arial"/>
              </a:rPr>
              <a:t> activities for coordination. </a:t>
            </a:r>
            <a:endParaRPr lang="en-US" sz="2400" kern="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4277802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214169" y="916149"/>
            <a:ext cx="126491" cy="5760720"/>
            <a:chOff x="1356360" y="1024127"/>
            <a:chExt cx="126491" cy="5510784"/>
          </a:xfrm>
        </p:grpSpPr>
        <p:sp>
          <p:nvSpPr>
            <p:cNvPr id="2" name="object 2"/>
            <p:cNvSpPr/>
            <p:nvPr/>
          </p:nvSpPr>
          <p:spPr>
            <a:xfrm>
              <a:off x="1356360" y="1024127"/>
              <a:ext cx="126491" cy="5510784"/>
            </a:xfrm>
            <a:prstGeom prst="rect">
              <a:avLst/>
            </a:prstGeom>
            <a:blipFill>
              <a:blip r:embed="rId3" cstate="print"/>
              <a:stretch>
                <a:fillRect/>
              </a:stretch>
            </a:blipFill>
          </p:spPr>
          <p:txBody>
            <a:bodyPr wrap="square" lIns="0" tIns="0" rIns="0" bIns="0" rtlCol="0"/>
            <a:lstStyle/>
            <a:p>
              <a:pPr eaLnBrk="0" fontAlgn="base" hangingPunct="0">
                <a:spcBef>
                  <a:spcPct val="0"/>
                </a:spcBef>
                <a:spcAft>
                  <a:spcPct val="0"/>
                </a:spcAft>
              </a:pPr>
              <a:endParaRPr sz="2400">
                <a:solidFill>
                  <a:prstClr val="black"/>
                </a:solidFill>
                <a:latin typeface="Times" pitchFamily="18" charset="0"/>
              </a:endParaRPr>
            </a:p>
          </p:txBody>
        </p:sp>
        <p:sp>
          <p:nvSpPr>
            <p:cNvPr id="3" name="object 3"/>
            <p:cNvSpPr/>
            <p:nvPr/>
          </p:nvSpPr>
          <p:spPr>
            <a:xfrm>
              <a:off x="1392174" y="1104138"/>
              <a:ext cx="0" cy="5394325"/>
            </a:xfrm>
            <a:custGeom>
              <a:avLst/>
              <a:gdLst/>
              <a:ahLst/>
              <a:cxnLst/>
              <a:rect l="l" t="t" r="r" b="b"/>
              <a:pathLst>
                <a:path h="5394325">
                  <a:moveTo>
                    <a:pt x="0" y="0"/>
                  </a:moveTo>
                  <a:lnTo>
                    <a:pt x="0" y="5394020"/>
                  </a:lnTo>
                </a:path>
              </a:pathLst>
            </a:custGeom>
            <a:ln w="19812">
              <a:solidFill>
                <a:srgbClr val="585858"/>
              </a:solidFill>
            </a:ln>
          </p:spPr>
          <p:txBody>
            <a:bodyPr wrap="square" lIns="0" tIns="0" rIns="0" bIns="0" rtlCol="0"/>
            <a:lstStyle/>
            <a:p>
              <a:pPr eaLnBrk="0" fontAlgn="base" hangingPunct="0">
                <a:spcBef>
                  <a:spcPct val="0"/>
                </a:spcBef>
                <a:spcAft>
                  <a:spcPct val="0"/>
                </a:spcAft>
              </a:pPr>
              <a:endParaRPr sz="2400">
                <a:solidFill>
                  <a:prstClr val="black"/>
                </a:solidFill>
                <a:latin typeface="Times" pitchFamily="18" charset="0"/>
              </a:endParaRPr>
            </a:p>
          </p:txBody>
        </p:sp>
      </p:grpSp>
      <p:sp>
        <p:nvSpPr>
          <p:cNvPr id="4" name="object 4"/>
          <p:cNvSpPr txBox="1"/>
          <p:nvPr/>
        </p:nvSpPr>
        <p:spPr>
          <a:xfrm>
            <a:off x="68929" y="1330980"/>
            <a:ext cx="1145239" cy="5109091"/>
          </a:xfrm>
          <a:prstGeom prst="rect">
            <a:avLst/>
          </a:prstGeom>
        </p:spPr>
        <p:txBody>
          <a:bodyPr vert="horz" wrap="square" lIns="0" tIns="0" rIns="0" bIns="0" rtlCol="0">
            <a:spAutoFit/>
          </a:bodyPr>
          <a:lstStyle/>
          <a:p>
            <a:pPr marL="12700" eaLnBrk="0" fontAlgn="base" hangingPunct="0">
              <a:spcBef>
                <a:spcPct val="0"/>
              </a:spcBef>
              <a:spcAft>
                <a:spcPts val="600"/>
              </a:spcAft>
            </a:pPr>
            <a:r>
              <a:rPr sz="1400" b="1" spc="-25" dirty="0">
                <a:solidFill>
                  <a:prstClr val="black"/>
                </a:solidFill>
                <a:latin typeface="Arial"/>
                <a:cs typeface="Arial"/>
              </a:rPr>
              <a:t>Target</a:t>
            </a:r>
            <a:r>
              <a:rPr sz="1400" b="1" spc="-60" dirty="0">
                <a:solidFill>
                  <a:prstClr val="black"/>
                </a:solidFill>
                <a:latin typeface="Arial"/>
                <a:cs typeface="Arial"/>
              </a:rPr>
              <a:t> </a:t>
            </a:r>
            <a:r>
              <a:rPr sz="1400" b="1" spc="-5" dirty="0">
                <a:solidFill>
                  <a:prstClr val="black"/>
                </a:solidFill>
                <a:latin typeface="Arial"/>
                <a:cs typeface="Arial"/>
              </a:rPr>
              <a:t>15.1</a:t>
            </a:r>
            <a:endParaRPr lang="en-US" sz="1400" b="1" spc="-5" dirty="0">
              <a:solidFill>
                <a:prstClr val="black"/>
              </a:solidFill>
              <a:latin typeface="Arial"/>
              <a:cs typeface="Arial"/>
            </a:endParaRPr>
          </a:p>
          <a:p>
            <a:pPr marL="12700" eaLnBrk="0" fontAlgn="base" hangingPunct="0">
              <a:spcBef>
                <a:spcPct val="0"/>
              </a:spcBef>
              <a:spcAft>
                <a:spcPct val="0"/>
              </a:spcAft>
            </a:pPr>
            <a:r>
              <a:rPr lang="en-US" sz="1400" spc="-5" dirty="0">
                <a:solidFill>
                  <a:prstClr val="black"/>
                </a:solidFill>
                <a:latin typeface="Arial"/>
                <a:cs typeface="Arial"/>
              </a:rPr>
              <a:t>By 2020 ensure the restoration &amp; sustainable use of terrestrial </a:t>
            </a:r>
            <a:r>
              <a:rPr lang="en-US" sz="1400" dirty="0">
                <a:solidFill>
                  <a:prstClr val="black"/>
                </a:solidFill>
                <a:latin typeface="Arial"/>
                <a:cs typeface="Arial"/>
              </a:rPr>
              <a:t>and inland  </a:t>
            </a:r>
            <a:r>
              <a:rPr lang="en-US" sz="1400" spc="-5" dirty="0">
                <a:solidFill>
                  <a:prstClr val="black"/>
                </a:solidFill>
                <a:latin typeface="Arial"/>
                <a:cs typeface="Arial"/>
              </a:rPr>
              <a:t>freshwater  </a:t>
            </a:r>
            <a:r>
              <a:rPr lang="en-US" sz="1400" dirty="0">
                <a:solidFill>
                  <a:prstClr val="black"/>
                </a:solidFill>
                <a:latin typeface="Arial"/>
                <a:cs typeface="Arial"/>
              </a:rPr>
              <a:t>ecos</a:t>
            </a:r>
            <a:r>
              <a:rPr lang="en-US" sz="1400" spc="-20" dirty="0">
                <a:solidFill>
                  <a:prstClr val="black"/>
                </a:solidFill>
                <a:latin typeface="Arial"/>
                <a:cs typeface="Arial"/>
              </a:rPr>
              <a:t>y</a:t>
            </a:r>
            <a:r>
              <a:rPr lang="en-US" sz="1400" dirty="0">
                <a:solidFill>
                  <a:prstClr val="black"/>
                </a:solidFill>
                <a:latin typeface="Arial"/>
                <a:cs typeface="Arial"/>
              </a:rPr>
              <a:t>stems  and their  </a:t>
            </a:r>
            <a:r>
              <a:rPr lang="en-US" sz="1400" spc="-5" dirty="0">
                <a:solidFill>
                  <a:prstClr val="black"/>
                </a:solidFill>
                <a:latin typeface="Arial"/>
                <a:cs typeface="Arial"/>
              </a:rPr>
              <a:t>services</a:t>
            </a:r>
            <a:r>
              <a:rPr lang="en-US" sz="1400" spc="-5" dirty="0">
                <a:solidFill>
                  <a:prstClr val="black"/>
                </a:solidFill>
                <a:latin typeface="Arial"/>
                <a:cs typeface="Arial"/>
              </a:rPr>
              <a:t> </a:t>
            </a:r>
            <a:r>
              <a:rPr lang="en-US" sz="1400" spc="-5" dirty="0">
                <a:solidFill>
                  <a:prstClr val="black"/>
                </a:solidFill>
                <a:latin typeface="Arial"/>
                <a:cs typeface="Arial"/>
              </a:rPr>
              <a:t>…</a:t>
            </a:r>
          </a:p>
          <a:p>
            <a:pPr marL="12700" eaLnBrk="0" fontAlgn="base" hangingPunct="0">
              <a:spcBef>
                <a:spcPct val="0"/>
              </a:spcBef>
              <a:spcAft>
                <a:spcPct val="0"/>
              </a:spcAft>
            </a:pPr>
            <a:endParaRPr lang="en-US" sz="1400" spc="-5" dirty="0">
              <a:solidFill>
                <a:prstClr val="black"/>
              </a:solidFill>
              <a:latin typeface="Arial"/>
              <a:cs typeface="Arial"/>
            </a:endParaRPr>
          </a:p>
          <a:p>
            <a:pPr marL="12700" eaLnBrk="0" fontAlgn="base" hangingPunct="0">
              <a:spcBef>
                <a:spcPct val="0"/>
              </a:spcBef>
              <a:spcAft>
                <a:spcPct val="0"/>
              </a:spcAft>
            </a:pPr>
            <a:endParaRPr lang="en-US" sz="1400" spc="-5" dirty="0">
              <a:solidFill>
                <a:prstClr val="black"/>
              </a:solidFill>
              <a:latin typeface="Arial"/>
              <a:cs typeface="Arial"/>
            </a:endParaRPr>
          </a:p>
          <a:p>
            <a:pPr marL="12700" eaLnBrk="0" fontAlgn="base" hangingPunct="0">
              <a:spcBef>
                <a:spcPct val="0"/>
              </a:spcBef>
              <a:spcAft>
                <a:spcPts val="600"/>
              </a:spcAft>
            </a:pPr>
            <a:r>
              <a:rPr lang="en-US" sz="1400" b="1" spc="-5" dirty="0">
                <a:solidFill>
                  <a:prstClr val="black"/>
                </a:solidFill>
                <a:latin typeface="Arial"/>
                <a:cs typeface="Arial"/>
              </a:rPr>
              <a:t>Target 15.2</a:t>
            </a:r>
            <a:endParaRPr lang="en-US" sz="1400" b="1" spc="-5" dirty="0">
              <a:solidFill>
                <a:prstClr val="black"/>
              </a:solidFill>
              <a:latin typeface="Arial"/>
              <a:cs typeface="Arial"/>
            </a:endParaRPr>
          </a:p>
          <a:p>
            <a:pPr marL="12700" eaLnBrk="0" fontAlgn="base" hangingPunct="0">
              <a:spcBef>
                <a:spcPct val="0"/>
              </a:spcBef>
              <a:spcAft>
                <a:spcPct val="0"/>
              </a:spcAft>
            </a:pPr>
            <a:r>
              <a:rPr lang="en-US" sz="1400" kern="0" dirty="0">
                <a:solidFill>
                  <a:prstClr val="black"/>
                </a:solidFill>
                <a:latin typeface="Arial"/>
                <a:cs typeface="Arial"/>
              </a:rPr>
              <a:t>Promote </a:t>
            </a:r>
            <a:r>
              <a:rPr lang="en-US" sz="1400" kern="0" dirty="0" err="1">
                <a:solidFill>
                  <a:prstClr val="black"/>
                </a:solidFill>
                <a:latin typeface="Arial"/>
                <a:cs typeface="Arial"/>
              </a:rPr>
              <a:t>implemen-tation</a:t>
            </a:r>
            <a:r>
              <a:rPr lang="en-US" sz="1400" kern="0" dirty="0">
                <a:solidFill>
                  <a:prstClr val="black"/>
                </a:solidFill>
                <a:latin typeface="Arial"/>
                <a:cs typeface="Arial"/>
              </a:rPr>
              <a:t> </a:t>
            </a:r>
            <a:r>
              <a:rPr lang="en-US" sz="1400" kern="0" dirty="0">
                <a:solidFill>
                  <a:prstClr val="black"/>
                </a:solidFill>
                <a:latin typeface="Arial"/>
                <a:cs typeface="Arial"/>
              </a:rPr>
              <a:t>of sustainable management of all types forests</a:t>
            </a:r>
            <a:endParaRPr lang="en-US" sz="1400" dirty="0">
              <a:solidFill>
                <a:prstClr val="black"/>
              </a:solidFill>
              <a:latin typeface="Arial"/>
              <a:cs typeface="Arial"/>
            </a:endParaRPr>
          </a:p>
          <a:p>
            <a:pPr marL="12700" eaLnBrk="0" fontAlgn="base" hangingPunct="0">
              <a:spcBef>
                <a:spcPct val="0"/>
              </a:spcBef>
              <a:spcAft>
                <a:spcPct val="0"/>
              </a:spcAft>
            </a:pPr>
            <a:endParaRPr sz="1400" dirty="0">
              <a:solidFill>
                <a:prstClr val="black"/>
              </a:solidFill>
              <a:latin typeface="Arial"/>
              <a:cs typeface="Arial"/>
            </a:endParaRPr>
          </a:p>
        </p:txBody>
      </p:sp>
      <p:grpSp>
        <p:nvGrpSpPr>
          <p:cNvPr id="15" name="Group 14"/>
          <p:cNvGrpSpPr>
            <a:grpSpLocks noChangeAspect="1"/>
          </p:cNvGrpSpPr>
          <p:nvPr/>
        </p:nvGrpSpPr>
        <p:grpSpPr>
          <a:xfrm>
            <a:off x="50291" y="2"/>
            <a:ext cx="1082720" cy="1066798"/>
            <a:chOff x="50292" y="0"/>
            <a:chExt cx="1347216" cy="1327403"/>
          </a:xfrm>
        </p:grpSpPr>
        <p:sp>
          <p:nvSpPr>
            <p:cNvPr id="10" name="object 10"/>
            <p:cNvSpPr/>
            <p:nvPr/>
          </p:nvSpPr>
          <p:spPr>
            <a:xfrm>
              <a:off x="50292" y="0"/>
              <a:ext cx="1347216" cy="1327403"/>
            </a:xfrm>
            <a:prstGeom prst="rect">
              <a:avLst/>
            </a:prstGeom>
            <a:blipFill>
              <a:blip r:embed="rId4" cstate="print"/>
              <a:stretch>
                <a:fillRect/>
              </a:stretch>
            </a:blipFill>
          </p:spPr>
          <p:txBody>
            <a:bodyPr wrap="square" lIns="0" tIns="0" rIns="0" bIns="0" rtlCol="0"/>
            <a:lstStyle/>
            <a:p>
              <a:pPr eaLnBrk="0" fontAlgn="base" hangingPunct="0">
                <a:spcBef>
                  <a:spcPct val="0"/>
                </a:spcBef>
                <a:spcAft>
                  <a:spcPct val="0"/>
                </a:spcAft>
              </a:pPr>
              <a:endParaRPr sz="2400">
                <a:solidFill>
                  <a:prstClr val="black"/>
                </a:solidFill>
                <a:latin typeface="Times" pitchFamily="18" charset="0"/>
              </a:endParaRPr>
            </a:p>
          </p:txBody>
        </p:sp>
        <p:sp>
          <p:nvSpPr>
            <p:cNvPr id="11" name="object 11"/>
            <p:cNvSpPr/>
            <p:nvPr/>
          </p:nvSpPr>
          <p:spPr>
            <a:xfrm>
              <a:off x="76200" y="60960"/>
              <a:ext cx="1240536" cy="1240536"/>
            </a:xfrm>
            <a:prstGeom prst="rect">
              <a:avLst/>
            </a:prstGeom>
            <a:blipFill>
              <a:blip r:embed="rId5" cstate="print"/>
              <a:stretch>
                <a:fillRect/>
              </a:stretch>
            </a:blipFill>
          </p:spPr>
          <p:txBody>
            <a:bodyPr wrap="square" lIns="0" tIns="0" rIns="0" bIns="0" rtlCol="0"/>
            <a:lstStyle/>
            <a:p>
              <a:pPr eaLnBrk="0" fontAlgn="base" hangingPunct="0">
                <a:spcBef>
                  <a:spcPct val="0"/>
                </a:spcBef>
                <a:spcAft>
                  <a:spcPct val="0"/>
                </a:spcAft>
              </a:pPr>
              <a:endParaRPr sz="2400">
                <a:solidFill>
                  <a:prstClr val="black"/>
                </a:solidFill>
                <a:latin typeface="Times" pitchFamily="18" charset="0"/>
              </a:endParaRPr>
            </a:p>
          </p:txBody>
        </p:sp>
      </p:grpSp>
      <p:grpSp>
        <p:nvGrpSpPr>
          <p:cNvPr id="17" name="Group 16"/>
          <p:cNvGrpSpPr/>
          <p:nvPr/>
        </p:nvGrpSpPr>
        <p:grpSpPr>
          <a:xfrm>
            <a:off x="1091840" y="1056565"/>
            <a:ext cx="7999476" cy="126491"/>
            <a:chOff x="1071372" y="899742"/>
            <a:chExt cx="7999476" cy="126491"/>
          </a:xfrm>
        </p:grpSpPr>
        <p:sp>
          <p:nvSpPr>
            <p:cNvPr id="13" name="object 13"/>
            <p:cNvSpPr/>
            <p:nvPr/>
          </p:nvSpPr>
          <p:spPr>
            <a:xfrm>
              <a:off x="1071372" y="899742"/>
              <a:ext cx="7999476" cy="126491"/>
            </a:xfrm>
            <a:prstGeom prst="rect">
              <a:avLst/>
            </a:prstGeom>
            <a:blipFill>
              <a:blip r:embed="rId6" cstate="print"/>
              <a:stretch>
                <a:fillRect/>
              </a:stretch>
            </a:blipFill>
          </p:spPr>
          <p:txBody>
            <a:bodyPr wrap="square" lIns="0" tIns="0" rIns="0" bIns="0" rtlCol="0"/>
            <a:lstStyle/>
            <a:p>
              <a:pPr eaLnBrk="0" fontAlgn="base" hangingPunct="0">
                <a:spcBef>
                  <a:spcPct val="0"/>
                </a:spcBef>
                <a:spcAft>
                  <a:spcPct val="0"/>
                </a:spcAft>
              </a:pPr>
              <a:endParaRPr sz="2400">
                <a:solidFill>
                  <a:prstClr val="black"/>
                </a:solidFill>
                <a:latin typeface="Times" pitchFamily="18" charset="0"/>
              </a:endParaRPr>
            </a:p>
          </p:txBody>
        </p:sp>
        <p:sp>
          <p:nvSpPr>
            <p:cNvPr id="14" name="object 14"/>
            <p:cNvSpPr/>
            <p:nvPr/>
          </p:nvSpPr>
          <p:spPr>
            <a:xfrm>
              <a:off x="1098041" y="990420"/>
              <a:ext cx="7883525" cy="0"/>
            </a:xfrm>
            <a:custGeom>
              <a:avLst/>
              <a:gdLst/>
              <a:ahLst/>
              <a:cxnLst/>
              <a:rect l="l" t="t" r="r" b="b"/>
              <a:pathLst>
                <a:path w="7883525">
                  <a:moveTo>
                    <a:pt x="0" y="0"/>
                  </a:moveTo>
                  <a:lnTo>
                    <a:pt x="7883143" y="0"/>
                  </a:lnTo>
                </a:path>
              </a:pathLst>
            </a:custGeom>
            <a:ln w="19812">
              <a:solidFill>
                <a:srgbClr val="585858"/>
              </a:solidFill>
            </a:ln>
          </p:spPr>
          <p:txBody>
            <a:bodyPr wrap="square" lIns="0" tIns="0" rIns="0" bIns="0" rtlCol="0"/>
            <a:lstStyle/>
            <a:p>
              <a:pPr eaLnBrk="0" fontAlgn="base" hangingPunct="0">
                <a:spcBef>
                  <a:spcPct val="0"/>
                </a:spcBef>
                <a:spcAft>
                  <a:spcPct val="0"/>
                </a:spcAft>
              </a:pPr>
              <a:endParaRPr sz="2400">
                <a:solidFill>
                  <a:prstClr val="black"/>
                </a:solidFill>
                <a:latin typeface="Times" pitchFamily="18" charset="0"/>
              </a:endParaRPr>
            </a:p>
          </p:txBody>
        </p:sp>
      </p:grpSp>
      <p:grpSp>
        <p:nvGrpSpPr>
          <p:cNvPr id="26" name="Group 25"/>
          <p:cNvGrpSpPr>
            <a:grpSpLocks noChangeAspect="1"/>
          </p:cNvGrpSpPr>
          <p:nvPr/>
        </p:nvGrpSpPr>
        <p:grpSpPr>
          <a:xfrm>
            <a:off x="7338256" y="159757"/>
            <a:ext cx="1643310" cy="567730"/>
            <a:chOff x="6517359" y="154131"/>
            <a:chExt cx="2490035" cy="860257"/>
          </a:xfrm>
        </p:grpSpPr>
        <p:pic>
          <p:nvPicPr>
            <p:cNvPr id="27" name="Picture 2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84434" y="154131"/>
              <a:ext cx="822960" cy="822960"/>
            </a:xfrm>
            <a:prstGeom prst="rect">
              <a:avLst/>
            </a:prstGeom>
          </p:spPr>
        </p:pic>
        <p:cxnSp>
          <p:nvCxnSpPr>
            <p:cNvPr id="28" name="Straight Connector 27"/>
            <p:cNvCxnSpPr/>
            <p:nvPr/>
          </p:nvCxnSpPr>
          <p:spPr>
            <a:xfrm>
              <a:off x="8029825" y="154131"/>
              <a:ext cx="0" cy="82296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6517359" y="198976"/>
              <a:ext cx="1494970" cy="815412"/>
              <a:chOff x="6517359" y="198976"/>
              <a:chExt cx="1494970" cy="815412"/>
            </a:xfrm>
          </p:grpSpPr>
          <p:sp>
            <p:nvSpPr>
              <p:cNvPr id="30" name="TextBox 29"/>
              <p:cNvSpPr txBox="1"/>
              <p:nvPr/>
            </p:nvSpPr>
            <p:spPr>
              <a:xfrm>
                <a:off x="6517359" y="617981"/>
                <a:ext cx="1494970" cy="396407"/>
              </a:xfrm>
              <a:prstGeom prst="rect">
                <a:avLst/>
              </a:prstGeom>
              <a:noFill/>
            </p:spPr>
            <p:txBody>
              <a:bodyPr wrap="square" rtlCol="0" anchor="ctr">
                <a:spAutoFit/>
              </a:bodyPr>
              <a:lstStyle/>
              <a:p>
                <a:pPr algn="ctr" eaLnBrk="0" fontAlgn="base" hangingPunct="0">
                  <a:spcBef>
                    <a:spcPct val="0"/>
                  </a:spcBef>
                  <a:spcAft>
                    <a:spcPct val="0"/>
                  </a:spcAft>
                </a:pPr>
                <a:r>
                  <a:rPr lang="en-US" sz="1100" b="1" dirty="0">
                    <a:solidFill>
                      <a:srgbClr val="000000"/>
                    </a:solidFill>
                  </a:rPr>
                  <a:t>SDG Initiative</a:t>
                </a:r>
                <a:endParaRPr lang="en-US" sz="1100" b="1" dirty="0">
                  <a:solidFill>
                    <a:srgbClr val="000000"/>
                  </a:solidFill>
                </a:endParaRPr>
              </a:p>
            </p:txBody>
          </p:sp>
          <p:pic>
            <p:nvPicPr>
              <p:cNvPr id="31" name="Picture 30"/>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73770" y="198976"/>
                <a:ext cx="1371600" cy="480479"/>
              </a:xfrm>
              <a:prstGeom prst="rect">
                <a:avLst/>
              </a:prstGeom>
            </p:spPr>
          </p:pic>
        </p:grpSp>
      </p:grpSp>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30298" y="2204886"/>
            <a:ext cx="3628056" cy="2044790"/>
          </a:xfrm>
          <a:prstGeom prst="rect">
            <a:avLst/>
          </a:prstGeom>
        </p:spPr>
      </p:pic>
      <p:sp>
        <p:nvSpPr>
          <p:cNvPr id="36" name="Rectangle 35"/>
          <p:cNvSpPr/>
          <p:nvPr/>
        </p:nvSpPr>
        <p:spPr>
          <a:xfrm>
            <a:off x="2540343" y="1289433"/>
            <a:ext cx="5629202" cy="830997"/>
          </a:xfrm>
          <a:prstGeom prst="rect">
            <a:avLst/>
          </a:prstGeom>
        </p:spPr>
        <p:txBody>
          <a:bodyPr wrap="square">
            <a:spAutoFit/>
          </a:bodyPr>
          <a:lstStyle/>
          <a:p>
            <a:pPr marR="5080" indent="12700" algn="ctr" eaLnBrk="0" fontAlgn="base" hangingPunct="0">
              <a:spcBef>
                <a:spcPct val="0"/>
              </a:spcBef>
              <a:spcAft>
                <a:spcPct val="0"/>
              </a:spcAft>
            </a:pPr>
            <a:r>
              <a:rPr lang="en-US" sz="2400" b="1" spc="-5" dirty="0">
                <a:solidFill>
                  <a:srgbClr val="000099"/>
                </a:solidFill>
                <a:cs typeface="Arial"/>
              </a:rPr>
              <a:t>Supplemental Method in Development: </a:t>
            </a:r>
            <a:br>
              <a:rPr lang="en-US" sz="2400" b="1" spc="-5" dirty="0">
                <a:solidFill>
                  <a:srgbClr val="000099"/>
                </a:solidFill>
                <a:cs typeface="Arial"/>
              </a:rPr>
            </a:br>
            <a:r>
              <a:rPr lang="en-US" sz="2400" b="1" i="1" spc="-5" dirty="0">
                <a:solidFill>
                  <a:srgbClr val="000099"/>
                </a:solidFill>
                <a:cs typeface="Arial"/>
              </a:rPr>
              <a:t>Percent of national land area in forest</a:t>
            </a:r>
          </a:p>
        </p:txBody>
      </p:sp>
      <p:sp>
        <p:nvSpPr>
          <p:cNvPr id="41" name="Rectangle 40"/>
          <p:cNvSpPr/>
          <p:nvPr/>
        </p:nvSpPr>
        <p:spPr>
          <a:xfrm>
            <a:off x="1495426" y="64274"/>
            <a:ext cx="5619750" cy="1000274"/>
          </a:xfrm>
          <a:prstGeom prst="rect">
            <a:avLst/>
          </a:prstGeom>
        </p:spPr>
        <p:txBody>
          <a:bodyPr wrap="square">
            <a:spAutoFit/>
          </a:bodyPr>
          <a:lstStyle/>
          <a:p>
            <a:pPr>
              <a:spcAft>
                <a:spcPts val="600"/>
              </a:spcAft>
              <a:defRPr/>
            </a:pPr>
            <a:r>
              <a:rPr lang="en-US" b="1" kern="0" dirty="0">
                <a:solidFill>
                  <a:prstClr val="black"/>
                </a:solidFill>
                <a:latin typeface="Arial"/>
                <a:cs typeface="Arial"/>
              </a:rPr>
              <a:t>Indicators</a:t>
            </a:r>
            <a:r>
              <a:rPr lang="en-US" b="1" kern="0" spc="-114" dirty="0">
                <a:solidFill>
                  <a:prstClr val="black"/>
                </a:solidFill>
                <a:latin typeface="Arial"/>
                <a:cs typeface="Arial"/>
              </a:rPr>
              <a:t> </a:t>
            </a:r>
            <a:r>
              <a:rPr lang="en-US" b="1" kern="0" dirty="0">
                <a:solidFill>
                  <a:prstClr val="black"/>
                </a:solidFill>
                <a:latin typeface="Arial"/>
                <a:cs typeface="Arial"/>
              </a:rPr>
              <a:t>15.1.1 &amp; 15.2.1 </a:t>
            </a:r>
          </a:p>
          <a:p>
            <a:pPr>
              <a:defRPr/>
            </a:pPr>
            <a:r>
              <a:rPr lang="en-US" kern="0" dirty="0">
                <a:solidFill>
                  <a:prstClr val="black"/>
                </a:solidFill>
                <a:latin typeface="Arial"/>
                <a:cs typeface="Arial"/>
              </a:rPr>
              <a:t>Forest area as a percentage of </a:t>
            </a:r>
            <a:r>
              <a:rPr lang="en-US" kern="0" spc="-5" dirty="0">
                <a:solidFill>
                  <a:prstClr val="black"/>
                </a:solidFill>
                <a:latin typeface="Arial"/>
                <a:cs typeface="Arial"/>
              </a:rPr>
              <a:t>total </a:t>
            </a:r>
            <a:r>
              <a:rPr lang="en-US" kern="0" dirty="0">
                <a:solidFill>
                  <a:prstClr val="black"/>
                </a:solidFill>
                <a:latin typeface="Arial"/>
                <a:cs typeface="Arial"/>
              </a:rPr>
              <a:t>land</a:t>
            </a:r>
            <a:r>
              <a:rPr lang="en-US" kern="0" spc="-145" dirty="0">
                <a:solidFill>
                  <a:prstClr val="black"/>
                </a:solidFill>
                <a:latin typeface="Arial"/>
                <a:cs typeface="Arial"/>
              </a:rPr>
              <a:t> </a:t>
            </a:r>
            <a:r>
              <a:rPr lang="en-US" kern="0" dirty="0">
                <a:solidFill>
                  <a:prstClr val="black"/>
                </a:solidFill>
                <a:latin typeface="Arial"/>
                <a:cs typeface="Arial"/>
              </a:rPr>
              <a:t>area</a:t>
            </a:r>
            <a:br>
              <a:rPr lang="en-US" kern="0" dirty="0">
                <a:solidFill>
                  <a:prstClr val="black"/>
                </a:solidFill>
                <a:latin typeface="Arial"/>
                <a:cs typeface="Arial"/>
              </a:rPr>
            </a:br>
            <a:r>
              <a:rPr lang="en-US" kern="0" dirty="0">
                <a:solidFill>
                  <a:prstClr val="black"/>
                </a:solidFill>
                <a:latin typeface="Arial"/>
                <a:cs typeface="Arial"/>
              </a:rPr>
              <a:t>Progress Towards Sustainable Forest Management</a:t>
            </a:r>
            <a:endParaRPr lang="en-US" sz="2400" dirty="0">
              <a:solidFill>
                <a:prstClr val="black"/>
              </a:solidFill>
              <a:latin typeface="Times" pitchFamily="18" charset="0"/>
            </a:endParaRPr>
          </a:p>
        </p:txBody>
      </p:sp>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13785" y="1347956"/>
            <a:ext cx="548640" cy="548640"/>
          </a:xfrm>
          <a:prstGeom prst="rect">
            <a:avLst/>
          </a:prstGeom>
        </p:spPr>
      </p:pic>
      <p:pic>
        <p:nvPicPr>
          <p:cNvPr id="48" name="Picture 8" descr="um-seal"/>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9399" y="1393676"/>
            <a:ext cx="487756" cy="457200"/>
          </a:xfrm>
          <a:prstGeom prst="rect">
            <a:avLst/>
          </a:prstGeom>
          <a:noFill/>
          <a:ln w="9525">
            <a:noFill/>
            <a:miter lim="800000"/>
            <a:headEnd/>
            <a:tailEnd/>
          </a:ln>
        </p:spPr>
      </p:pic>
      <p:pic>
        <p:nvPicPr>
          <p:cNvPr id="50" name="Picture 49"/>
          <p:cNvPicPr>
            <a:picLocks noChangeAspect="1"/>
          </p:cNvPicPr>
          <p:nvPr/>
        </p:nvPicPr>
        <p:blipFill>
          <a:blip r:embed="rId12"/>
          <a:stretch>
            <a:fillRect/>
          </a:stretch>
        </p:blipFill>
        <p:spPr>
          <a:xfrm>
            <a:off x="1293432" y="2523120"/>
            <a:ext cx="932769" cy="1396105"/>
          </a:xfrm>
          <a:prstGeom prst="rect">
            <a:avLst/>
          </a:prstGeom>
        </p:spPr>
      </p:pic>
      <p:sp>
        <p:nvSpPr>
          <p:cNvPr id="51" name="Rectangle 50"/>
          <p:cNvSpPr/>
          <p:nvPr/>
        </p:nvSpPr>
        <p:spPr>
          <a:xfrm>
            <a:off x="6285729" y="2677270"/>
            <a:ext cx="2541279" cy="3801041"/>
          </a:xfrm>
          <a:prstGeom prst="rect">
            <a:avLst/>
          </a:prstGeom>
        </p:spPr>
        <p:txBody>
          <a:bodyPr wrap="square">
            <a:spAutoFit/>
          </a:bodyPr>
          <a:lstStyle/>
          <a:p>
            <a:pPr marR="5080" indent="12700" algn="ctr" eaLnBrk="0" fontAlgn="base" hangingPunct="0">
              <a:spcBef>
                <a:spcPct val="0"/>
              </a:spcBef>
              <a:spcAft>
                <a:spcPct val="0"/>
              </a:spcAft>
            </a:pPr>
            <a:r>
              <a:rPr lang="en-US" sz="2400" b="1" i="1" spc="-5" dirty="0">
                <a:solidFill>
                  <a:srgbClr val="000099"/>
                </a:solidFill>
                <a:cs typeface="Arial"/>
              </a:rPr>
              <a:t>Metadata</a:t>
            </a:r>
          </a:p>
          <a:p>
            <a:pPr marR="5080" indent="12700" algn="ctr" eaLnBrk="0" fontAlgn="base" hangingPunct="0">
              <a:spcBef>
                <a:spcPct val="0"/>
              </a:spcBef>
              <a:spcAft>
                <a:spcPct val="0"/>
              </a:spcAft>
            </a:pPr>
            <a:r>
              <a:rPr lang="en-US" sz="2400" b="1" i="1" spc="-5" dirty="0">
                <a:solidFill>
                  <a:srgbClr val="000099"/>
                </a:solidFill>
                <a:cs typeface="Arial"/>
              </a:rPr>
              <a:t>Draft Developed:</a:t>
            </a:r>
          </a:p>
          <a:p>
            <a:pPr marR="5080" indent="12700" algn="ctr" eaLnBrk="0" fontAlgn="base" hangingPunct="0">
              <a:spcBef>
                <a:spcPct val="0"/>
              </a:spcBef>
              <a:spcAft>
                <a:spcPts val="600"/>
              </a:spcAft>
            </a:pPr>
            <a:endParaRPr lang="en-US" sz="1050" b="1" i="1" spc="-5" dirty="0">
              <a:solidFill>
                <a:srgbClr val="000099"/>
              </a:solidFill>
              <a:cs typeface="Arial"/>
            </a:endParaRPr>
          </a:p>
          <a:p>
            <a:pPr marR="5080" indent="12700" eaLnBrk="0" fontAlgn="base" hangingPunct="0">
              <a:spcBef>
                <a:spcPct val="0"/>
              </a:spcBef>
              <a:spcAft>
                <a:spcPts val="600"/>
              </a:spcAft>
            </a:pPr>
            <a:r>
              <a:rPr lang="en-US" spc="-5" dirty="0">
                <a:solidFill>
                  <a:prstClr val="black"/>
                </a:solidFill>
                <a:cs typeface="Arial"/>
              </a:rPr>
              <a:t>Institutional Information</a:t>
            </a:r>
          </a:p>
          <a:p>
            <a:pPr marR="5080" indent="12700" eaLnBrk="0" fontAlgn="base" hangingPunct="0">
              <a:spcBef>
                <a:spcPct val="0"/>
              </a:spcBef>
              <a:spcAft>
                <a:spcPts val="600"/>
              </a:spcAft>
            </a:pPr>
            <a:r>
              <a:rPr lang="en-US" spc="-5" dirty="0">
                <a:solidFill>
                  <a:prstClr val="black"/>
                </a:solidFill>
                <a:cs typeface="Arial"/>
              </a:rPr>
              <a:t>Concepts and Definitions</a:t>
            </a:r>
          </a:p>
          <a:p>
            <a:pPr marR="5080" indent="12700" eaLnBrk="0" fontAlgn="base" hangingPunct="0">
              <a:spcBef>
                <a:spcPct val="0"/>
              </a:spcBef>
              <a:spcAft>
                <a:spcPts val="600"/>
              </a:spcAft>
            </a:pPr>
            <a:r>
              <a:rPr lang="en-US" spc="-5" dirty="0">
                <a:solidFill>
                  <a:prstClr val="black"/>
                </a:solidFill>
                <a:cs typeface="Arial"/>
              </a:rPr>
              <a:t>Methodology</a:t>
            </a:r>
          </a:p>
          <a:p>
            <a:pPr marR="5080" indent="12700" eaLnBrk="0" fontAlgn="base" hangingPunct="0">
              <a:spcBef>
                <a:spcPct val="0"/>
              </a:spcBef>
              <a:spcAft>
                <a:spcPts val="600"/>
              </a:spcAft>
            </a:pPr>
            <a:r>
              <a:rPr lang="en-US" spc="-5" dirty="0">
                <a:solidFill>
                  <a:prstClr val="black"/>
                </a:solidFill>
                <a:cs typeface="Arial"/>
              </a:rPr>
              <a:t>Data Sources</a:t>
            </a:r>
          </a:p>
          <a:p>
            <a:pPr marR="5080" indent="12700" eaLnBrk="0" fontAlgn="base" hangingPunct="0">
              <a:spcBef>
                <a:spcPct val="0"/>
              </a:spcBef>
              <a:spcAft>
                <a:spcPts val="600"/>
              </a:spcAft>
            </a:pPr>
            <a:r>
              <a:rPr lang="en-US" spc="-5" dirty="0">
                <a:solidFill>
                  <a:prstClr val="black"/>
                </a:solidFill>
                <a:cs typeface="Arial"/>
              </a:rPr>
              <a:t>Data Availability</a:t>
            </a:r>
          </a:p>
          <a:p>
            <a:pPr marR="5080" indent="12700" eaLnBrk="0" fontAlgn="base" hangingPunct="0">
              <a:spcBef>
                <a:spcPct val="0"/>
              </a:spcBef>
              <a:spcAft>
                <a:spcPts val="600"/>
              </a:spcAft>
            </a:pPr>
            <a:r>
              <a:rPr lang="en-US" spc="-5" dirty="0">
                <a:solidFill>
                  <a:prstClr val="black"/>
                </a:solidFill>
                <a:cs typeface="Arial"/>
              </a:rPr>
              <a:t>References</a:t>
            </a:r>
            <a:endParaRPr lang="en-US" spc="-5" dirty="0">
              <a:solidFill>
                <a:prstClr val="black"/>
              </a:solidFill>
              <a:cs typeface="Arial"/>
            </a:endParaRPr>
          </a:p>
          <a:p>
            <a:pPr marR="5080" indent="12700" eaLnBrk="0" fontAlgn="base" hangingPunct="0">
              <a:spcBef>
                <a:spcPct val="0"/>
              </a:spcBef>
              <a:spcAft>
                <a:spcPct val="0"/>
              </a:spcAft>
            </a:pPr>
            <a:endParaRPr lang="en-US" sz="1600" spc="-5" dirty="0">
              <a:solidFill>
                <a:srgbClr val="000099"/>
              </a:solidFill>
              <a:cs typeface="Arial"/>
            </a:endParaRPr>
          </a:p>
          <a:p>
            <a:pPr marR="5080" indent="12700" eaLnBrk="0" fontAlgn="base" hangingPunct="0">
              <a:spcBef>
                <a:spcPct val="0"/>
              </a:spcBef>
              <a:spcAft>
                <a:spcPct val="0"/>
              </a:spcAft>
            </a:pPr>
            <a:endParaRPr lang="en-US" sz="1600" dirty="0">
              <a:solidFill>
                <a:prstClr val="black"/>
              </a:solidFill>
              <a:cs typeface="Arial"/>
            </a:endParaRPr>
          </a:p>
        </p:txBody>
      </p:sp>
      <p:sp>
        <p:nvSpPr>
          <p:cNvPr id="53" name="Rectangle 52"/>
          <p:cNvSpPr/>
          <p:nvPr/>
        </p:nvSpPr>
        <p:spPr>
          <a:xfrm>
            <a:off x="1493810" y="4443860"/>
            <a:ext cx="4419961" cy="2369880"/>
          </a:xfrm>
          <a:prstGeom prst="rect">
            <a:avLst/>
          </a:prstGeom>
        </p:spPr>
        <p:txBody>
          <a:bodyPr wrap="square">
            <a:spAutoFit/>
          </a:bodyPr>
          <a:lstStyle/>
          <a:p>
            <a:pPr eaLnBrk="0" fontAlgn="base" hangingPunct="0">
              <a:spcBef>
                <a:spcPct val="0"/>
              </a:spcBef>
              <a:spcAft>
                <a:spcPct val="0"/>
              </a:spcAft>
            </a:pPr>
            <a:r>
              <a:rPr lang="en-US" dirty="0">
                <a:solidFill>
                  <a:prstClr val="black"/>
                </a:solidFill>
              </a:rPr>
              <a:t>Basis: Forest </a:t>
            </a:r>
            <a:r>
              <a:rPr lang="en-US" dirty="0">
                <a:solidFill>
                  <a:prstClr val="black"/>
                </a:solidFill>
              </a:rPr>
              <a:t>cover of </a:t>
            </a:r>
            <a:r>
              <a:rPr lang="en-US" dirty="0">
                <a:solidFill>
                  <a:prstClr val="black"/>
                </a:solidFill>
              </a:rPr>
              <a:t>&gt;</a:t>
            </a:r>
            <a:r>
              <a:rPr lang="en-US" dirty="0">
                <a:solidFill>
                  <a:prstClr val="black"/>
                </a:solidFill>
              </a:rPr>
              <a:t>10% </a:t>
            </a:r>
            <a:endParaRPr lang="en-US" dirty="0">
              <a:solidFill>
                <a:prstClr val="black"/>
              </a:solidFill>
            </a:endParaRPr>
          </a:p>
          <a:p>
            <a:pPr eaLnBrk="0" fontAlgn="base" hangingPunct="0">
              <a:spcBef>
                <a:spcPct val="0"/>
              </a:spcBef>
              <a:spcAft>
                <a:spcPct val="0"/>
              </a:spcAft>
            </a:pPr>
            <a:r>
              <a:rPr lang="en-US" dirty="0">
                <a:solidFill>
                  <a:prstClr val="black"/>
                </a:solidFill>
              </a:rPr>
              <a:t>tree canopy </a:t>
            </a:r>
            <a:r>
              <a:rPr lang="en-US" dirty="0">
                <a:solidFill>
                  <a:prstClr val="black"/>
                </a:solidFill>
              </a:rPr>
              <a:t>and &gt;5m </a:t>
            </a:r>
            <a:r>
              <a:rPr lang="en-US" dirty="0">
                <a:solidFill>
                  <a:prstClr val="black"/>
                </a:solidFill>
              </a:rPr>
              <a:t>trees</a:t>
            </a:r>
          </a:p>
          <a:p>
            <a:pPr eaLnBrk="0" fontAlgn="base" hangingPunct="0">
              <a:spcBef>
                <a:spcPct val="0"/>
              </a:spcBef>
              <a:spcAft>
                <a:spcPct val="0"/>
              </a:spcAft>
            </a:pPr>
            <a:endParaRPr lang="en-US" sz="1100" dirty="0">
              <a:solidFill>
                <a:prstClr val="black"/>
              </a:solidFill>
            </a:endParaRPr>
          </a:p>
          <a:p>
            <a:pPr eaLnBrk="0" fontAlgn="base" hangingPunct="0">
              <a:spcBef>
                <a:spcPct val="0"/>
              </a:spcBef>
              <a:spcAft>
                <a:spcPct val="0"/>
              </a:spcAft>
            </a:pPr>
            <a:r>
              <a:rPr lang="en-US" dirty="0">
                <a:solidFill>
                  <a:prstClr val="black"/>
                </a:solidFill>
              </a:rPr>
              <a:t>Landsat tree-cover based</a:t>
            </a:r>
            <a:r>
              <a:rPr lang="en-US">
                <a:solidFill>
                  <a:prstClr val="black"/>
                </a:solidFill>
              </a:rPr>
              <a:t/>
            </a:r>
            <a:br>
              <a:rPr lang="en-US">
                <a:solidFill>
                  <a:prstClr val="black"/>
                </a:solidFill>
              </a:rPr>
            </a:br>
            <a:r>
              <a:rPr lang="en-US">
                <a:solidFill>
                  <a:prstClr val="black"/>
                </a:solidFill>
              </a:rPr>
              <a:t>estimate; </a:t>
            </a:r>
            <a:r>
              <a:rPr lang="en-US" dirty="0">
                <a:solidFill>
                  <a:prstClr val="black"/>
                </a:solidFill>
              </a:rPr>
              <a:t>coordinating with </a:t>
            </a:r>
            <a:br>
              <a:rPr lang="en-US" dirty="0">
                <a:solidFill>
                  <a:prstClr val="black"/>
                </a:solidFill>
              </a:rPr>
            </a:br>
            <a:r>
              <a:rPr lang="en-US" dirty="0">
                <a:solidFill>
                  <a:prstClr val="black"/>
                </a:solidFill>
              </a:rPr>
              <a:t>US Forest Service’s method</a:t>
            </a:r>
          </a:p>
          <a:p>
            <a:pPr eaLnBrk="0" fontAlgn="base" hangingPunct="0">
              <a:spcBef>
                <a:spcPct val="0"/>
              </a:spcBef>
              <a:spcAft>
                <a:spcPct val="0"/>
              </a:spcAft>
            </a:pPr>
            <a:endParaRPr lang="en-US" sz="1100" dirty="0">
              <a:solidFill>
                <a:prstClr val="black"/>
              </a:solidFill>
            </a:endParaRPr>
          </a:p>
          <a:p>
            <a:pPr eaLnBrk="0" fontAlgn="base" hangingPunct="0">
              <a:spcBef>
                <a:spcPct val="0"/>
              </a:spcBef>
              <a:spcAft>
                <a:spcPct val="0"/>
              </a:spcAft>
            </a:pPr>
            <a:r>
              <a:rPr lang="en-US" dirty="0">
                <a:solidFill>
                  <a:prstClr val="black"/>
                </a:solidFill>
              </a:rPr>
              <a:t>Method </a:t>
            </a:r>
            <a:r>
              <a:rPr lang="en-US">
                <a:solidFill>
                  <a:prstClr val="black"/>
                </a:solidFill>
              </a:rPr>
              <a:t>is portable; </a:t>
            </a:r>
            <a:r>
              <a:rPr lang="en-US" dirty="0">
                <a:solidFill>
                  <a:prstClr val="black"/>
                </a:solidFill>
              </a:rPr>
              <a:t/>
            </a:r>
            <a:br>
              <a:rPr lang="en-US" dirty="0">
                <a:solidFill>
                  <a:prstClr val="black"/>
                </a:solidFill>
              </a:rPr>
            </a:br>
            <a:r>
              <a:rPr lang="en-US" dirty="0">
                <a:solidFill>
                  <a:prstClr val="black"/>
                </a:solidFill>
              </a:rPr>
              <a:t>supports sub-national estimates</a:t>
            </a:r>
            <a:endParaRPr lang="en-US" dirty="0">
              <a:solidFill>
                <a:prstClr val="black"/>
              </a:solidFill>
            </a:endParaRPr>
          </a:p>
        </p:txBody>
      </p:sp>
      <p:sp>
        <p:nvSpPr>
          <p:cNvPr id="5" name="Rectangle 4"/>
          <p:cNvSpPr/>
          <p:nvPr/>
        </p:nvSpPr>
        <p:spPr>
          <a:xfrm>
            <a:off x="4576953" y="4644126"/>
            <a:ext cx="1371600" cy="11966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54" name="Rectangle 53"/>
          <p:cNvSpPr/>
          <p:nvPr/>
        </p:nvSpPr>
        <p:spPr>
          <a:xfrm>
            <a:off x="4260829" y="4819806"/>
            <a:ext cx="1953021" cy="830997"/>
          </a:xfrm>
          <a:prstGeom prst="rect">
            <a:avLst/>
          </a:prstGeom>
        </p:spPr>
        <p:txBody>
          <a:bodyPr wrap="square">
            <a:spAutoFit/>
          </a:bodyPr>
          <a:lstStyle/>
          <a:p>
            <a:pPr algn="ctr" eaLnBrk="0" fontAlgn="base" hangingPunct="0">
              <a:spcBef>
                <a:spcPct val="0"/>
              </a:spcBef>
              <a:spcAft>
                <a:spcPct val="0"/>
              </a:spcAft>
            </a:pPr>
            <a:r>
              <a:rPr lang="en-US" sz="2400" b="1" dirty="0">
                <a:solidFill>
                  <a:prstClr val="black"/>
                </a:solidFill>
              </a:rPr>
              <a:t>33%</a:t>
            </a:r>
          </a:p>
          <a:p>
            <a:pPr algn="ctr" eaLnBrk="0" fontAlgn="base" hangingPunct="0">
              <a:spcBef>
                <a:spcPct val="0"/>
              </a:spcBef>
              <a:spcAft>
                <a:spcPct val="0"/>
              </a:spcAft>
            </a:pPr>
            <a:r>
              <a:rPr lang="en-US" sz="2400" b="1" dirty="0">
                <a:solidFill>
                  <a:prstClr val="black"/>
                </a:solidFill>
              </a:rPr>
              <a:t>f</a:t>
            </a:r>
            <a:r>
              <a:rPr lang="en-US" sz="2400" b="1" dirty="0">
                <a:solidFill>
                  <a:prstClr val="black"/>
                </a:solidFill>
              </a:rPr>
              <a:t>or 2015</a:t>
            </a:r>
            <a:endParaRPr lang="en-US" sz="2400" b="1" dirty="0">
              <a:solidFill>
                <a:prstClr val="black"/>
              </a:solidFill>
            </a:endParaRPr>
          </a:p>
        </p:txBody>
      </p:sp>
      <p:sp>
        <p:nvSpPr>
          <p:cNvPr id="37" name="Rectangle 36"/>
          <p:cNvSpPr/>
          <p:nvPr/>
        </p:nvSpPr>
        <p:spPr>
          <a:xfrm>
            <a:off x="8152958" y="6191955"/>
            <a:ext cx="1031821" cy="646331"/>
          </a:xfrm>
          <a:prstGeom prst="rect">
            <a:avLst/>
          </a:prstGeom>
        </p:spPr>
        <p:txBody>
          <a:bodyPr wrap="none">
            <a:spAutoFit/>
          </a:bodyPr>
          <a:lstStyle/>
          <a:p>
            <a:pPr algn="r" eaLnBrk="0" fontAlgn="base" hangingPunct="0">
              <a:spcBef>
                <a:spcPct val="0"/>
              </a:spcBef>
              <a:spcAft>
                <a:spcPct val="0"/>
              </a:spcAft>
            </a:pPr>
            <a:r>
              <a:rPr lang="en-US" sz="1200" i="1" dirty="0">
                <a:solidFill>
                  <a:prstClr val="black"/>
                </a:solidFill>
                <a:cs typeface="Arial"/>
              </a:rPr>
              <a:t>Credit: </a:t>
            </a:r>
          </a:p>
          <a:p>
            <a:pPr algn="r" eaLnBrk="0" fontAlgn="base" hangingPunct="0">
              <a:spcBef>
                <a:spcPct val="0"/>
              </a:spcBef>
              <a:spcAft>
                <a:spcPct val="0"/>
              </a:spcAft>
            </a:pPr>
            <a:r>
              <a:rPr lang="en-US" sz="1200" i="1">
                <a:solidFill>
                  <a:prstClr val="black"/>
                </a:solidFill>
                <a:cs typeface="Arial"/>
              </a:rPr>
              <a:t>U.Maryland; </a:t>
            </a:r>
            <a:endParaRPr lang="en-US" sz="1200" i="1" dirty="0">
              <a:solidFill>
                <a:prstClr val="black"/>
              </a:solidFill>
              <a:cs typeface="Arial"/>
            </a:endParaRPr>
          </a:p>
          <a:p>
            <a:pPr algn="r" eaLnBrk="0" fontAlgn="base" hangingPunct="0">
              <a:spcBef>
                <a:spcPct val="0"/>
              </a:spcBef>
              <a:spcAft>
                <a:spcPct val="0"/>
              </a:spcAft>
            </a:pPr>
            <a:r>
              <a:rPr lang="en-US" sz="1200" i="1" dirty="0">
                <a:solidFill>
                  <a:prstClr val="black"/>
                </a:solidFill>
                <a:cs typeface="Arial"/>
              </a:rPr>
              <a:t>Hansen et al. </a:t>
            </a:r>
            <a:endParaRPr lang="en-US" sz="1200" i="1" dirty="0">
              <a:solidFill>
                <a:prstClr val="black"/>
              </a:solidFill>
              <a:latin typeface="Times" pitchFamily="18" charset="0"/>
            </a:endParaRPr>
          </a:p>
        </p:txBody>
      </p:sp>
    </p:spTree>
    <p:extLst>
      <p:ext uri="{BB962C8B-B14F-4D97-AF65-F5344CB8AC3E}">
        <p14:creationId xmlns:p14="http://schemas.microsoft.com/office/powerpoint/2010/main" val="3599532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214169" y="916149"/>
            <a:ext cx="126491" cy="5760720"/>
            <a:chOff x="1356360" y="1024127"/>
            <a:chExt cx="126491" cy="5510784"/>
          </a:xfrm>
        </p:grpSpPr>
        <p:sp>
          <p:nvSpPr>
            <p:cNvPr id="2" name="object 2"/>
            <p:cNvSpPr/>
            <p:nvPr/>
          </p:nvSpPr>
          <p:spPr>
            <a:xfrm>
              <a:off x="1356360" y="1024127"/>
              <a:ext cx="126491" cy="5510784"/>
            </a:xfrm>
            <a:prstGeom prst="rect">
              <a:avLst/>
            </a:prstGeom>
            <a:blipFill>
              <a:blip r:embed="rId3" cstate="print"/>
              <a:stretch>
                <a:fillRect/>
              </a:stretch>
            </a:blipFill>
          </p:spPr>
          <p:txBody>
            <a:bodyPr wrap="square" lIns="0" tIns="0" rIns="0" bIns="0" rtlCol="0"/>
            <a:lstStyle/>
            <a:p>
              <a:pPr eaLnBrk="0" fontAlgn="base" hangingPunct="0">
                <a:spcBef>
                  <a:spcPct val="0"/>
                </a:spcBef>
                <a:spcAft>
                  <a:spcPct val="0"/>
                </a:spcAft>
              </a:pPr>
              <a:endParaRPr sz="2400">
                <a:solidFill>
                  <a:prstClr val="black"/>
                </a:solidFill>
                <a:latin typeface="Times" pitchFamily="18" charset="0"/>
              </a:endParaRPr>
            </a:p>
          </p:txBody>
        </p:sp>
        <p:sp>
          <p:nvSpPr>
            <p:cNvPr id="3" name="object 3"/>
            <p:cNvSpPr/>
            <p:nvPr/>
          </p:nvSpPr>
          <p:spPr>
            <a:xfrm>
              <a:off x="1392174" y="1104138"/>
              <a:ext cx="0" cy="5394325"/>
            </a:xfrm>
            <a:custGeom>
              <a:avLst/>
              <a:gdLst/>
              <a:ahLst/>
              <a:cxnLst/>
              <a:rect l="l" t="t" r="r" b="b"/>
              <a:pathLst>
                <a:path h="5394325">
                  <a:moveTo>
                    <a:pt x="0" y="0"/>
                  </a:moveTo>
                  <a:lnTo>
                    <a:pt x="0" y="5394020"/>
                  </a:lnTo>
                </a:path>
              </a:pathLst>
            </a:custGeom>
            <a:ln w="19812">
              <a:solidFill>
                <a:srgbClr val="585858"/>
              </a:solidFill>
            </a:ln>
          </p:spPr>
          <p:txBody>
            <a:bodyPr wrap="square" lIns="0" tIns="0" rIns="0" bIns="0" rtlCol="0"/>
            <a:lstStyle/>
            <a:p>
              <a:pPr eaLnBrk="0" fontAlgn="base" hangingPunct="0">
                <a:spcBef>
                  <a:spcPct val="0"/>
                </a:spcBef>
                <a:spcAft>
                  <a:spcPct val="0"/>
                </a:spcAft>
              </a:pPr>
              <a:endParaRPr sz="2400">
                <a:solidFill>
                  <a:prstClr val="black"/>
                </a:solidFill>
                <a:latin typeface="Times" pitchFamily="18" charset="0"/>
              </a:endParaRPr>
            </a:p>
          </p:txBody>
        </p:sp>
      </p:grpSp>
      <p:sp>
        <p:nvSpPr>
          <p:cNvPr id="4" name="object 4"/>
          <p:cNvSpPr txBox="1"/>
          <p:nvPr/>
        </p:nvSpPr>
        <p:spPr>
          <a:xfrm>
            <a:off x="68929" y="1330980"/>
            <a:ext cx="1145239" cy="5109091"/>
          </a:xfrm>
          <a:prstGeom prst="rect">
            <a:avLst/>
          </a:prstGeom>
        </p:spPr>
        <p:txBody>
          <a:bodyPr vert="horz" wrap="square" lIns="0" tIns="0" rIns="0" bIns="0" rtlCol="0">
            <a:spAutoFit/>
          </a:bodyPr>
          <a:lstStyle/>
          <a:p>
            <a:pPr marL="12700" eaLnBrk="0" fontAlgn="base" hangingPunct="0">
              <a:spcBef>
                <a:spcPct val="0"/>
              </a:spcBef>
              <a:spcAft>
                <a:spcPts val="600"/>
              </a:spcAft>
            </a:pPr>
            <a:r>
              <a:rPr sz="1400" b="1" spc="-25" dirty="0">
                <a:solidFill>
                  <a:prstClr val="black"/>
                </a:solidFill>
                <a:latin typeface="Arial"/>
                <a:cs typeface="Arial"/>
              </a:rPr>
              <a:t>Target</a:t>
            </a:r>
            <a:r>
              <a:rPr sz="1400" b="1" spc="-60" dirty="0">
                <a:solidFill>
                  <a:prstClr val="black"/>
                </a:solidFill>
                <a:latin typeface="Arial"/>
                <a:cs typeface="Arial"/>
              </a:rPr>
              <a:t> </a:t>
            </a:r>
            <a:r>
              <a:rPr sz="1400" b="1" spc="-5" dirty="0">
                <a:solidFill>
                  <a:prstClr val="black"/>
                </a:solidFill>
                <a:latin typeface="Arial"/>
                <a:cs typeface="Arial"/>
              </a:rPr>
              <a:t>15.1</a:t>
            </a:r>
            <a:endParaRPr lang="en-US" sz="1400" b="1" spc="-5" dirty="0">
              <a:solidFill>
                <a:prstClr val="black"/>
              </a:solidFill>
              <a:latin typeface="Arial"/>
              <a:cs typeface="Arial"/>
            </a:endParaRPr>
          </a:p>
          <a:p>
            <a:pPr marL="12700" eaLnBrk="0" fontAlgn="base" hangingPunct="0">
              <a:spcBef>
                <a:spcPct val="0"/>
              </a:spcBef>
              <a:spcAft>
                <a:spcPct val="0"/>
              </a:spcAft>
            </a:pPr>
            <a:r>
              <a:rPr lang="en-US" sz="1400" spc="-5" dirty="0">
                <a:solidFill>
                  <a:prstClr val="black"/>
                </a:solidFill>
                <a:latin typeface="Arial"/>
                <a:cs typeface="Arial"/>
              </a:rPr>
              <a:t>By 2020 ensure the restoration &amp; sustainable use of terrestrial </a:t>
            </a:r>
            <a:r>
              <a:rPr lang="en-US" sz="1400" dirty="0">
                <a:solidFill>
                  <a:prstClr val="black"/>
                </a:solidFill>
                <a:latin typeface="Arial"/>
                <a:cs typeface="Arial"/>
              </a:rPr>
              <a:t>and inland  </a:t>
            </a:r>
            <a:r>
              <a:rPr lang="en-US" sz="1400" spc="-5" dirty="0">
                <a:solidFill>
                  <a:prstClr val="black"/>
                </a:solidFill>
                <a:latin typeface="Arial"/>
                <a:cs typeface="Arial"/>
              </a:rPr>
              <a:t>freshwater  </a:t>
            </a:r>
            <a:r>
              <a:rPr lang="en-US" sz="1400" dirty="0">
                <a:solidFill>
                  <a:prstClr val="black"/>
                </a:solidFill>
                <a:latin typeface="Arial"/>
                <a:cs typeface="Arial"/>
              </a:rPr>
              <a:t>ecos</a:t>
            </a:r>
            <a:r>
              <a:rPr lang="en-US" sz="1400" spc="-20" dirty="0">
                <a:solidFill>
                  <a:prstClr val="black"/>
                </a:solidFill>
                <a:latin typeface="Arial"/>
                <a:cs typeface="Arial"/>
              </a:rPr>
              <a:t>y</a:t>
            </a:r>
            <a:r>
              <a:rPr lang="en-US" sz="1400" dirty="0">
                <a:solidFill>
                  <a:prstClr val="black"/>
                </a:solidFill>
                <a:latin typeface="Arial"/>
                <a:cs typeface="Arial"/>
              </a:rPr>
              <a:t>stems  and their  </a:t>
            </a:r>
            <a:r>
              <a:rPr lang="en-US" sz="1400" spc="-5" dirty="0">
                <a:solidFill>
                  <a:prstClr val="black"/>
                </a:solidFill>
                <a:latin typeface="Arial"/>
                <a:cs typeface="Arial"/>
              </a:rPr>
              <a:t>services</a:t>
            </a:r>
            <a:r>
              <a:rPr lang="en-US" sz="1400" spc="-5" dirty="0">
                <a:solidFill>
                  <a:prstClr val="black"/>
                </a:solidFill>
                <a:latin typeface="Arial"/>
                <a:cs typeface="Arial"/>
              </a:rPr>
              <a:t> </a:t>
            </a:r>
            <a:r>
              <a:rPr lang="en-US" sz="1400" spc="-5" dirty="0">
                <a:solidFill>
                  <a:prstClr val="black"/>
                </a:solidFill>
                <a:latin typeface="Arial"/>
                <a:cs typeface="Arial"/>
              </a:rPr>
              <a:t>…</a:t>
            </a:r>
          </a:p>
          <a:p>
            <a:pPr marL="12700" eaLnBrk="0" fontAlgn="base" hangingPunct="0">
              <a:spcBef>
                <a:spcPct val="0"/>
              </a:spcBef>
              <a:spcAft>
                <a:spcPct val="0"/>
              </a:spcAft>
            </a:pPr>
            <a:endParaRPr lang="en-US" sz="1400" spc="-5" dirty="0">
              <a:solidFill>
                <a:prstClr val="black"/>
              </a:solidFill>
              <a:latin typeface="Arial"/>
              <a:cs typeface="Arial"/>
            </a:endParaRPr>
          </a:p>
          <a:p>
            <a:pPr marL="12700" eaLnBrk="0" fontAlgn="base" hangingPunct="0">
              <a:spcBef>
                <a:spcPct val="0"/>
              </a:spcBef>
              <a:spcAft>
                <a:spcPct val="0"/>
              </a:spcAft>
            </a:pPr>
            <a:endParaRPr lang="en-US" sz="1400" spc="-5" dirty="0">
              <a:solidFill>
                <a:prstClr val="black"/>
              </a:solidFill>
              <a:latin typeface="Arial"/>
              <a:cs typeface="Arial"/>
            </a:endParaRPr>
          </a:p>
          <a:p>
            <a:pPr marL="12700" eaLnBrk="0" fontAlgn="base" hangingPunct="0">
              <a:spcBef>
                <a:spcPct val="0"/>
              </a:spcBef>
              <a:spcAft>
                <a:spcPts val="600"/>
              </a:spcAft>
            </a:pPr>
            <a:r>
              <a:rPr lang="en-US" sz="1400" b="1" spc="-5" dirty="0">
                <a:solidFill>
                  <a:prstClr val="black"/>
                </a:solidFill>
                <a:latin typeface="Arial"/>
                <a:cs typeface="Arial"/>
              </a:rPr>
              <a:t>Target 15.2</a:t>
            </a:r>
            <a:endParaRPr lang="en-US" sz="1400" b="1" spc="-5" dirty="0">
              <a:solidFill>
                <a:prstClr val="black"/>
              </a:solidFill>
              <a:latin typeface="Arial"/>
              <a:cs typeface="Arial"/>
            </a:endParaRPr>
          </a:p>
          <a:p>
            <a:pPr marL="12700" eaLnBrk="0" fontAlgn="base" hangingPunct="0">
              <a:spcBef>
                <a:spcPct val="0"/>
              </a:spcBef>
              <a:spcAft>
                <a:spcPct val="0"/>
              </a:spcAft>
            </a:pPr>
            <a:r>
              <a:rPr lang="en-US" sz="1400" kern="0" dirty="0">
                <a:solidFill>
                  <a:prstClr val="black"/>
                </a:solidFill>
                <a:latin typeface="Arial"/>
                <a:cs typeface="Arial"/>
              </a:rPr>
              <a:t>Promote </a:t>
            </a:r>
            <a:r>
              <a:rPr lang="en-US" sz="1400" kern="0" dirty="0" err="1">
                <a:solidFill>
                  <a:prstClr val="black"/>
                </a:solidFill>
                <a:latin typeface="Arial"/>
                <a:cs typeface="Arial"/>
              </a:rPr>
              <a:t>implemen-tation</a:t>
            </a:r>
            <a:r>
              <a:rPr lang="en-US" sz="1400" kern="0" dirty="0">
                <a:solidFill>
                  <a:prstClr val="black"/>
                </a:solidFill>
                <a:latin typeface="Arial"/>
                <a:cs typeface="Arial"/>
              </a:rPr>
              <a:t> </a:t>
            </a:r>
            <a:r>
              <a:rPr lang="en-US" sz="1400" kern="0" dirty="0">
                <a:solidFill>
                  <a:prstClr val="black"/>
                </a:solidFill>
                <a:latin typeface="Arial"/>
                <a:cs typeface="Arial"/>
              </a:rPr>
              <a:t>of sustainable management of all types forests</a:t>
            </a:r>
            <a:endParaRPr lang="en-US" sz="1400" dirty="0">
              <a:solidFill>
                <a:prstClr val="black"/>
              </a:solidFill>
              <a:latin typeface="Arial"/>
              <a:cs typeface="Arial"/>
            </a:endParaRPr>
          </a:p>
          <a:p>
            <a:pPr marL="12700" eaLnBrk="0" fontAlgn="base" hangingPunct="0">
              <a:spcBef>
                <a:spcPct val="0"/>
              </a:spcBef>
              <a:spcAft>
                <a:spcPct val="0"/>
              </a:spcAft>
            </a:pPr>
            <a:endParaRPr sz="1400" dirty="0">
              <a:solidFill>
                <a:prstClr val="black"/>
              </a:solidFill>
              <a:latin typeface="Arial"/>
              <a:cs typeface="Arial"/>
            </a:endParaRPr>
          </a:p>
        </p:txBody>
      </p:sp>
      <p:grpSp>
        <p:nvGrpSpPr>
          <p:cNvPr id="15" name="Group 14"/>
          <p:cNvGrpSpPr>
            <a:grpSpLocks noChangeAspect="1"/>
          </p:cNvGrpSpPr>
          <p:nvPr/>
        </p:nvGrpSpPr>
        <p:grpSpPr>
          <a:xfrm>
            <a:off x="50291" y="2"/>
            <a:ext cx="1082720" cy="1066798"/>
            <a:chOff x="50292" y="0"/>
            <a:chExt cx="1347216" cy="1327403"/>
          </a:xfrm>
        </p:grpSpPr>
        <p:sp>
          <p:nvSpPr>
            <p:cNvPr id="10" name="object 10"/>
            <p:cNvSpPr/>
            <p:nvPr/>
          </p:nvSpPr>
          <p:spPr>
            <a:xfrm>
              <a:off x="50292" y="0"/>
              <a:ext cx="1347216" cy="1327403"/>
            </a:xfrm>
            <a:prstGeom prst="rect">
              <a:avLst/>
            </a:prstGeom>
            <a:blipFill>
              <a:blip r:embed="rId4" cstate="print"/>
              <a:stretch>
                <a:fillRect/>
              </a:stretch>
            </a:blipFill>
          </p:spPr>
          <p:txBody>
            <a:bodyPr wrap="square" lIns="0" tIns="0" rIns="0" bIns="0" rtlCol="0"/>
            <a:lstStyle/>
            <a:p>
              <a:pPr eaLnBrk="0" fontAlgn="base" hangingPunct="0">
                <a:spcBef>
                  <a:spcPct val="0"/>
                </a:spcBef>
                <a:spcAft>
                  <a:spcPct val="0"/>
                </a:spcAft>
              </a:pPr>
              <a:endParaRPr sz="2400">
                <a:solidFill>
                  <a:prstClr val="black"/>
                </a:solidFill>
                <a:latin typeface="Times" pitchFamily="18" charset="0"/>
              </a:endParaRPr>
            </a:p>
          </p:txBody>
        </p:sp>
        <p:sp>
          <p:nvSpPr>
            <p:cNvPr id="11" name="object 11"/>
            <p:cNvSpPr/>
            <p:nvPr/>
          </p:nvSpPr>
          <p:spPr>
            <a:xfrm>
              <a:off x="76200" y="60960"/>
              <a:ext cx="1240536" cy="1240536"/>
            </a:xfrm>
            <a:prstGeom prst="rect">
              <a:avLst/>
            </a:prstGeom>
            <a:blipFill>
              <a:blip r:embed="rId5" cstate="print"/>
              <a:stretch>
                <a:fillRect/>
              </a:stretch>
            </a:blipFill>
          </p:spPr>
          <p:txBody>
            <a:bodyPr wrap="square" lIns="0" tIns="0" rIns="0" bIns="0" rtlCol="0"/>
            <a:lstStyle/>
            <a:p>
              <a:pPr eaLnBrk="0" fontAlgn="base" hangingPunct="0">
                <a:spcBef>
                  <a:spcPct val="0"/>
                </a:spcBef>
                <a:spcAft>
                  <a:spcPct val="0"/>
                </a:spcAft>
              </a:pPr>
              <a:endParaRPr sz="2400">
                <a:solidFill>
                  <a:prstClr val="black"/>
                </a:solidFill>
                <a:latin typeface="Times" pitchFamily="18" charset="0"/>
              </a:endParaRPr>
            </a:p>
          </p:txBody>
        </p:sp>
      </p:grpSp>
      <p:grpSp>
        <p:nvGrpSpPr>
          <p:cNvPr id="17" name="Group 16"/>
          <p:cNvGrpSpPr/>
          <p:nvPr/>
        </p:nvGrpSpPr>
        <p:grpSpPr>
          <a:xfrm>
            <a:off x="1091840" y="1056565"/>
            <a:ext cx="7999476" cy="126491"/>
            <a:chOff x="1071372" y="899742"/>
            <a:chExt cx="7999476" cy="126491"/>
          </a:xfrm>
        </p:grpSpPr>
        <p:sp>
          <p:nvSpPr>
            <p:cNvPr id="13" name="object 13"/>
            <p:cNvSpPr/>
            <p:nvPr/>
          </p:nvSpPr>
          <p:spPr>
            <a:xfrm>
              <a:off x="1071372" y="899742"/>
              <a:ext cx="7999476" cy="126491"/>
            </a:xfrm>
            <a:prstGeom prst="rect">
              <a:avLst/>
            </a:prstGeom>
            <a:blipFill>
              <a:blip r:embed="rId6" cstate="print"/>
              <a:stretch>
                <a:fillRect/>
              </a:stretch>
            </a:blipFill>
          </p:spPr>
          <p:txBody>
            <a:bodyPr wrap="square" lIns="0" tIns="0" rIns="0" bIns="0" rtlCol="0"/>
            <a:lstStyle/>
            <a:p>
              <a:pPr eaLnBrk="0" fontAlgn="base" hangingPunct="0">
                <a:spcBef>
                  <a:spcPct val="0"/>
                </a:spcBef>
                <a:spcAft>
                  <a:spcPct val="0"/>
                </a:spcAft>
              </a:pPr>
              <a:endParaRPr sz="2400">
                <a:solidFill>
                  <a:prstClr val="black"/>
                </a:solidFill>
                <a:latin typeface="Times" pitchFamily="18" charset="0"/>
              </a:endParaRPr>
            </a:p>
          </p:txBody>
        </p:sp>
        <p:sp>
          <p:nvSpPr>
            <p:cNvPr id="14" name="object 14"/>
            <p:cNvSpPr/>
            <p:nvPr/>
          </p:nvSpPr>
          <p:spPr>
            <a:xfrm>
              <a:off x="1098041" y="990420"/>
              <a:ext cx="7883525" cy="0"/>
            </a:xfrm>
            <a:custGeom>
              <a:avLst/>
              <a:gdLst/>
              <a:ahLst/>
              <a:cxnLst/>
              <a:rect l="l" t="t" r="r" b="b"/>
              <a:pathLst>
                <a:path w="7883525">
                  <a:moveTo>
                    <a:pt x="0" y="0"/>
                  </a:moveTo>
                  <a:lnTo>
                    <a:pt x="7883143" y="0"/>
                  </a:lnTo>
                </a:path>
              </a:pathLst>
            </a:custGeom>
            <a:ln w="19812">
              <a:solidFill>
                <a:srgbClr val="585858"/>
              </a:solidFill>
            </a:ln>
          </p:spPr>
          <p:txBody>
            <a:bodyPr wrap="square" lIns="0" tIns="0" rIns="0" bIns="0" rtlCol="0"/>
            <a:lstStyle/>
            <a:p>
              <a:pPr eaLnBrk="0" fontAlgn="base" hangingPunct="0">
                <a:spcBef>
                  <a:spcPct val="0"/>
                </a:spcBef>
                <a:spcAft>
                  <a:spcPct val="0"/>
                </a:spcAft>
              </a:pPr>
              <a:endParaRPr sz="2400">
                <a:solidFill>
                  <a:prstClr val="black"/>
                </a:solidFill>
                <a:latin typeface="Times" pitchFamily="18" charset="0"/>
              </a:endParaRPr>
            </a:p>
          </p:txBody>
        </p:sp>
      </p:gr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7312" y="2285330"/>
            <a:ext cx="4344240" cy="2133894"/>
          </a:xfrm>
          <a:prstGeom prst="rect">
            <a:avLst/>
          </a:prstGeom>
        </p:spPr>
      </p:pic>
      <p:grpSp>
        <p:nvGrpSpPr>
          <p:cNvPr id="26" name="Group 25"/>
          <p:cNvGrpSpPr>
            <a:grpSpLocks noChangeAspect="1"/>
          </p:cNvGrpSpPr>
          <p:nvPr/>
        </p:nvGrpSpPr>
        <p:grpSpPr>
          <a:xfrm>
            <a:off x="7338256" y="159757"/>
            <a:ext cx="1643310" cy="567730"/>
            <a:chOff x="6517359" y="154131"/>
            <a:chExt cx="2490035" cy="860257"/>
          </a:xfrm>
        </p:grpSpPr>
        <p:pic>
          <p:nvPicPr>
            <p:cNvPr id="27" name="Picture 2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84434" y="154131"/>
              <a:ext cx="822960" cy="822960"/>
            </a:xfrm>
            <a:prstGeom prst="rect">
              <a:avLst/>
            </a:prstGeom>
          </p:spPr>
        </p:pic>
        <p:cxnSp>
          <p:nvCxnSpPr>
            <p:cNvPr id="28" name="Straight Connector 27"/>
            <p:cNvCxnSpPr/>
            <p:nvPr/>
          </p:nvCxnSpPr>
          <p:spPr>
            <a:xfrm>
              <a:off x="8029825" y="154131"/>
              <a:ext cx="0" cy="82296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6517359" y="198976"/>
              <a:ext cx="1494970" cy="815412"/>
              <a:chOff x="6517359" y="198976"/>
              <a:chExt cx="1494970" cy="815412"/>
            </a:xfrm>
          </p:grpSpPr>
          <p:sp>
            <p:nvSpPr>
              <p:cNvPr id="30" name="TextBox 29"/>
              <p:cNvSpPr txBox="1"/>
              <p:nvPr/>
            </p:nvSpPr>
            <p:spPr>
              <a:xfrm>
                <a:off x="6517359" y="617981"/>
                <a:ext cx="1494970" cy="396407"/>
              </a:xfrm>
              <a:prstGeom prst="rect">
                <a:avLst/>
              </a:prstGeom>
              <a:noFill/>
            </p:spPr>
            <p:txBody>
              <a:bodyPr wrap="square" rtlCol="0" anchor="ctr">
                <a:spAutoFit/>
              </a:bodyPr>
              <a:lstStyle/>
              <a:p>
                <a:pPr algn="ctr" eaLnBrk="0" fontAlgn="base" hangingPunct="0">
                  <a:spcBef>
                    <a:spcPct val="0"/>
                  </a:spcBef>
                  <a:spcAft>
                    <a:spcPct val="0"/>
                  </a:spcAft>
                </a:pPr>
                <a:r>
                  <a:rPr lang="en-US" sz="1100" b="1" dirty="0">
                    <a:solidFill>
                      <a:srgbClr val="000000"/>
                    </a:solidFill>
                  </a:rPr>
                  <a:t>SDG Initiative</a:t>
                </a:r>
                <a:endParaRPr lang="en-US" sz="1100" b="1" dirty="0">
                  <a:solidFill>
                    <a:srgbClr val="000000"/>
                  </a:solidFill>
                </a:endParaRPr>
              </a:p>
            </p:txBody>
          </p:sp>
          <p:pic>
            <p:nvPicPr>
              <p:cNvPr id="31" name="Picture 30"/>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73770" y="198976"/>
                <a:ext cx="1371600" cy="480479"/>
              </a:xfrm>
              <a:prstGeom prst="rect">
                <a:avLst/>
              </a:prstGeom>
            </p:spPr>
          </p:pic>
        </p:grpSp>
      </p:grpSp>
      <p:sp>
        <p:nvSpPr>
          <p:cNvPr id="36" name="Rectangle 35"/>
          <p:cNvSpPr/>
          <p:nvPr/>
        </p:nvSpPr>
        <p:spPr>
          <a:xfrm>
            <a:off x="2540343" y="1289433"/>
            <a:ext cx="5629202" cy="830997"/>
          </a:xfrm>
          <a:prstGeom prst="rect">
            <a:avLst/>
          </a:prstGeom>
        </p:spPr>
        <p:txBody>
          <a:bodyPr wrap="square">
            <a:spAutoFit/>
          </a:bodyPr>
          <a:lstStyle/>
          <a:p>
            <a:pPr marR="5080" indent="12700" algn="ctr" eaLnBrk="0" fontAlgn="base" hangingPunct="0">
              <a:spcBef>
                <a:spcPct val="0"/>
              </a:spcBef>
              <a:spcAft>
                <a:spcPct val="0"/>
              </a:spcAft>
            </a:pPr>
            <a:r>
              <a:rPr lang="en-US" sz="2400" b="1" spc="-5" dirty="0">
                <a:solidFill>
                  <a:srgbClr val="000099"/>
                </a:solidFill>
                <a:cs typeface="Arial"/>
              </a:rPr>
              <a:t>Supplemental Method in Development: </a:t>
            </a:r>
            <a:br>
              <a:rPr lang="en-US" sz="2400" b="1" spc="-5" dirty="0">
                <a:solidFill>
                  <a:srgbClr val="000099"/>
                </a:solidFill>
                <a:cs typeface="Arial"/>
              </a:rPr>
            </a:br>
            <a:r>
              <a:rPr lang="en-US" sz="2400" b="1" i="1" spc="-5" dirty="0">
                <a:solidFill>
                  <a:srgbClr val="000099"/>
                </a:solidFill>
                <a:cs typeface="Arial"/>
              </a:rPr>
              <a:t>Percent of national land area in forest</a:t>
            </a:r>
          </a:p>
        </p:txBody>
      </p:sp>
      <p:sp>
        <p:nvSpPr>
          <p:cNvPr id="41" name="Rectangle 40"/>
          <p:cNvSpPr/>
          <p:nvPr/>
        </p:nvSpPr>
        <p:spPr>
          <a:xfrm>
            <a:off x="1495426" y="64274"/>
            <a:ext cx="5619750" cy="1000274"/>
          </a:xfrm>
          <a:prstGeom prst="rect">
            <a:avLst/>
          </a:prstGeom>
        </p:spPr>
        <p:txBody>
          <a:bodyPr wrap="square">
            <a:spAutoFit/>
          </a:bodyPr>
          <a:lstStyle/>
          <a:p>
            <a:pPr>
              <a:spcAft>
                <a:spcPts val="600"/>
              </a:spcAft>
              <a:defRPr/>
            </a:pPr>
            <a:r>
              <a:rPr lang="en-US" b="1" kern="0" dirty="0">
                <a:solidFill>
                  <a:prstClr val="black"/>
                </a:solidFill>
                <a:latin typeface="Arial"/>
                <a:cs typeface="Arial"/>
              </a:rPr>
              <a:t>Indicators</a:t>
            </a:r>
            <a:r>
              <a:rPr lang="en-US" b="1" kern="0" spc="-114" dirty="0">
                <a:solidFill>
                  <a:prstClr val="black"/>
                </a:solidFill>
                <a:latin typeface="Arial"/>
                <a:cs typeface="Arial"/>
              </a:rPr>
              <a:t> </a:t>
            </a:r>
            <a:r>
              <a:rPr lang="en-US" b="1" kern="0" dirty="0">
                <a:solidFill>
                  <a:prstClr val="black"/>
                </a:solidFill>
                <a:latin typeface="Arial"/>
                <a:cs typeface="Arial"/>
              </a:rPr>
              <a:t>15.1.1 &amp; 15.2.1 </a:t>
            </a:r>
          </a:p>
          <a:p>
            <a:pPr>
              <a:defRPr/>
            </a:pPr>
            <a:r>
              <a:rPr lang="en-US" kern="0" dirty="0">
                <a:solidFill>
                  <a:prstClr val="black"/>
                </a:solidFill>
                <a:latin typeface="Arial"/>
                <a:cs typeface="Arial"/>
              </a:rPr>
              <a:t>Forest area as a percentage of </a:t>
            </a:r>
            <a:r>
              <a:rPr lang="en-US" kern="0" spc="-5" dirty="0">
                <a:solidFill>
                  <a:prstClr val="black"/>
                </a:solidFill>
                <a:latin typeface="Arial"/>
                <a:cs typeface="Arial"/>
              </a:rPr>
              <a:t>total </a:t>
            </a:r>
            <a:r>
              <a:rPr lang="en-US" kern="0" dirty="0">
                <a:solidFill>
                  <a:prstClr val="black"/>
                </a:solidFill>
                <a:latin typeface="Arial"/>
                <a:cs typeface="Arial"/>
              </a:rPr>
              <a:t>land</a:t>
            </a:r>
            <a:r>
              <a:rPr lang="en-US" kern="0" spc="-145" dirty="0">
                <a:solidFill>
                  <a:prstClr val="black"/>
                </a:solidFill>
                <a:latin typeface="Arial"/>
                <a:cs typeface="Arial"/>
              </a:rPr>
              <a:t> </a:t>
            </a:r>
            <a:r>
              <a:rPr lang="en-US" kern="0" dirty="0">
                <a:solidFill>
                  <a:prstClr val="black"/>
                </a:solidFill>
                <a:latin typeface="Arial"/>
                <a:cs typeface="Arial"/>
              </a:rPr>
              <a:t>area</a:t>
            </a:r>
            <a:br>
              <a:rPr lang="en-US" kern="0" dirty="0">
                <a:solidFill>
                  <a:prstClr val="black"/>
                </a:solidFill>
                <a:latin typeface="Arial"/>
                <a:cs typeface="Arial"/>
              </a:rPr>
            </a:br>
            <a:r>
              <a:rPr lang="en-US" kern="0" dirty="0">
                <a:solidFill>
                  <a:prstClr val="black"/>
                </a:solidFill>
                <a:latin typeface="Arial"/>
                <a:cs typeface="Arial"/>
              </a:rPr>
              <a:t>Progress Towards Sustainable Forest Management</a:t>
            </a:r>
            <a:endParaRPr lang="en-US" sz="2400" dirty="0">
              <a:solidFill>
                <a:prstClr val="black"/>
              </a:solidFill>
              <a:latin typeface="Times" pitchFamily="18" charset="0"/>
            </a:endParaRPr>
          </a:p>
        </p:txBody>
      </p:sp>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13785" y="1347956"/>
            <a:ext cx="548640" cy="548640"/>
          </a:xfrm>
          <a:prstGeom prst="rect">
            <a:avLst/>
          </a:prstGeom>
        </p:spPr>
      </p:pic>
      <p:pic>
        <p:nvPicPr>
          <p:cNvPr id="48" name="Picture 8" descr="um-seal"/>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9399" y="1393676"/>
            <a:ext cx="487756" cy="457200"/>
          </a:xfrm>
          <a:prstGeom prst="rect">
            <a:avLst/>
          </a:prstGeom>
          <a:noFill/>
          <a:ln w="9525">
            <a:noFill/>
            <a:miter lim="800000"/>
            <a:headEnd/>
            <a:tailEnd/>
          </a:ln>
        </p:spPr>
      </p:pic>
      <p:pic>
        <p:nvPicPr>
          <p:cNvPr id="50" name="Picture 49"/>
          <p:cNvPicPr>
            <a:picLocks noChangeAspect="1"/>
          </p:cNvPicPr>
          <p:nvPr/>
        </p:nvPicPr>
        <p:blipFill>
          <a:blip r:embed="rId12"/>
          <a:stretch>
            <a:fillRect/>
          </a:stretch>
        </p:blipFill>
        <p:spPr>
          <a:xfrm>
            <a:off x="2128319" y="2632848"/>
            <a:ext cx="932769" cy="1396105"/>
          </a:xfrm>
          <a:prstGeom prst="rect">
            <a:avLst/>
          </a:prstGeom>
        </p:spPr>
      </p:pic>
      <p:sp>
        <p:nvSpPr>
          <p:cNvPr id="8" name="Rectangle 7"/>
          <p:cNvSpPr/>
          <p:nvPr/>
        </p:nvSpPr>
        <p:spPr>
          <a:xfrm>
            <a:off x="1634438" y="4643058"/>
            <a:ext cx="7212589" cy="2123658"/>
          </a:xfrm>
          <a:prstGeom prst="rect">
            <a:avLst/>
          </a:prstGeom>
        </p:spPr>
        <p:txBody>
          <a:bodyPr wrap="square">
            <a:spAutoFit/>
          </a:bodyPr>
          <a:lstStyle/>
          <a:p>
            <a:pPr eaLnBrk="0" fontAlgn="base" hangingPunct="0">
              <a:spcBef>
                <a:spcPct val="0"/>
              </a:spcBef>
              <a:spcAft>
                <a:spcPts val="600"/>
              </a:spcAft>
            </a:pPr>
            <a:r>
              <a:rPr lang="en-US" sz="1600" dirty="0">
                <a:solidFill>
                  <a:prstClr val="black"/>
                </a:solidFill>
              </a:rPr>
              <a:t>Steps toward country-level implementation include:</a:t>
            </a:r>
          </a:p>
          <a:p>
            <a:pPr marL="285750" indent="-285750" eaLnBrk="0" fontAlgn="base" hangingPunct="0">
              <a:spcBef>
                <a:spcPct val="0"/>
              </a:spcBef>
              <a:spcAft>
                <a:spcPts val="600"/>
              </a:spcAft>
              <a:buFont typeface="Calibri" panose="020F0502020204030204" pitchFamily="34" charset="0"/>
              <a:buChar char="»"/>
            </a:pPr>
            <a:r>
              <a:rPr lang="en-US" sz="1600" dirty="0">
                <a:solidFill>
                  <a:prstClr val="black"/>
                </a:solidFill>
              </a:rPr>
              <a:t>Pre-processed data delivery on work stations or existing computing infrastructure</a:t>
            </a:r>
          </a:p>
          <a:p>
            <a:pPr marL="285750" indent="-285750" eaLnBrk="0" fontAlgn="base" hangingPunct="0">
              <a:spcBef>
                <a:spcPct val="0"/>
              </a:spcBef>
              <a:spcAft>
                <a:spcPts val="600"/>
              </a:spcAft>
              <a:buFont typeface="Calibri" panose="020F0502020204030204" pitchFamily="34" charset="0"/>
              <a:buChar char="»"/>
            </a:pPr>
            <a:r>
              <a:rPr lang="en-US" sz="1600" dirty="0">
                <a:solidFill>
                  <a:prstClr val="black"/>
                </a:solidFill>
              </a:rPr>
              <a:t>Training analysts using an ‘active learning approach’ to iteratively map </a:t>
            </a:r>
            <a:r>
              <a:rPr lang="en-US" sz="1600" dirty="0">
                <a:solidFill>
                  <a:prstClr val="black"/>
                </a:solidFill>
              </a:rPr>
              <a:t/>
            </a:r>
            <a:br>
              <a:rPr lang="en-US" sz="1600" dirty="0">
                <a:solidFill>
                  <a:prstClr val="black"/>
                </a:solidFill>
              </a:rPr>
            </a:br>
            <a:r>
              <a:rPr lang="en-US" sz="1600" dirty="0">
                <a:solidFill>
                  <a:prstClr val="black"/>
                </a:solidFill>
              </a:rPr>
              <a:t>forest </a:t>
            </a:r>
            <a:r>
              <a:rPr lang="en-US" sz="1600" dirty="0">
                <a:solidFill>
                  <a:prstClr val="black"/>
                </a:solidFill>
              </a:rPr>
              <a:t>cover extent</a:t>
            </a:r>
          </a:p>
          <a:p>
            <a:pPr marL="285750" indent="-285750" eaLnBrk="0" fontAlgn="base" hangingPunct="0">
              <a:spcBef>
                <a:spcPct val="0"/>
              </a:spcBef>
              <a:spcAft>
                <a:spcPts val="600"/>
              </a:spcAft>
              <a:buFont typeface="Calibri" panose="020F0502020204030204" pitchFamily="34" charset="0"/>
              <a:buChar char="»"/>
            </a:pPr>
            <a:r>
              <a:rPr lang="en-US" sz="1600" dirty="0">
                <a:solidFill>
                  <a:prstClr val="black"/>
                </a:solidFill>
              </a:rPr>
              <a:t>Good </a:t>
            </a:r>
            <a:r>
              <a:rPr lang="en-US" sz="1600" dirty="0">
                <a:solidFill>
                  <a:prstClr val="black"/>
                </a:solidFill>
              </a:rPr>
              <a:t>practice accuracy assessments are performed in establishing </a:t>
            </a:r>
            <a:r>
              <a:rPr lang="en-US" sz="1600" dirty="0">
                <a:solidFill>
                  <a:prstClr val="black"/>
                </a:solidFill>
              </a:rPr>
              <a:t/>
            </a:r>
            <a:br>
              <a:rPr lang="en-US" sz="1600" dirty="0">
                <a:solidFill>
                  <a:prstClr val="black"/>
                </a:solidFill>
              </a:rPr>
            </a:br>
            <a:r>
              <a:rPr lang="en-US" sz="1600" dirty="0">
                <a:solidFill>
                  <a:prstClr val="black"/>
                </a:solidFill>
              </a:rPr>
              <a:t>definitive </a:t>
            </a:r>
            <a:r>
              <a:rPr lang="en-US" sz="1600" dirty="0">
                <a:solidFill>
                  <a:prstClr val="black"/>
                </a:solidFill>
              </a:rPr>
              <a:t>area estimates</a:t>
            </a:r>
          </a:p>
          <a:p>
            <a:pPr marL="285750" indent="-285750" eaLnBrk="0" fontAlgn="base" hangingPunct="0">
              <a:spcBef>
                <a:spcPct val="0"/>
              </a:spcBef>
              <a:spcAft>
                <a:spcPct val="0"/>
              </a:spcAft>
              <a:buFont typeface="Calibri" panose="020F0502020204030204" pitchFamily="34" charset="0"/>
              <a:buChar char="»"/>
            </a:pPr>
            <a:r>
              <a:rPr lang="en-US" sz="1600" dirty="0">
                <a:solidFill>
                  <a:prstClr val="black"/>
                </a:solidFill>
              </a:rPr>
              <a:t>Subsequent updates </a:t>
            </a:r>
            <a:r>
              <a:rPr lang="en-US" sz="1600" dirty="0">
                <a:solidFill>
                  <a:prstClr val="black"/>
                </a:solidFill>
              </a:rPr>
              <a:t>dependent on delivery </a:t>
            </a:r>
            <a:r>
              <a:rPr lang="en-US" sz="1600" dirty="0">
                <a:solidFill>
                  <a:prstClr val="black"/>
                </a:solidFill>
              </a:rPr>
              <a:t>of new image inputs</a:t>
            </a:r>
          </a:p>
        </p:txBody>
      </p:sp>
      <p:sp>
        <p:nvSpPr>
          <p:cNvPr id="37" name="Rectangle 36"/>
          <p:cNvSpPr/>
          <p:nvPr/>
        </p:nvSpPr>
        <p:spPr>
          <a:xfrm>
            <a:off x="8152958" y="6191955"/>
            <a:ext cx="1031821" cy="646331"/>
          </a:xfrm>
          <a:prstGeom prst="rect">
            <a:avLst/>
          </a:prstGeom>
        </p:spPr>
        <p:txBody>
          <a:bodyPr wrap="none">
            <a:spAutoFit/>
          </a:bodyPr>
          <a:lstStyle/>
          <a:p>
            <a:pPr algn="r" eaLnBrk="0" fontAlgn="base" hangingPunct="0">
              <a:spcBef>
                <a:spcPct val="0"/>
              </a:spcBef>
              <a:spcAft>
                <a:spcPct val="0"/>
              </a:spcAft>
            </a:pPr>
            <a:r>
              <a:rPr lang="en-US" sz="1200" i="1" dirty="0">
                <a:solidFill>
                  <a:prstClr val="black"/>
                </a:solidFill>
                <a:cs typeface="Arial"/>
              </a:rPr>
              <a:t>Credit: </a:t>
            </a:r>
          </a:p>
          <a:p>
            <a:pPr algn="r" eaLnBrk="0" fontAlgn="base" hangingPunct="0">
              <a:spcBef>
                <a:spcPct val="0"/>
              </a:spcBef>
              <a:spcAft>
                <a:spcPct val="0"/>
              </a:spcAft>
            </a:pPr>
            <a:r>
              <a:rPr lang="en-US" sz="1200" i="1">
                <a:solidFill>
                  <a:prstClr val="black"/>
                </a:solidFill>
                <a:cs typeface="Arial"/>
              </a:rPr>
              <a:t>U.Maryland; </a:t>
            </a:r>
            <a:endParaRPr lang="en-US" sz="1200" i="1" dirty="0">
              <a:solidFill>
                <a:prstClr val="black"/>
              </a:solidFill>
              <a:cs typeface="Arial"/>
            </a:endParaRPr>
          </a:p>
          <a:p>
            <a:pPr algn="r" eaLnBrk="0" fontAlgn="base" hangingPunct="0">
              <a:spcBef>
                <a:spcPct val="0"/>
              </a:spcBef>
              <a:spcAft>
                <a:spcPct val="0"/>
              </a:spcAft>
            </a:pPr>
            <a:r>
              <a:rPr lang="en-US" sz="1200" i="1" dirty="0">
                <a:solidFill>
                  <a:prstClr val="black"/>
                </a:solidFill>
                <a:cs typeface="Arial"/>
              </a:rPr>
              <a:t>Hansen et al. </a:t>
            </a:r>
            <a:endParaRPr lang="en-US" sz="1200" i="1" dirty="0">
              <a:solidFill>
                <a:prstClr val="black"/>
              </a:solidFill>
              <a:latin typeface="Times" pitchFamily="18" charset="0"/>
            </a:endParaRPr>
          </a:p>
        </p:txBody>
      </p:sp>
    </p:spTree>
    <p:extLst>
      <p:ext uri="{BB962C8B-B14F-4D97-AF65-F5344CB8AC3E}">
        <p14:creationId xmlns:p14="http://schemas.microsoft.com/office/powerpoint/2010/main" val="645565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214169" y="916149"/>
            <a:ext cx="126491" cy="5760720"/>
            <a:chOff x="1356360" y="1024127"/>
            <a:chExt cx="126491" cy="5510784"/>
          </a:xfrm>
        </p:grpSpPr>
        <p:sp>
          <p:nvSpPr>
            <p:cNvPr id="2" name="object 2"/>
            <p:cNvSpPr/>
            <p:nvPr/>
          </p:nvSpPr>
          <p:spPr>
            <a:xfrm>
              <a:off x="1356360" y="1024127"/>
              <a:ext cx="126491" cy="5510784"/>
            </a:xfrm>
            <a:prstGeom prst="rect">
              <a:avLst/>
            </a:prstGeom>
            <a:blipFill>
              <a:blip r:embed="rId3" cstate="print"/>
              <a:stretch>
                <a:fillRect/>
              </a:stretch>
            </a:blipFill>
          </p:spPr>
          <p:txBody>
            <a:bodyPr wrap="square" lIns="0" tIns="0" rIns="0" bIns="0" rtlCol="0"/>
            <a:lstStyle/>
            <a:p>
              <a:pPr eaLnBrk="0" fontAlgn="base" hangingPunct="0">
                <a:spcBef>
                  <a:spcPct val="0"/>
                </a:spcBef>
                <a:spcAft>
                  <a:spcPct val="0"/>
                </a:spcAft>
              </a:pPr>
              <a:endParaRPr sz="2400">
                <a:solidFill>
                  <a:prstClr val="black"/>
                </a:solidFill>
                <a:latin typeface="Times" pitchFamily="18" charset="0"/>
              </a:endParaRPr>
            </a:p>
          </p:txBody>
        </p:sp>
        <p:sp>
          <p:nvSpPr>
            <p:cNvPr id="3" name="object 3"/>
            <p:cNvSpPr/>
            <p:nvPr/>
          </p:nvSpPr>
          <p:spPr>
            <a:xfrm>
              <a:off x="1392174" y="1104138"/>
              <a:ext cx="0" cy="5394325"/>
            </a:xfrm>
            <a:custGeom>
              <a:avLst/>
              <a:gdLst/>
              <a:ahLst/>
              <a:cxnLst/>
              <a:rect l="l" t="t" r="r" b="b"/>
              <a:pathLst>
                <a:path h="5394325">
                  <a:moveTo>
                    <a:pt x="0" y="0"/>
                  </a:moveTo>
                  <a:lnTo>
                    <a:pt x="0" y="5394020"/>
                  </a:lnTo>
                </a:path>
              </a:pathLst>
            </a:custGeom>
            <a:ln w="19812">
              <a:solidFill>
                <a:srgbClr val="585858"/>
              </a:solidFill>
            </a:ln>
          </p:spPr>
          <p:txBody>
            <a:bodyPr wrap="square" lIns="0" tIns="0" rIns="0" bIns="0" rtlCol="0"/>
            <a:lstStyle/>
            <a:p>
              <a:pPr eaLnBrk="0" fontAlgn="base" hangingPunct="0">
                <a:spcBef>
                  <a:spcPct val="0"/>
                </a:spcBef>
                <a:spcAft>
                  <a:spcPct val="0"/>
                </a:spcAft>
              </a:pPr>
              <a:endParaRPr sz="2400">
                <a:solidFill>
                  <a:prstClr val="black"/>
                </a:solidFill>
                <a:latin typeface="Times" pitchFamily="18" charset="0"/>
              </a:endParaRPr>
            </a:p>
          </p:txBody>
        </p:sp>
      </p:grpSp>
      <p:sp>
        <p:nvSpPr>
          <p:cNvPr id="4" name="object 4"/>
          <p:cNvSpPr txBox="1"/>
          <p:nvPr/>
        </p:nvSpPr>
        <p:spPr>
          <a:xfrm>
            <a:off x="68929" y="1330980"/>
            <a:ext cx="1145239" cy="5109091"/>
          </a:xfrm>
          <a:prstGeom prst="rect">
            <a:avLst/>
          </a:prstGeom>
        </p:spPr>
        <p:txBody>
          <a:bodyPr vert="horz" wrap="square" lIns="0" tIns="0" rIns="0" bIns="0" rtlCol="0">
            <a:spAutoFit/>
          </a:bodyPr>
          <a:lstStyle/>
          <a:p>
            <a:pPr marL="12700" eaLnBrk="0" fontAlgn="base" hangingPunct="0">
              <a:spcBef>
                <a:spcPct val="0"/>
              </a:spcBef>
              <a:spcAft>
                <a:spcPts val="600"/>
              </a:spcAft>
            </a:pPr>
            <a:r>
              <a:rPr sz="1400" b="1" spc="-25" dirty="0">
                <a:solidFill>
                  <a:prstClr val="black"/>
                </a:solidFill>
                <a:latin typeface="Arial"/>
                <a:cs typeface="Arial"/>
              </a:rPr>
              <a:t>Target</a:t>
            </a:r>
            <a:r>
              <a:rPr sz="1400" b="1" spc="-60" dirty="0">
                <a:solidFill>
                  <a:prstClr val="black"/>
                </a:solidFill>
                <a:latin typeface="Arial"/>
                <a:cs typeface="Arial"/>
              </a:rPr>
              <a:t> </a:t>
            </a:r>
            <a:r>
              <a:rPr sz="1400" b="1" spc="-5" dirty="0">
                <a:solidFill>
                  <a:prstClr val="black"/>
                </a:solidFill>
                <a:latin typeface="Arial"/>
                <a:cs typeface="Arial"/>
              </a:rPr>
              <a:t>15.1</a:t>
            </a:r>
            <a:endParaRPr lang="en-US" sz="1400" b="1" spc="-5" dirty="0">
              <a:solidFill>
                <a:prstClr val="black"/>
              </a:solidFill>
              <a:latin typeface="Arial"/>
              <a:cs typeface="Arial"/>
            </a:endParaRPr>
          </a:p>
          <a:p>
            <a:pPr marL="12700" eaLnBrk="0" fontAlgn="base" hangingPunct="0">
              <a:spcBef>
                <a:spcPct val="0"/>
              </a:spcBef>
              <a:spcAft>
                <a:spcPct val="0"/>
              </a:spcAft>
            </a:pPr>
            <a:r>
              <a:rPr lang="en-US" sz="1400" spc="-5" dirty="0">
                <a:solidFill>
                  <a:prstClr val="black"/>
                </a:solidFill>
                <a:latin typeface="Arial"/>
                <a:cs typeface="Arial"/>
              </a:rPr>
              <a:t>By 2020 ensure the restoration &amp; sustainable use of terrestrial </a:t>
            </a:r>
            <a:r>
              <a:rPr lang="en-US" sz="1400" dirty="0">
                <a:solidFill>
                  <a:prstClr val="black"/>
                </a:solidFill>
                <a:latin typeface="Arial"/>
                <a:cs typeface="Arial"/>
              </a:rPr>
              <a:t>and inland  </a:t>
            </a:r>
            <a:r>
              <a:rPr lang="en-US" sz="1400" spc="-5" dirty="0">
                <a:solidFill>
                  <a:prstClr val="black"/>
                </a:solidFill>
                <a:latin typeface="Arial"/>
                <a:cs typeface="Arial"/>
              </a:rPr>
              <a:t>freshwater  </a:t>
            </a:r>
            <a:r>
              <a:rPr lang="en-US" sz="1400" dirty="0">
                <a:solidFill>
                  <a:prstClr val="black"/>
                </a:solidFill>
                <a:latin typeface="Arial"/>
                <a:cs typeface="Arial"/>
              </a:rPr>
              <a:t>ecos</a:t>
            </a:r>
            <a:r>
              <a:rPr lang="en-US" sz="1400" spc="-20" dirty="0">
                <a:solidFill>
                  <a:prstClr val="black"/>
                </a:solidFill>
                <a:latin typeface="Arial"/>
                <a:cs typeface="Arial"/>
              </a:rPr>
              <a:t>y</a:t>
            </a:r>
            <a:r>
              <a:rPr lang="en-US" sz="1400" dirty="0">
                <a:solidFill>
                  <a:prstClr val="black"/>
                </a:solidFill>
                <a:latin typeface="Arial"/>
                <a:cs typeface="Arial"/>
              </a:rPr>
              <a:t>stems  and their  </a:t>
            </a:r>
            <a:r>
              <a:rPr lang="en-US" sz="1400" spc="-5" dirty="0">
                <a:solidFill>
                  <a:prstClr val="black"/>
                </a:solidFill>
                <a:latin typeface="Arial"/>
                <a:cs typeface="Arial"/>
              </a:rPr>
              <a:t>services</a:t>
            </a:r>
            <a:r>
              <a:rPr lang="en-US" sz="1400" spc="-5" dirty="0">
                <a:solidFill>
                  <a:prstClr val="black"/>
                </a:solidFill>
                <a:latin typeface="Arial"/>
                <a:cs typeface="Arial"/>
              </a:rPr>
              <a:t> </a:t>
            </a:r>
            <a:r>
              <a:rPr lang="en-US" sz="1400" spc="-5" dirty="0">
                <a:solidFill>
                  <a:prstClr val="black"/>
                </a:solidFill>
                <a:latin typeface="Arial"/>
                <a:cs typeface="Arial"/>
              </a:rPr>
              <a:t>…</a:t>
            </a:r>
          </a:p>
          <a:p>
            <a:pPr marL="12700" eaLnBrk="0" fontAlgn="base" hangingPunct="0">
              <a:spcBef>
                <a:spcPct val="0"/>
              </a:spcBef>
              <a:spcAft>
                <a:spcPct val="0"/>
              </a:spcAft>
            </a:pPr>
            <a:endParaRPr lang="en-US" sz="1400" spc="-5" dirty="0">
              <a:solidFill>
                <a:prstClr val="black"/>
              </a:solidFill>
              <a:latin typeface="Arial"/>
              <a:cs typeface="Arial"/>
            </a:endParaRPr>
          </a:p>
          <a:p>
            <a:pPr marL="12700" eaLnBrk="0" fontAlgn="base" hangingPunct="0">
              <a:spcBef>
                <a:spcPct val="0"/>
              </a:spcBef>
              <a:spcAft>
                <a:spcPct val="0"/>
              </a:spcAft>
            </a:pPr>
            <a:endParaRPr lang="en-US" sz="1400" spc="-5" dirty="0">
              <a:solidFill>
                <a:prstClr val="black"/>
              </a:solidFill>
              <a:latin typeface="Arial"/>
              <a:cs typeface="Arial"/>
            </a:endParaRPr>
          </a:p>
          <a:p>
            <a:pPr marL="12700" eaLnBrk="0" fontAlgn="base" hangingPunct="0">
              <a:spcBef>
                <a:spcPct val="0"/>
              </a:spcBef>
              <a:spcAft>
                <a:spcPts val="600"/>
              </a:spcAft>
            </a:pPr>
            <a:r>
              <a:rPr lang="en-US" sz="1400" b="1" spc="-5" dirty="0">
                <a:solidFill>
                  <a:prstClr val="black"/>
                </a:solidFill>
                <a:latin typeface="Arial"/>
                <a:cs typeface="Arial"/>
              </a:rPr>
              <a:t>Target 15.2</a:t>
            </a:r>
            <a:endParaRPr lang="en-US" sz="1400" b="1" spc="-5" dirty="0">
              <a:solidFill>
                <a:prstClr val="black"/>
              </a:solidFill>
              <a:latin typeface="Arial"/>
              <a:cs typeface="Arial"/>
            </a:endParaRPr>
          </a:p>
          <a:p>
            <a:pPr marL="12700" eaLnBrk="0" fontAlgn="base" hangingPunct="0">
              <a:spcBef>
                <a:spcPct val="0"/>
              </a:spcBef>
              <a:spcAft>
                <a:spcPct val="0"/>
              </a:spcAft>
            </a:pPr>
            <a:r>
              <a:rPr lang="en-US" sz="1400" kern="0" dirty="0">
                <a:solidFill>
                  <a:prstClr val="black"/>
                </a:solidFill>
                <a:latin typeface="Arial"/>
                <a:cs typeface="Arial"/>
              </a:rPr>
              <a:t>Promote </a:t>
            </a:r>
            <a:r>
              <a:rPr lang="en-US" sz="1400" kern="0" dirty="0" err="1">
                <a:solidFill>
                  <a:prstClr val="black"/>
                </a:solidFill>
                <a:latin typeface="Arial"/>
                <a:cs typeface="Arial"/>
              </a:rPr>
              <a:t>implemen-tation</a:t>
            </a:r>
            <a:r>
              <a:rPr lang="en-US" sz="1400" kern="0" dirty="0">
                <a:solidFill>
                  <a:prstClr val="black"/>
                </a:solidFill>
                <a:latin typeface="Arial"/>
                <a:cs typeface="Arial"/>
              </a:rPr>
              <a:t> </a:t>
            </a:r>
            <a:r>
              <a:rPr lang="en-US" sz="1400" kern="0" dirty="0">
                <a:solidFill>
                  <a:prstClr val="black"/>
                </a:solidFill>
                <a:latin typeface="Arial"/>
                <a:cs typeface="Arial"/>
              </a:rPr>
              <a:t>of sustainable management of all types forests</a:t>
            </a:r>
            <a:endParaRPr lang="en-US" sz="1400" dirty="0">
              <a:solidFill>
                <a:prstClr val="black"/>
              </a:solidFill>
              <a:latin typeface="Arial"/>
              <a:cs typeface="Arial"/>
            </a:endParaRPr>
          </a:p>
          <a:p>
            <a:pPr marL="12700" eaLnBrk="0" fontAlgn="base" hangingPunct="0">
              <a:spcBef>
                <a:spcPct val="0"/>
              </a:spcBef>
              <a:spcAft>
                <a:spcPct val="0"/>
              </a:spcAft>
            </a:pPr>
            <a:endParaRPr sz="1400" dirty="0">
              <a:solidFill>
                <a:prstClr val="black"/>
              </a:solidFill>
              <a:latin typeface="Arial"/>
              <a:cs typeface="Arial"/>
            </a:endParaRPr>
          </a:p>
        </p:txBody>
      </p:sp>
      <p:grpSp>
        <p:nvGrpSpPr>
          <p:cNvPr id="15" name="Group 14"/>
          <p:cNvGrpSpPr>
            <a:grpSpLocks noChangeAspect="1"/>
          </p:cNvGrpSpPr>
          <p:nvPr/>
        </p:nvGrpSpPr>
        <p:grpSpPr>
          <a:xfrm>
            <a:off x="50291" y="2"/>
            <a:ext cx="1082720" cy="1066798"/>
            <a:chOff x="50292" y="0"/>
            <a:chExt cx="1347216" cy="1327403"/>
          </a:xfrm>
        </p:grpSpPr>
        <p:sp>
          <p:nvSpPr>
            <p:cNvPr id="10" name="object 10"/>
            <p:cNvSpPr/>
            <p:nvPr/>
          </p:nvSpPr>
          <p:spPr>
            <a:xfrm>
              <a:off x="50292" y="0"/>
              <a:ext cx="1347216" cy="1327403"/>
            </a:xfrm>
            <a:prstGeom prst="rect">
              <a:avLst/>
            </a:prstGeom>
            <a:blipFill>
              <a:blip r:embed="rId4" cstate="print"/>
              <a:stretch>
                <a:fillRect/>
              </a:stretch>
            </a:blipFill>
          </p:spPr>
          <p:txBody>
            <a:bodyPr wrap="square" lIns="0" tIns="0" rIns="0" bIns="0" rtlCol="0"/>
            <a:lstStyle/>
            <a:p>
              <a:pPr eaLnBrk="0" fontAlgn="base" hangingPunct="0">
                <a:spcBef>
                  <a:spcPct val="0"/>
                </a:spcBef>
                <a:spcAft>
                  <a:spcPct val="0"/>
                </a:spcAft>
              </a:pPr>
              <a:endParaRPr sz="2400">
                <a:solidFill>
                  <a:prstClr val="black"/>
                </a:solidFill>
                <a:latin typeface="Times" pitchFamily="18" charset="0"/>
              </a:endParaRPr>
            </a:p>
          </p:txBody>
        </p:sp>
        <p:sp>
          <p:nvSpPr>
            <p:cNvPr id="11" name="object 11"/>
            <p:cNvSpPr/>
            <p:nvPr/>
          </p:nvSpPr>
          <p:spPr>
            <a:xfrm>
              <a:off x="76200" y="60960"/>
              <a:ext cx="1240536" cy="1240536"/>
            </a:xfrm>
            <a:prstGeom prst="rect">
              <a:avLst/>
            </a:prstGeom>
            <a:blipFill>
              <a:blip r:embed="rId5" cstate="print"/>
              <a:stretch>
                <a:fillRect/>
              </a:stretch>
            </a:blipFill>
          </p:spPr>
          <p:txBody>
            <a:bodyPr wrap="square" lIns="0" tIns="0" rIns="0" bIns="0" rtlCol="0"/>
            <a:lstStyle/>
            <a:p>
              <a:pPr eaLnBrk="0" fontAlgn="base" hangingPunct="0">
                <a:spcBef>
                  <a:spcPct val="0"/>
                </a:spcBef>
                <a:spcAft>
                  <a:spcPct val="0"/>
                </a:spcAft>
              </a:pPr>
              <a:endParaRPr sz="2400">
                <a:solidFill>
                  <a:prstClr val="black"/>
                </a:solidFill>
                <a:latin typeface="Times" pitchFamily="18" charset="0"/>
              </a:endParaRPr>
            </a:p>
          </p:txBody>
        </p:sp>
      </p:grpSp>
      <p:grpSp>
        <p:nvGrpSpPr>
          <p:cNvPr id="17" name="Group 16"/>
          <p:cNvGrpSpPr/>
          <p:nvPr/>
        </p:nvGrpSpPr>
        <p:grpSpPr>
          <a:xfrm>
            <a:off x="1091840" y="1056565"/>
            <a:ext cx="7999476" cy="126491"/>
            <a:chOff x="1071372" y="899742"/>
            <a:chExt cx="7999476" cy="126491"/>
          </a:xfrm>
        </p:grpSpPr>
        <p:sp>
          <p:nvSpPr>
            <p:cNvPr id="13" name="object 13"/>
            <p:cNvSpPr/>
            <p:nvPr/>
          </p:nvSpPr>
          <p:spPr>
            <a:xfrm>
              <a:off x="1071372" y="899742"/>
              <a:ext cx="7999476" cy="126491"/>
            </a:xfrm>
            <a:prstGeom prst="rect">
              <a:avLst/>
            </a:prstGeom>
            <a:blipFill>
              <a:blip r:embed="rId6" cstate="print"/>
              <a:stretch>
                <a:fillRect/>
              </a:stretch>
            </a:blipFill>
          </p:spPr>
          <p:txBody>
            <a:bodyPr wrap="square" lIns="0" tIns="0" rIns="0" bIns="0" rtlCol="0"/>
            <a:lstStyle/>
            <a:p>
              <a:pPr eaLnBrk="0" fontAlgn="base" hangingPunct="0">
                <a:spcBef>
                  <a:spcPct val="0"/>
                </a:spcBef>
                <a:spcAft>
                  <a:spcPct val="0"/>
                </a:spcAft>
              </a:pPr>
              <a:endParaRPr sz="2400">
                <a:solidFill>
                  <a:prstClr val="black"/>
                </a:solidFill>
                <a:latin typeface="Times" pitchFamily="18" charset="0"/>
              </a:endParaRPr>
            </a:p>
          </p:txBody>
        </p:sp>
        <p:sp>
          <p:nvSpPr>
            <p:cNvPr id="14" name="object 14"/>
            <p:cNvSpPr/>
            <p:nvPr/>
          </p:nvSpPr>
          <p:spPr>
            <a:xfrm>
              <a:off x="1098041" y="990420"/>
              <a:ext cx="7883525" cy="0"/>
            </a:xfrm>
            <a:custGeom>
              <a:avLst/>
              <a:gdLst/>
              <a:ahLst/>
              <a:cxnLst/>
              <a:rect l="l" t="t" r="r" b="b"/>
              <a:pathLst>
                <a:path w="7883525">
                  <a:moveTo>
                    <a:pt x="0" y="0"/>
                  </a:moveTo>
                  <a:lnTo>
                    <a:pt x="7883143" y="0"/>
                  </a:lnTo>
                </a:path>
              </a:pathLst>
            </a:custGeom>
            <a:ln w="19812">
              <a:solidFill>
                <a:srgbClr val="585858"/>
              </a:solidFill>
            </a:ln>
          </p:spPr>
          <p:txBody>
            <a:bodyPr wrap="square" lIns="0" tIns="0" rIns="0" bIns="0" rtlCol="0"/>
            <a:lstStyle/>
            <a:p>
              <a:pPr eaLnBrk="0" fontAlgn="base" hangingPunct="0">
                <a:spcBef>
                  <a:spcPct val="0"/>
                </a:spcBef>
                <a:spcAft>
                  <a:spcPct val="0"/>
                </a:spcAft>
              </a:pPr>
              <a:endParaRPr sz="2400">
                <a:solidFill>
                  <a:prstClr val="black"/>
                </a:solidFill>
                <a:latin typeface="Times" pitchFamily="18" charset="0"/>
              </a:endParaRPr>
            </a:p>
          </p:txBody>
        </p:sp>
      </p:grpSp>
      <p:sp>
        <p:nvSpPr>
          <p:cNvPr id="19" name="TextBox 18"/>
          <p:cNvSpPr txBox="1"/>
          <p:nvPr/>
        </p:nvSpPr>
        <p:spPr>
          <a:xfrm>
            <a:off x="1511953" y="4755872"/>
            <a:ext cx="7293402" cy="1877437"/>
          </a:xfrm>
          <a:prstGeom prst="rect">
            <a:avLst/>
          </a:prstGeom>
          <a:noFill/>
        </p:spPr>
        <p:txBody>
          <a:bodyPr wrap="square" rtlCol="0">
            <a:spAutoFit/>
          </a:bodyPr>
          <a:lstStyle/>
          <a:p>
            <a:pPr marL="285750" indent="-285750">
              <a:buFont typeface="Calibri" panose="020F0502020204030204" pitchFamily="34" charset="0"/>
              <a:buChar char="»"/>
              <a:defRPr/>
            </a:pPr>
            <a:r>
              <a:rPr lang="en-US" sz="1600" dirty="0">
                <a:solidFill>
                  <a:srgbClr val="000000"/>
                </a:solidFill>
              </a:rPr>
              <a:t>Beyond tree </a:t>
            </a:r>
            <a:r>
              <a:rPr lang="en-US" sz="1600" dirty="0">
                <a:solidFill>
                  <a:srgbClr val="000000"/>
                </a:solidFill>
              </a:rPr>
              <a:t>cover, there are other definitions relevant to policy </a:t>
            </a:r>
            <a:r>
              <a:rPr lang="en-US" sz="1600" dirty="0">
                <a:solidFill>
                  <a:srgbClr val="000000"/>
                </a:solidFill>
              </a:rPr>
              <a:t>objectives</a:t>
            </a:r>
          </a:p>
          <a:p>
            <a:pPr marL="685800" lvl="1">
              <a:spcAft>
                <a:spcPts val="1200"/>
              </a:spcAft>
              <a:defRPr/>
            </a:pPr>
            <a:r>
              <a:rPr lang="en-US" sz="1600" dirty="0">
                <a:solidFill>
                  <a:srgbClr val="000000"/>
                </a:solidFill>
              </a:rPr>
              <a:t>e.g. forest </a:t>
            </a:r>
            <a:r>
              <a:rPr lang="en-US" sz="1600" dirty="0">
                <a:solidFill>
                  <a:srgbClr val="000000"/>
                </a:solidFill>
              </a:rPr>
              <a:t>of high conservation value for both biodiversity and carbon </a:t>
            </a:r>
            <a:r>
              <a:rPr lang="en-US" sz="1600" dirty="0">
                <a:solidFill>
                  <a:srgbClr val="000000"/>
                </a:solidFill>
              </a:rPr>
              <a:t>stocks</a:t>
            </a:r>
          </a:p>
          <a:p>
            <a:pPr marL="285750" indent="-285750">
              <a:spcAft>
                <a:spcPts val="1200"/>
              </a:spcAft>
              <a:buFont typeface="Calibri" panose="020F0502020204030204" pitchFamily="34" charset="0"/>
              <a:buChar char="»"/>
              <a:defRPr/>
            </a:pPr>
            <a:r>
              <a:rPr lang="en-US" sz="1600" dirty="0">
                <a:solidFill>
                  <a:srgbClr val="000000"/>
                </a:solidFill>
              </a:rPr>
              <a:t>Quantified</a:t>
            </a:r>
            <a:r>
              <a:rPr lang="en-US" sz="1600" dirty="0">
                <a:solidFill>
                  <a:srgbClr val="000000"/>
                </a:solidFill>
              </a:rPr>
              <a:t> by land use </a:t>
            </a:r>
            <a:r>
              <a:rPr lang="en-US" sz="1600" dirty="0">
                <a:solidFill>
                  <a:srgbClr val="000000"/>
                </a:solidFill>
              </a:rPr>
              <a:t>allocation (e.g</a:t>
            </a:r>
            <a:r>
              <a:rPr lang="en-US" sz="1600" dirty="0">
                <a:solidFill>
                  <a:srgbClr val="000000"/>
                </a:solidFill>
              </a:rPr>
              <a:t>. protected </a:t>
            </a:r>
            <a:r>
              <a:rPr lang="en-US" sz="1600" dirty="0">
                <a:solidFill>
                  <a:srgbClr val="000000"/>
                </a:solidFill>
              </a:rPr>
              <a:t>areas) </a:t>
            </a:r>
            <a:r>
              <a:rPr lang="en-US" sz="1600" dirty="0">
                <a:solidFill>
                  <a:srgbClr val="000000"/>
                </a:solidFill>
              </a:rPr>
              <a:t>and by long-term </a:t>
            </a:r>
            <a:r>
              <a:rPr lang="en-US" sz="1600" dirty="0">
                <a:solidFill>
                  <a:srgbClr val="000000"/>
                </a:solidFill>
              </a:rPr>
              <a:t/>
            </a:r>
            <a:br>
              <a:rPr lang="en-US" sz="1600" dirty="0">
                <a:solidFill>
                  <a:srgbClr val="000000"/>
                </a:solidFill>
              </a:rPr>
            </a:br>
            <a:r>
              <a:rPr lang="en-US" sz="1600" dirty="0">
                <a:solidFill>
                  <a:srgbClr val="000000"/>
                </a:solidFill>
              </a:rPr>
              <a:t>forest </a:t>
            </a:r>
            <a:r>
              <a:rPr lang="en-US" sz="1600" dirty="0">
                <a:solidFill>
                  <a:srgbClr val="000000"/>
                </a:solidFill>
              </a:rPr>
              <a:t>history as observed through the Landsat satellite data </a:t>
            </a:r>
            <a:r>
              <a:rPr lang="en-US" sz="1600" dirty="0">
                <a:solidFill>
                  <a:srgbClr val="000000"/>
                </a:solidFill>
              </a:rPr>
              <a:t>archive</a:t>
            </a:r>
          </a:p>
          <a:p>
            <a:pPr marL="285750" indent="-285750">
              <a:buFont typeface="Calibri" panose="020F0502020204030204" pitchFamily="34" charset="0"/>
              <a:buChar char="»"/>
              <a:defRPr/>
            </a:pPr>
            <a:r>
              <a:rPr lang="en-US" sz="1600" dirty="0">
                <a:solidFill>
                  <a:srgbClr val="000000"/>
                </a:solidFill>
              </a:rPr>
              <a:t>Official </a:t>
            </a:r>
            <a:r>
              <a:rPr lang="en-US" sz="1600" dirty="0">
                <a:solidFill>
                  <a:srgbClr val="000000"/>
                </a:solidFill>
              </a:rPr>
              <a:t>land use data </a:t>
            </a:r>
            <a:r>
              <a:rPr lang="en-US" sz="1600" dirty="0">
                <a:solidFill>
                  <a:srgbClr val="000000"/>
                </a:solidFill>
              </a:rPr>
              <a:t>are intersected </a:t>
            </a:r>
            <a:r>
              <a:rPr lang="en-US" sz="1600" dirty="0">
                <a:solidFill>
                  <a:srgbClr val="000000"/>
                </a:solidFill>
              </a:rPr>
              <a:t>with monitored map themes to </a:t>
            </a:r>
            <a:r>
              <a:rPr lang="en-US" sz="1600" dirty="0">
                <a:solidFill>
                  <a:srgbClr val="000000"/>
                </a:solidFill>
              </a:rPr>
              <a:t/>
            </a:r>
            <a:br>
              <a:rPr lang="en-US" sz="1600" dirty="0">
                <a:solidFill>
                  <a:srgbClr val="000000"/>
                </a:solidFill>
              </a:rPr>
            </a:br>
            <a:r>
              <a:rPr lang="en-US" sz="1600" dirty="0">
                <a:solidFill>
                  <a:srgbClr val="000000"/>
                </a:solidFill>
              </a:rPr>
              <a:t>assess </a:t>
            </a:r>
            <a:r>
              <a:rPr lang="en-US" sz="1600" dirty="0">
                <a:solidFill>
                  <a:srgbClr val="000000"/>
                </a:solidFill>
              </a:rPr>
              <a:t>the efficacy of land use allocations at national </a:t>
            </a:r>
            <a:r>
              <a:rPr lang="en-US" sz="1600" dirty="0">
                <a:solidFill>
                  <a:srgbClr val="000000"/>
                </a:solidFill>
              </a:rPr>
              <a:t>levels</a:t>
            </a:r>
            <a:endParaRPr lang="en-US" sz="1600" dirty="0">
              <a:solidFill>
                <a:srgbClr val="000000"/>
              </a:solidFill>
            </a:endParaRPr>
          </a:p>
        </p:txBody>
      </p:sp>
      <p:grpSp>
        <p:nvGrpSpPr>
          <p:cNvPr id="26" name="Group 25"/>
          <p:cNvGrpSpPr>
            <a:grpSpLocks noChangeAspect="1"/>
          </p:cNvGrpSpPr>
          <p:nvPr/>
        </p:nvGrpSpPr>
        <p:grpSpPr>
          <a:xfrm>
            <a:off x="7338256" y="159757"/>
            <a:ext cx="1643310" cy="567730"/>
            <a:chOff x="6517359" y="154131"/>
            <a:chExt cx="2490035" cy="860257"/>
          </a:xfrm>
        </p:grpSpPr>
        <p:pic>
          <p:nvPicPr>
            <p:cNvPr id="27" name="Picture 2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84434" y="154131"/>
              <a:ext cx="822960" cy="822960"/>
            </a:xfrm>
            <a:prstGeom prst="rect">
              <a:avLst/>
            </a:prstGeom>
          </p:spPr>
        </p:pic>
        <p:cxnSp>
          <p:nvCxnSpPr>
            <p:cNvPr id="28" name="Straight Connector 27"/>
            <p:cNvCxnSpPr/>
            <p:nvPr/>
          </p:nvCxnSpPr>
          <p:spPr>
            <a:xfrm>
              <a:off x="8029825" y="154131"/>
              <a:ext cx="0" cy="82296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6517359" y="198976"/>
              <a:ext cx="1494970" cy="815412"/>
              <a:chOff x="6517359" y="198976"/>
              <a:chExt cx="1494970" cy="815412"/>
            </a:xfrm>
          </p:grpSpPr>
          <p:sp>
            <p:nvSpPr>
              <p:cNvPr id="30" name="TextBox 29"/>
              <p:cNvSpPr txBox="1"/>
              <p:nvPr/>
            </p:nvSpPr>
            <p:spPr>
              <a:xfrm>
                <a:off x="6517359" y="617981"/>
                <a:ext cx="1494970" cy="396407"/>
              </a:xfrm>
              <a:prstGeom prst="rect">
                <a:avLst/>
              </a:prstGeom>
              <a:noFill/>
            </p:spPr>
            <p:txBody>
              <a:bodyPr wrap="square" rtlCol="0" anchor="ctr">
                <a:spAutoFit/>
              </a:bodyPr>
              <a:lstStyle/>
              <a:p>
                <a:pPr algn="ctr" eaLnBrk="0" fontAlgn="base" hangingPunct="0">
                  <a:spcBef>
                    <a:spcPct val="0"/>
                  </a:spcBef>
                  <a:spcAft>
                    <a:spcPct val="0"/>
                  </a:spcAft>
                </a:pPr>
                <a:r>
                  <a:rPr lang="en-US" sz="1100" b="1" dirty="0">
                    <a:solidFill>
                      <a:srgbClr val="000000"/>
                    </a:solidFill>
                  </a:rPr>
                  <a:t>SDG Initiative</a:t>
                </a:r>
                <a:endParaRPr lang="en-US" sz="1100" b="1" dirty="0">
                  <a:solidFill>
                    <a:srgbClr val="000000"/>
                  </a:solidFill>
                </a:endParaRPr>
              </a:p>
            </p:txBody>
          </p:sp>
          <p:pic>
            <p:nvPicPr>
              <p:cNvPr id="31" name="Picture 30"/>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73770" y="198976"/>
                <a:ext cx="1371600" cy="480479"/>
              </a:xfrm>
              <a:prstGeom prst="rect">
                <a:avLst/>
              </a:prstGeom>
            </p:spPr>
          </p:pic>
        </p:grpSp>
      </p:grpSp>
      <p:sp>
        <p:nvSpPr>
          <p:cNvPr id="36" name="Rectangle 35"/>
          <p:cNvSpPr/>
          <p:nvPr/>
        </p:nvSpPr>
        <p:spPr>
          <a:xfrm>
            <a:off x="1249982" y="2239619"/>
            <a:ext cx="1991452" cy="1200329"/>
          </a:xfrm>
          <a:prstGeom prst="rect">
            <a:avLst/>
          </a:prstGeom>
        </p:spPr>
        <p:txBody>
          <a:bodyPr wrap="square">
            <a:spAutoFit/>
          </a:bodyPr>
          <a:lstStyle/>
          <a:p>
            <a:pPr marR="5080" indent="12700" algn="ctr" eaLnBrk="0" fontAlgn="base" hangingPunct="0">
              <a:spcBef>
                <a:spcPct val="0"/>
              </a:spcBef>
              <a:spcAft>
                <a:spcPct val="0"/>
              </a:spcAft>
            </a:pPr>
            <a:r>
              <a:rPr lang="en-US" sz="2400" b="1" spc="-5" dirty="0">
                <a:solidFill>
                  <a:srgbClr val="000099"/>
                </a:solidFill>
                <a:cs typeface="Arial"/>
              </a:rPr>
              <a:t>Supplemental </a:t>
            </a:r>
          </a:p>
          <a:p>
            <a:pPr marR="5080" indent="12700" algn="ctr" eaLnBrk="0" fontAlgn="base" hangingPunct="0">
              <a:spcBef>
                <a:spcPct val="0"/>
              </a:spcBef>
              <a:spcAft>
                <a:spcPct val="0"/>
              </a:spcAft>
            </a:pPr>
            <a:r>
              <a:rPr lang="en-US" sz="2400" b="1" spc="-5" dirty="0">
                <a:solidFill>
                  <a:srgbClr val="000099"/>
                </a:solidFill>
                <a:cs typeface="Arial"/>
              </a:rPr>
              <a:t>Method in </a:t>
            </a:r>
          </a:p>
          <a:p>
            <a:pPr marR="5080" indent="12700" algn="ctr" eaLnBrk="0" fontAlgn="base" hangingPunct="0">
              <a:spcBef>
                <a:spcPct val="0"/>
              </a:spcBef>
              <a:spcAft>
                <a:spcPct val="0"/>
              </a:spcAft>
            </a:pPr>
            <a:r>
              <a:rPr lang="en-US" sz="2400" b="1" spc="-5" dirty="0">
                <a:solidFill>
                  <a:srgbClr val="000099"/>
                </a:solidFill>
                <a:cs typeface="Arial"/>
              </a:rPr>
              <a:t>Development</a:t>
            </a:r>
            <a:endParaRPr lang="en-US" sz="2400" b="1" i="1" spc="-5" dirty="0">
              <a:solidFill>
                <a:srgbClr val="000099"/>
              </a:solidFill>
              <a:cs typeface="Arial"/>
            </a:endParaRPr>
          </a:p>
        </p:txBody>
      </p:sp>
      <p:sp>
        <p:nvSpPr>
          <p:cNvPr id="41" name="Rectangle 40"/>
          <p:cNvSpPr/>
          <p:nvPr/>
        </p:nvSpPr>
        <p:spPr>
          <a:xfrm>
            <a:off x="1495426" y="64274"/>
            <a:ext cx="5619750" cy="1000274"/>
          </a:xfrm>
          <a:prstGeom prst="rect">
            <a:avLst/>
          </a:prstGeom>
        </p:spPr>
        <p:txBody>
          <a:bodyPr wrap="square">
            <a:spAutoFit/>
          </a:bodyPr>
          <a:lstStyle/>
          <a:p>
            <a:pPr>
              <a:spcAft>
                <a:spcPts val="600"/>
              </a:spcAft>
              <a:defRPr/>
            </a:pPr>
            <a:r>
              <a:rPr lang="en-US" b="1" kern="0" dirty="0">
                <a:solidFill>
                  <a:prstClr val="black"/>
                </a:solidFill>
                <a:latin typeface="Arial"/>
                <a:cs typeface="Arial"/>
              </a:rPr>
              <a:t>Indicators</a:t>
            </a:r>
            <a:r>
              <a:rPr lang="en-US" b="1" kern="0" spc="-114" dirty="0">
                <a:solidFill>
                  <a:prstClr val="black"/>
                </a:solidFill>
                <a:latin typeface="Arial"/>
                <a:cs typeface="Arial"/>
              </a:rPr>
              <a:t> </a:t>
            </a:r>
            <a:r>
              <a:rPr lang="en-US" b="1" kern="0" dirty="0">
                <a:solidFill>
                  <a:prstClr val="black"/>
                </a:solidFill>
                <a:latin typeface="Arial"/>
                <a:cs typeface="Arial"/>
              </a:rPr>
              <a:t>15.1.1 &amp; 15.2.1 </a:t>
            </a:r>
          </a:p>
          <a:p>
            <a:pPr>
              <a:defRPr/>
            </a:pPr>
            <a:r>
              <a:rPr lang="en-US" kern="0" dirty="0">
                <a:solidFill>
                  <a:prstClr val="black"/>
                </a:solidFill>
                <a:latin typeface="Arial"/>
                <a:cs typeface="Arial"/>
              </a:rPr>
              <a:t>Forest area as a percentage of </a:t>
            </a:r>
            <a:r>
              <a:rPr lang="en-US" kern="0" spc="-5" dirty="0">
                <a:solidFill>
                  <a:prstClr val="black"/>
                </a:solidFill>
                <a:latin typeface="Arial"/>
                <a:cs typeface="Arial"/>
              </a:rPr>
              <a:t>total </a:t>
            </a:r>
            <a:r>
              <a:rPr lang="en-US" kern="0" dirty="0">
                <a:solidFill>
                  <a:prstClr val="black"/>
                </a:solidFill>
                <a:latin typeface="Arial"/>
                <a:cs typeface="Arial"/>
              </a:rPr>
              <a:t>land</a:t>
            </a:r>
            <a:r>
              <a:rPr lang="en-US" kern="0" spc="-145" dirty="0">
                <a:solidFill>
                  <a:prstClr val="black"/>
                </a:solidFill>
                <a:latin typeface="Arial"/>
                <a:cs typeface="Arial"/>
              </a:rPr>
              <a:t> </a:t>
            </a:r>
            <a:r>
              <a:rPr lang="en-US" kern="0" dirty="0">
                <a:solidFill>
                  <a:prstClr val="black"/>
                </a:solidFill>
                <a:latin typeface="Arial"/>
                <a:cs typeface="Arial"/>
              </a:rPr>
              <a:t>area</a:t>
            </a:r>
            <a:br>
              <a:rPr lang="en-US" kern="0" dirty="0">
                <a:solidFill>
                  <a:prstClr val="black"/>
                </a:solidFill>
                <a:latin typeface="Arial"/>
                <a:cs typeface="Arial"/>
              </a:rPr>
            </a:br>
            <a:r>
              <a:rPr lang="en-US" kern="0" dirty="0">
                <a:solidFill>
                  <a:prstClr val="black"/>
                </a:solidFill>
                <a:latin typeface="Arial"/>
                <a:cs typeface="Arial"/>
              </a:rPr>
              <a:t>Progress Towards Sustainable Forest Management</a:t>
            </a:r>
            <a:endParaRPr lang="en-US" sz="2400" dirty="0">
              <a:solidFill>
                <a:prstClr val="black"/>
              </a:solidFill>
              <a:latin typeface="Times" pitchFamily="18" charset="0"/>
            </a:endParaRPr>
          </a:p>
        </p:txBody>
      </p:sp>
      <p:sp>
        <p:nvSpPr>
          <p:cNvPr id="6" name="Rectangle 5"/>
          <p:cNvSpPr/>
          <p:nvPr/>
        </p:nvSpPr>
        <p:spPr>
          <a:xfrm>
            <a:off x="8152958" y="6191955"/>
            <a:ext cx="1031821" cy="646331"/>
          </a:xfrm>
          <a:prstGeom prst="rect">
            <a:avLst/>
          </a:prstGeom>
        </p:spPr>
        <p:txBody>
          <a:bodyPr wrap="none">
            <a:spAutoFit/>
          </a:bodyPr>
          <a:lstStyle/>
          <a:p>
            <a:pPr algn="r" eaLnBrk="0" fontAlgn="base" hangingPunct="0">
              <a:spcBef>
                <a:spcPct val="0"/>
              </a:spcBef>
              <a:spcAft>
                <a:spcPct val="0"/>
              </a:spcAft>
            </a:pPr>
            <a:r>
              <a:rPr lang="en-US" sz="1200" i="1" dirty="0">
                <a:solidFill>
                  <a:prstClr val="black"/>
                </a:solidFill>
                <a:cs typeface="Arial"/>
              </a:rPr>
              <a:t>Credit: </a:t>
            </a:r>
          </a:p>
          <a:p>
            <a:pPr algn="r" eaLnBrk="0" fontAlgn="base" hangingPunct="0">
              <a:spcBef>
                <a:spcPct val="0"/>
              </a:spcBef>
              <a:spcAft>
                <a:spcPct val="0"/>
              </a:spcAft>
            </a:pPr>
            <a:r>
              <a:rPr lang="en-US" sz="1200" i="1">
                <a:solidFill>
                  <a:prstClr val="black"/>
                </a:solidFill>
                <a:cs typeface="Arial"/>
              </a:rPr>
              <a:t>U.Maryland; </a:t>
            </a:r>
            <a:endParaRPr lang="en-US" sz="1200" i="1" dirty="0">
              <a:solidFill>
                <a:prstClr val="black"/>
              </a:solidFill>
              <a:cs typeface="Arial"/>
            </a:endParaRPr>
          </a:p>
          <a:p>
            <a:pPr algn="r" eaLnBrk="0" fontAlgn="base" hangingPunct="0">
              <a:spcBef>
                <a:spcPct val="0"/>
              </a:spcBef>
              <a:spcAft>
                <a:spcPct val="0"/>
              </a:spcAft>
            </a:pPr>
            <a:r>
              <a:rPr lang="en-US" sz="1200" i="1" dirty="0">
                <a:solidFill>
                  <a:prstClr val="black"/>
                </a:solidFill>
                <a:cs typeface="Arial"/>
              </a:rPr>
              <a:t>Hansen et al. </a:t>
            </a:r>
            <a:endParaRPr lang="en-US" sz="1200" i="1" dirty="0">
              <a:solidFill>
                <a:prstClr val="black"/>
              </a:solidFill>
              <a:latin typeface="Times" pitchFamily="18" charset="0"/>
            </a:endParaRPr>
          </a:p>
        </p:txBody>
      </p:sp>
      <p:sp>
        <p:nvSpPr>
          <p:cNvPr id="37" name="Rectangle 36"/>
          <p:cNvSpPr/>
          <p:nvPr/>
        </p:nvSpPr>
        <p:spPr>
          <a:xfrm>
            <a:off x="6346307" y="7057695"/>
            <a:ext cx="2655727" cy="307777"/>
          </a:xfrm>
          <a:prstGeom prst="rect">
            <a:avLst/>
          </a:prstGeom>
        </p:spPr>
        <p:txBody>
          <a:bodyPr wrap="none">
            <a:spAutoFit/>
          </a:bodyPr>
          <a:lstStyle/>
          <a:p>
            <a:pPr eaLnBrk="0" fontAlgn="base" hangingPunct="0">
              <a:spcBef>
                <a:spcPct val="0"/>
              </a:spcBef>
              <a:spcAft>
                <a:spcPct val="0"/>
              </a:spcAft>
            </a:pPr>
            <a:r>
              <a:rPr lang="en-US" sz="1400" i="1" dirty="0">
                <a:solidFill>
                  <a:prstClr val="black"/>
                </a:solidFill>
                <a:cs typeface="Arial"/>
              </a:rPr>
              <a:t>Credit</a:t>
            </a:r>
            <a:r>
              <a:rPr lang="en-US" sz="1400" i="1">
                <a:solidFill>
                  <a:prstClr val="black"/>
                </a:solidFill>
                <a:cs typeface="Arial"/>
              </a:rPr>
              <a:t>: U.Maryland; </a:t>
            </a:r>
            <a:r>
              <a:rPr lang="en-US" sz="1400" i="1" dirty="0">
                <a:solidFill>
                  <a:prstClr val="black"/>
                </a:solidFill>
                <a:cs typeface="Arial"/>
              </a:rPr>
              <a:t>Hansen et al. </a:t>
            </a:r>
            <a:endParaRPr lang="en-US" sz="1400" i="1" dirty="0">
              <a:solidFill>
                <a:prstClr val="black"/>
              </a:solidFill>
              <a:latin typeface="Times" pitchFamily="18" charset="0"/>
            </a:endParaRPr>
          </a:p>
        </p:txBody>
      </p:sp>
      <p:pic>
        <p:nvPicPr>
          <p:cNvPr id="38" name="Picture 37"/>
          <p:cNvPicPr>
            <a:picLocks noChangeAspect="1"/>
          </p:cNvPicPr>
          <p:nvPr/>
        </p:nvPicPr>
        <p:blipFill>
          <a:blip r:embed="rId9"/>
          <a:stretch>
            <a:fillRect/>
          </a:stretch>
        </p:blipFill>
        <p:spPr>
          <a:xfrm>
            <a:off x="3241434" y="1263499"/>
            <a:ext cx="5829421" cy="3334779"/>
          </a:xfrm>
          <a:prstGeom prst="rect">
            <a:avLst/>
          </a:prstGeom>
        </p:spPr>
      </p:pic>
    </p:spTree>
    <p:extLst>
      <p:ext uri="{BB962C8B-B14F-4D97-AF65-F5344CB8AC3E}">
        <p14:creationId xmlns:p14="http://schemas.microsoft.com/office/powerpoint/2010/main" val="2652973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flipV="1">
            <a:off x="155976" y="788549"/>
            <a:ext cx="6858000" cy="57150"/>
            <a:chOff x="1524000" y="646538"/>
            <a:chExt cx="9144000" cy="115463"/>
          </a:xfrm>
        </p:grpSpPr>
        <p:sp>
          <p:nvSpPr>
            <p:cNvPr id="3" name="Rectangle 2"/>
            <p:cNvSpPr/>
            <p:nvPr/>
          </p:nvSpPr>
          <p:spPr>
            <a:xfrm>
              <a:off x="2974569" y="649432"/>
              <a:ext cx="228600" cy="11256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4" name="Rectangle 3"/>
            <p:cNvSpPr/>
            <p:nvPr/>
          </p:nvSpPr>
          <p:spPr>
            <a:xfrm>
              <a:off x="4283944" y="649432"/>
              <a:ext cx="6384056" cy="112569"/>
            </a:xfrm>
            <a:prstGeom prst="rect">
              <a:avLst/>
            </a:prstGeom>
            <a:solidFill>
              <a:srgbClr val="2264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5" name="Rectangle 4"/>
            <p:cNvSpPr/>
            <p:nvPr/>
          </p:nvSpPr>
          <p:spPr>
            <a:xfrm>
              <a:off x="3276362" y="649432"/>
              <a:ext cx="128345" cy="11256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6" name="Rectangle 5"/>
            <p:cNvSpPr/>
            <p:nvPr/>
          </p:nvSpPr>
          <p:spPr>
            <a:xfrm>
              <a:off x="3476591" y="649432"/>
              <a:ext cx="158189" cy="11256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7" name="Rectangle 6"/>
            <p:cNvSpPr/>
            <p:nvPr/>
          </p:nvSpPr>
          <p:spPr>
            <a:xfrm>
              <a:off x="3706663" y="649432"/>
              <a:ext cx="228600" cy="1125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8" name="Rectangle 7"/>
            <p:cNvSpPr/>
            <p:nvPr/>
          </p:nvSpPr>
          <p:spPr>
            <a:xfrm>
              <a:off x="3976134" y="649432"/>
              <a:ext cx="76199" cy="112569"/>
            </a:xfrm>
            <a:prstGeom prst="rect">
              <a:avLst/>
            </a:prstGeom>
            <a:solidFill>
              <a:srgbClr val="2264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p:cNvSpPr/>
            <p:nvPr/>
          </p:nvSpPr>
          <p:spPr>
            <a:xfrm>
              <a:off x="4093439" y="649432"/>
              <a:ext cx="149399" cy="1125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0" name="Rectangle 9"/>
            <p:cNvSpPr/>
            <p:nvPr/>
          </p:nvSpPr>
          <p:spPr>
            <a:xfrm>
              <a:off x="1524000" y="649432"/>
              <a:ext cx="288758" cy="11256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1" name="Rectangle 10"/>
            <p:cNvSpPr/>
            <p:nvPr/>
          </p:nvSpPr>
          <p:spPr>
            <a:xfrm>
              <a:off x="1866904" y="649432"/>
              <a:ext cx="76199" cy="11256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2" name="Rectangle 11"/>
            <p:cNvSpPr/>
            <p:nvPr/>
          </p:nvSpPr>
          <p:spPr>
            <a:xfrm>
              <a:off x="1984209" y="649432"/>
              <a:ext cx="149399" cy="1125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3" name="Rectangle 12"/>
            <p:cNvSpPr/>
            <p:nvPr/>
          </p:nvSpPr>
          <p:spPr>
            <a:xfrm>
              <a:off x="2192754" y="649432"/>
              <a:ext cx="228600" cy="1125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4" name="Rectangle 13"/>
            <p:cNvSpPr/>
            <p:nvPr/>
          </p:nvSpPr>
          <p:spPr>
            <a:xfrm>
              <a:off x="2480273" y="646538"/>
              <a:ext cx="421104" cy="11546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grpSp>
      <p:sp>
        <p:nvSpPr>
          <p:cNvPr id="15" name="Rectangle 14"/>
          <p:cNvSpPr/>
          <p:nvPr/>
        </p:nvSpPr>
        <p:spPr>
          <a:xfrm>
            <a:off x="167509" y="294097"/>
            <a:ext cx="6858000" cy="461665"/>
          </a:xfrm>
          <a:prstGeom prst="rect">
            <a:avLst/>
          </a:prstGeom>
        </p:spPr>
        <p:txBody>
          <a:bodyPr wrap="square">
            <a:spAutoFit/>
          </a:bodyPr>
          <a:lstStyle/>
          <a:p>
            <a:pPr algn="ctr"/>
            <a:r>
              <a:rPr lang="en-US" sz="2400" dirty="0">
                <a:solidFill>
                  <a:prstClr val="black"/>
                </a:solidFill>
              </a:rPr>
              <a:t>National Implementation of GLAD Forest Monitoring</a:t>
            </a:r>
          </a:p>
        </p:txBody>
      </p:sp>
      <p:sp>
        <p:nvSpPr>
          <p:cNvPr id="47" name="TextBox 46"/>
          <p:cNvSpPr txBox="1"/>
          <p:nvPr/>
        </p:nvSpPr>
        <p:spPr>
          <a:xfrm>
            <a:off x="313363" y="3491527"/>
            <a:ext cx="1988438" cy="715581"/>
          </a:xfrm>
          <a:prstGeom prst="rect">
            <a:avLst/>
          </a:prstGeom>
          <a:noFill/>
        </p:spPr>
        <p:txBody>
          <a:bodyPr wrap="square" rtlCol="0">
            <a:spAutoFit/>
          </a:bodyPr>
          <a:lstStyle/>
          <a:p>
            <a:r>
              <a:rPr lang="en-US" sz="1350" dirty="0">
                <a:solidFill>
                  <a:prstClr val="black"/>
                </a:solidFill>
              </a:rPr>
              <a:t>National </a:t>
            </a:r>
            <a:r>
              <a:rPr lang="en-US" sz="1350" dirty="0">
                <a:solidFill>
                  <a:prstClr val="black"/>
                </a:solidFill>
              </a:rPr>
              <a:t>forest extent and change baseline data sets</a:t>
            </a:r>
            <a:endParaRPr lang="en-US" sz="1350" dirty="0">
              <a:solidFill>
                <a:prstClr val="black"/>
              </a:solidFill>
            </a:endParaRPr>
          </a:p>
        </p:txBody>
      </p:sp>
      <p:pic>
        <p:nvPicPr>
          <p:cNvPr id="48" name="Picture 47"/>
          <p:cNvPicPr>
            <a:picLocks noChangeAspect="1"/>
          </p:cNvPicPr>
          <p:nvPr/>
        </p:nvPicPr>
        <p:blipFill rotWithShape="1">
          <a:blip r:embed="rId3" cstate="print">
            <a:extLst>
              <a:ext uri="{28A0092B-C50C-407E-A947-70E740481C1C}">
                <a14:useLocalDpi xmlns:a14="http://schemas.microsoft.com/office/drawing/2010/main" val="0"/>
              </a:ext>
            </a:extLst>
          </a:blip>
          <a:srcRect t="10448"/>
          <a:stretch/>
        </p:blipFill>
        <p:spPr>
          <a:xfrm>
            <a:off x="5879879" y="4093893"/>
            <a:ext cx="3120704" cy="1988429"/>
          </a:xfrm>
          <a:prstGeom prst="rect">
            <a:avLst/>
          </a:prstGeom>
        </p:spPr>
      </p:pic>
      <p:sp>
        <p:nvSpPr>
          <p:cNvPr id="49" name="TextBox 48"/>
          <p:cNvSpPr txBox="1"/>
          <p:nvPr/>
        </p:nvSpPr>
        <p:spPr>
          <a:xfrm>
            <a:off x="6315278" y="3592284"/>
            <a:ext cx="1976888" cy="300082"/>
          </a:xfrm>
          <a:prstGeom prst="rect">
            <a:avLst/>
          </a:prstGeom>
          <a:noFill/>
        </p:spPr>
        <p:txBody>
          <a:bodyPr wrap="none" rtlCol="0">
            <a:spAutoFit/>
          </a:bodyPr>
          <a:lstStyle/>
          <a:p>
            <a:r>
              <a:rPr lang="en-US" sz="1350" dirty="0">
                <a:solidFill>
                  <a:prstClr val="black"/>
                </a:solidFill>
              </a:rPr>
              <a:t>On-line maps and </a:t>
            </a:r>
            <a:r>
              <a:rPr lang="en-US" sz="1350" dirty="0">
                <a:solidFill>
                  <a:prstClr val="black"/>
                </a:solidFill>
              </a:rPr>
              <a:t>reports</a:t>
            </a:r>
          </a:p>
        </p:txBody>
      </p:sp>
      <p:sp>
        <p:nvSpPr>
          <p:cNvPr id="51" name="TextBox 50"/>
          <p:cNvSpPr txBox="1"/>
          <p:nvPr/>
        </p:nvSpPr>
        <p:spPr>
          <a:xfrm>
            <a:off x="2922807" y="3731413"/>
            <a:ext cx="2423484" cy="300082"/>
          </a:xfrm>
          <a:prstGeom prst="rect">
            <a:avLst/>
          </a:prstGeom>
          <a:noFill/>
        </p:spPr>
        <p:txBody>
          <a:bodyPr wrap="none" rtlCol="0">
            <a:spAutoFit/>
          </a:bodyPr>
          <a:lstStyle/>
          <a:p>
            <a:r>
              <a:rPr lang="en-US" sz="1350" dirty="0">
                <a:solidFill>
                  <a:prstClr val="black"/>
                </a:solidFill>
              </a:rPr>
              <a:t>Joined peer-review publications</a:t>
            </a: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9404" r="4791"/>
          <a:stretch/>
        </p:blipFill>
        <p:spPr>
          <a:xfrm>
            <a:off x="3160805" y="1554816"/>
            <a:ext cx="1947487" cy="1355324"/>
          </a:xfrm>
          <a:prstGeom prst="rect">
            <a:avLst/>
          </a:prstGeom>
        </p:spPr>
      </p:pic>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8604"/>
          <a:stretch/>
        </p:blipFill>
        <p:spPr>
          <a:xfrm>
            <a:off x="2484575" y="4093893"/>
            <a:ext cx="3299951" cy="1809179"/>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4526" y="1531808"/>
            <a:ext cx="1888022" cy="1358806"/>
          </a:xfrm>
          <a:prstGeom prst="rect">
            <a:avLst/>
          </a:prstGeom>
        </p:spPr>
      </p:pic>
      <p:sp>
        <p:nvSpPr>
          <p:cNvPr id="22" name="TextBox 21"/>
          <p:cNvSpPr txBox="1"/>
          <p:nvPr/>
        </p:nvSpPr>
        <p:spPr>
          <a:xfrm>
            <a:off x="3180121" y="2964438"/>
            <a:ext cx="1908856" cy="507831"/>
          </a:xfrm>
          <a:prstGeom prst="rect">
            <a:avLst/>
          </a:prstGeom>
          <a:noFill/>
        </p:spPr>
        <p:txBody>
          <a:bodyPr wrap="none" rtlCol="0">
            <a:spAutoFit/>
          </a:bodyPr>
          <a:lstStyle/>
          <a:p>
            <a:r>
              <a:rPr lang="en-US" sz="1350" i="1" dirty="0">
                <a:solidFill>
                  <a:prstClr val="black"/>
                </a:solidFill>
              </a:rPr>
              <a:t>Peru</a:t>
            </a:r>
          </a:p>
          <a:p>
            <a:r>
              <a:rPr lang="en-US" sz="1350" i="1" dirty="0">
                <a:solidFill>
                  <a:prstClr val="black"/>
                </a:solidFill>
              </a:rPr>
              <a:t>Ministry of Environment </a:t>
            </a:r>
            <a:endParaRPr lang="en-US" sz="1350" i="1" dirty="0">
              <a:solidFill>
                <a:prstClr val="black"/>
              </a:solidFill>
            </a:endParaRPr>
          </a:p>
        </p:txBody>
      </p:sp>
      <p:sp>
        <p:nvSpPr>
          <p:cNvPr id="52" name="TextBox 51"/>
          <p:cNvSpPr txBox="1"/>
          <p:nvPr/>
        </p:nvSpPr>
        <p:spPr>
          <a:xfrm>
            <a:off x="5775881" y="2948317"/>
            <a:ext cx="2715423" cy="507831"/>
          </a:xfrm>
          <a:prstGeom prst="rect">
            <a:avLst/>
          </a:prstGeom>
          <a:noFill/>
        </p:spPr>
        <p:txBody>
          <a:bodyPr wrap="none" rtlCol="0">
            <a:spAutoFit/>
          </a:bodyPr>
          <a:lstStyle/>
          <a:p>
            <a:r>
              <a:rPr lang="en-US" sz="1350" i="1" dirty="0">
                <a:solidFill>
                  <a:prstClr val="black"/>
                </a:solidFill>
              </a:rPr>
              <a:t>Bangladesh</a:t>
            </a:r>
          </a:p>
          <a:p>
            <a:r>
              <a:rPr lang="en-US" sz="1350" i="1" dirty="0">
                <a:solidFill>
                  <a:prstClr val="black"/>
                </a:solidFill>
              </a:rPr>
              <a:t>Ministry of Forests and Environment</a:t>
            </a:r>
          </a:p>
        </p:txBody>
      </p:sp>
      <p:pic>
        <p:nvPicPr>
          <p:cNvPr id="28" name="Picture 27"/>
          <p:cNvPicPr/>
          <p:nvPr/>
        </p:nvPicPr>
        <p:blipFill>
          <a:blip r:embed="rId7" cstate="print">
            <a:extLst>
              <a:ext uri="{28A0092B-C50C-407E-A947-70E740481C1C}">
                <a14:useLocalDpi xmlns:a14="http://schemas.microsoft.com/office/drawing/2010/main" val="0"/>
              </a:ext>
            </a:extLst>
          </a:blip>
          <a:stretch>
            <a:fillRect/>
          </a:stretch>
        </p:blipFill>
        <p:spPr>
          <a:xfrm>
            <a:off x="408527" y="4207108"/>
            <a:ext cx="1798110" cy="2098157"/>
          </a:xfrm>
          <a:prstGeom prst="rect">
            <a:avLst/>
          </a:prstGeom>
        </p:spPr>
      </p:pic>
      <p:pic>
        <p:nvPicPr>
          <p:cNvPr id="29" name="Picture 2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408527" y="1477913"/>
            <a:ext cx="2206617" cy="135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496897" y="2948318"/>
            <a:ext cx="1549078" cy="507831"/>
          </a:xfrm>
          <a:prstGeom prst="rect">
            <a:avLst/>
          </a:prstGeom>
          <a:noFill/>
        </p:spPr>
        <p:txBody>
          <a:bodyPr wrap="none" rtlCol="0">
            <a:spAutoFit/>
          </a:bodyPr>
          <a:lstStyle/>
          <a:p>
            <a:r>
              <a:rPr lang="en-US" sz="1350" i="1" dirty="0">
                <a:solidFill>
                  <a:prstClr val="black"/>
                </a:solidFill>
              </a:rPr>
              <a:t>Republic of Congo</a:t>
            </a:r>
          </a:p>
          <a:p>
            <a:r>
              <a:rPr lang="en-US" sz="1350" i="1" dirty="0">
                <a:solidFill>
                  <a:prstClr val="black"/>
                </a:solidFill>
              </a:rPr>
              <a:t>Ministry of Forestry</a:t>
            </a:r>
            <a:endParaRPr lang="en-US" sz="1350" i="1" dirty="0">
              <a:solidFill>
                <a:prstClr val="black"/>
              </a:solidFill>
            </a:endParaRPr>
          </a:p>
        </p:txBody>
      </p:sp>
      <p:pic>
        <p:nvPicPr>
          <p:cNvPr id="31" name="Picture 4" descr="C:\Users\hruffler\Desktop\Desktop May 2016\HRdesktop\Central Africa Vision Document\FINAL CARPE POSTCARD\CARPEpostcard_English Folder\Links\Horizontal_CMYK_600.t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3722" y="198475"/>
            <a:ext cx="1776241" cy="685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07902" y="844170"/>
            <a:ext cx="766805" cy="766805"/>
          </a:xfrm>
          <a:prstGeom prst="rect">
            <a:avLst/>
          </a:prstGeom>
        </p:spPr>
      </p:pic>
      <p:pic>
        <p:nvPicPr>
          <p:cNvPr id="37" name="Picture 8" descr="um-sea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31757" y="1696475"/>
            <a:ext cx="742950" cy="696407"/>
          </a:xfrm>
          <a:prstGeom prst="rect">
            <a:avLst/>
          </a:prstGeom>
          <a:noFill/>
          <a:ln w="9525">
            <a:noFill/>
            <a:miter lim="800000"/>
            <a:headEnd/>
            <a:tailEnd/>
          </a:ln>
        </p:spPr>
      </p:pic>
    </p:spTree>
    <p:extLst>
      <p:ext uri="{BB962C8B-B14F-4D97-AF65-F5344CB8AC3E}">
        <p14:creationId xmlns:p14="http://schemas.microsoft.com/office/powerpoint/2010/main" val="172962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94232" y="257742"/>
            <a:ext cx="5751025" cy="521891"/>
          </a:xfrm>
          <a:prstGeom prst="rect">
            <a:avLst/>
          </a:prstGeom>
          <a:noFill/>
        </p:spPr>
        <p:txBody>
          <a:bodyPr wrap="square" rtlCol="0">
            <a:spAutoFit/>
          </a:bodyPr>
          <a:lstStyle/>
          <a:p>
            <a:pPr eaLnBrk="1" fontAlgn="auto" hangingPunct="1">
              <a:spcBef>
                <a:spcPts val="0"/>
              </a:spcBef>
              <a:spcAft>
                <a:spcPts val="0"/>
              </a:spcAft>
            </a:pPr>
            <a:r>
              <a:rPr lang="en-US" sz="2793" b="1" i="1" dirty="0" smtClean="0">
                <a:solidFill>
                  <a:srgbClr val="000099"/>
                </a:solidFill>
                <a:latin typeface="Calibri" panose="020F0502020204030204" pitchFamily="34" charset="0"/>
              </a:rPr>
              <a:t>Challenges &amp; Opportunities</a:t>
            </a:r>
            <a:endParaRPr lang="en-US" sz="2793" b="1" i="1" dirty="0">
              <a:solidFill>
                <a:srgbClr val="000099"/>
              </a:solidFill>
              <a:latin typeface="Calibri" panose="020F0502020204030204" pitchFamily="34" charset="0"/>
            </a:endParaRPr>
          </a:p>
        </p:txBody>
      </p:sp>
      <p:grpSp>
        <p:nvGrpSpPr>
          <p:cNvPr id="14" name="Group 13"/>
          <p:cNvGrpSpPr/>
          <p:nvPr/>
        </p:nvGrpSpPr>
        <p:grpSpPr>
          <a:xfrm>
            <a:off x="6517362" y="154131"/>
            <a:ext cx="2490035" cy="831330"/>
            <a:chOff x="6517359" y="154131"/>
            <a:chExt cx="2490035" cy="83133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4434" y="154131"/>
              <a:ext cx="822960" cy="822960"/>
            </a:xfrm>
            <a:prstGeom prst="rect">
              <a:avLst/>
            </a:prstGeom>
          </p:spPr>
        </p:pic>
        <p:cxnSp>
          <p:nvCxnSpPr>
            <p:cNvPr id="16" name="Straight Connector 15"/>
            <p:cNvCxnSpPr/>
            <p:nvPr/>
          </p:nvCxnSpPr>
          <p:spPr>
            <a:xfrm>
              <a:off x="8029825" y="154131"/>
              <a:ext cx="0" cy="82296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517359" y="198976"/>
              <a:ext cx="1494970" cy="786485"/>
              <a:chOff x="6517359" y="198976"/>
              <a:chExt cx="1494970" cy="786485"/>
            </a:xfrm>
          </p:grpSpPr>
          <p:sp>
            <p:nvSpPr>
              <p:cNvPr id="18" name="TextBox 17"/>
              <p:cNvSpPr txBox="1"/>
              <p:nvPr/>
            </p:nvSpPr>
            <p:spPr>
              <a:xfrm>
                <a:off x="6517359" y="646907"/>
                <a:ext cx="1494970" cy="338554"/>
              </a:xfrm>
              <a:prstGeom prst="rect">
                <a:avLst/>
              </a:prstGeom>
              <a:noFill/>
            </p:spPr>
            <p:txBody>
              <a:bodyPr wrap="square" rtlCol="0" anchor="ctr">
                <a:spAutoFit/>
              </a:bodyPr>
              <a:lstStyle/>
              <a:p>
                <a:pPr algn="ctr"/>
                <a:r>
                  <a:rPr lang="en-US" sz="1600" b="1" dirty="0" smtClean="0">
                    <a:solidFill>
                      <a:srgbClr val="000000"/>
                    </a:solidFill>
                    <a:latin typeface="Calibri" panose="020F0502020204030204" pitchFamily="34" charset="0"/>
                  </a:rPr>
                  <a:t>SDG Initiative</a:t>
                </a:r>
                <a:endParaRPr lang="en-US" sz="1600" b="1" dirty="0">
                  <a:solidFill>
                    <a:srgbClr val="000000"/>
                  </a:solidFill>
                  <a:latin typeface="Calibri" panose="020F0502020204030204" pitchFamily="34" charset="0"/>
                </a:endParaRPr>
              </a:p>
            </p:txBody>
          </p:sp>
          <p:pic>
            <p:nvPicPr>
              <p:cNvPr id="19" name="Picture 18"/>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73770" y="198976"/>
                <a:ext cx="1371600" cy="480479"/>
              </a:xfrm>
              <a:prstGeom prst="rect">
                <a:avLst/>
              </a:prstGeom>
            </p:spPr>
          </p:pic>
        </p:grpSp>
      </p:grpSp>
      <p:sp>
        <p:nvSpPr>
          <p:cNvPr id="10" name="Rectangle 9"/>
          <p:cNvSpPr/>
          <p:nvPr/>
        </p:nvSpPr>
        <p:spPr>
          <a:xfrm>
            <a:off x="709164" y="1269925"/>
            <a:ext cx="7807307" cy="4985278"/>
          </a:xfrm>
          <a:prstGeom prst="rect">
            <a:avLst/>
          </a:prstGeom>
          <a:solidFill>
            <a:schemeClr val="bg1"/>
          </a:solidFill>
          <a:effectLst>
            <a:outerShdw blurRad="50800" dist="38100" dir="8100000" algn="tr" rotWithShape="0">
              <a:prstClr val="black">
                <a:alpha val="40000"/>
              </a:prstClr>
            </a:outerShdw>
          </a:effectLst>
        </p:spPr>
        <p:txBody>
          <a:bodyPr wrap="square" lIns="182416" tIns="91208" rIns="273623" bIns="182416">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marL="342900" indent="-342900" eaLnBrk="1" fontAlgn="auto" hangingPunct="1">
              <a:spcBef>
                <a:spcPts val="0"/>
              </a:spcBef>
              <a:spcAft>
                <a:spcPts val="1197"/>
              </a:spcAft>
              <a:buFont typeface="Calibri" panose="020F0502020204030204" pitchFamily="34" charset="0"/>
              <a:buChar char="»"/>
            </a:pPr>
            <a:r>
              <a:rPr lang="en-US" sz="1900" dirty="0" smtClean="0">
                <a:solidFill>
                  <a:srgbClr val="000000"/>
                </a:solidFill>
                <a:latin typeface="Calibri" panose="020F0502020204030204" pitchFamily="34" charset="0"/>
              </a:rPr>
              <a:t>Identify </a:t>
            </a:r>
            <a:r>
              <a:rPr lang="en-US" sz="1900" dirty="0" smtClean="0">
                <a:solidFill>
                  <a:srgbClr val="000000"/>
                </a:solidFill>
                <a:latin typeface="Calibri" panose="020F0502020204030204" pitchFamily="34" charset="0"/>
              </a:rPr>
              <a:t>candidate countries for field testing of EO-based methods </a:t>
            </a:r>
            <a:br>
              <a:rPr lang="en-US" sz="1900" dirty="0" smtClean="0">
                <a:solidFill>
                  <a:srgbClr val="000000"/>
                </a:solidFill>
                <a:latin typeface="Calibri" panose="020F0502020204030204" pitchFamily="34" charset="0"/>
              </a:rPr>
            </a:br>
            <a:r>
              <a:rPr lang="en-US" sz="1900" dirty="0" smtClean="0">
                <a:solidFill>
                  <a:srgbClr val="000000"/>
                </a:solidFill>
                <a:latin typeface="Calibri" panose="020F0502020204030204" pitchFamily="34" charset="0"/>
              </a:rPr>
              <a:t>(e.g., 15.1.1 &amp; 15.2.1</a:t>
            </a:r>
            <a:r>
              <a:rPr lang="en-US" sz="1900" dirty="0" smtClean="0">
                <a:solidFill>
                  <a:srgbClr val="000000"/>
                </a:solidFill>
                <a:latin typeface="Calibri" panose="020F0502020204030204" pitchFamily="34" charset="0"/>
              </a:rPr>
              <a:t>)</a:t>
            </a:r>
            <a:endParaRPr lang="en-US" sz="1900" dirty="0">
              <a:solidFill>
                <a:srgbClr val="000000"/>
              </a:solidFill>
              <a:latin typeface="Calibri" panose="020F0502020204030204" pitchFamily="34" charset="0"/>
            </a:endParaRPr>
          </a:p>
          <a:p>
            <a:pPr marL="342900" indent="-342900" eaLnBrk="1" fontAlgn="auto" hangingPunct="1">
              <a:spcBef>
                <a:spcPts val="0"/>
              </a:spcBef>
              <a:spcAft>
                <a:spcPts val="1197"/>
              </a:spcAft>
              <a:buFont typeface="Calibri" panose="020F0502020204030204" pitchFamily="34" charset="0"/>
              <a:buChar char="»"/>
            </a:pPr>
            <a:r>
              <a:rPr lang="en-US" sz="1900" dirty="0">
                <a:solidFill>
                  <a:srgbClr val="000000"/>
                </a:solidFill>
                <a:latin typeface="Calibri" panose="020F0502020204030204" pitchFamily="34" charset="0"/>
              </a:rPr>
              <a:t>Initiate more activities on cross-cutting themes across the SDGs and the opportunity for relevant Earth </a:t>
            </a:r>
            <a:r>
              <a:rPr lang="en-US" sz="1900" dirty="0" err="1">
                <a:solidFill>
                  <a:srgbClr val="000000"/>
                </a:solidFill>
                <a:latin typeface="Calibri" panose="020F0502020204030204" pitchFamily="34" charset="0"/>
              </a:rPr>
              <a:t>Obs</a:t>
            </a:r>
            <a:r>
              <a:rPr lang="en-US" sz="1900" dirty="0">
                <a:solidFill>
                  <a:srgbClr val="000000"/>
                </a:solidFill>
                <a:latin typeface="Calibri" panose="020F0502020204030204" pitchFamily="34" charset="0"/>
              </a:rPr>
              <a:t> &amp; Geospatial Information contributions (e.g., population, ecosystems, climate, food security</a:t>
            </a:r>
            <a:r>
              <a:rPr lang="en-US" sz="1900" dirty="0" smtClean="0">
                <a:solidFill>
                  <a:srgbClr val="000000"/>
                </a:solidFill>
                <a:latin typeface="Calibri" panose="020F0502020204030204" pitchFamily="34" charset="0"/>
              </a:rPr>
              <a:t>)</a:t>
            </a:r>
            <a:endParaRPr lang="en-US" sz="1900" dirty="0" smtClean="0">
              <a:solidFill>
                <a:srgbClr val="000000"/>
              </a:solidFill>
              <a:latin typeface="Calibri" panose="020F0502020204030204" pitchFamily="34" charset="0"/>
            </a:endParaRPr>
          </a:p>
          <a:p>
            <a:pPr marL="342900" indent="-342900" eaLnBrk="1" fontAlgn="auto" hangingPunct="1">
              <a:spcBef>
                <a:spcPts val="0"/>
              </a:spcBef>
              <a:spcAft>
                <a:spcPts val="1197"/>
              </a:spcAft>
              <a:buFont typeface="Calibri" panose="020F0502020204030204" pitchFamily="34" charset="0"/>
              <a:buChar char="»"/>
            </a:pPr>
            <a:r>
              <a:rPr lang="en-US" sz="1900" dirty="0" smtClean="0">
                <a:solidFill>
                  <a:srgbClr val="000000"/>
                </a:solidFill>
                <a:latin typeface="Calibri" panose="020F0502020204030204" pitchFamily="34" charset="0"/>
              </a:rPr>
              <a:t>Link existing/ upcoming SDG projects with </a:t>
            </a:r>
            <a:r>
              <a:rPr lang="en-US" sz="1900" dirty="0" smtClean="0">
                <a:solidFill>
                  <a:srgbClr val="000000"/>
                </a:solidFill>
                <a:latin typeface="Calibri" panose="020F0502020204030204" pitchFamily="34" charset="0"/>
              </a:rPr>
              <a:t>UN </a:t>
            </a:r>
            <a:r>
              <a:rPr lang="en-US" sz="1900" dirty="0" smtClean="0">
                <a:solidFill>
                  <a:srgbClr val="000000"/>
                </a:solidFill>
                <a:latin typeface="Calibri" panose="020F0502020204030204" pitchFamily="34" charset="0"/>
              </a:rPr>
              <a:t>custodian agencies, </a:t>
            </a:r>
            <a:r>
              <a:rPr lang="en-US" sz="1900" dirty="0" smtClean="0">
                <a:solidFill>
                  <a:srgbClr val="000000"/>
                </a:solidFill>
                <a:latin typeface="Calibri" panose="020F0502020204030204" pitchFamily="34" charset="0"/>
              </a:rPr>
              <a:t>NSOs, ‘line ministries’, and development </a:t>
            </a:r>
            <a:r>
              <a:rPr lang="en-US" sz="1900" dirty="0" smtClean="0">
                <a:solidFill>
                  <a:srgbClr val="000000"/>
                </a:solidFill>
                <a:latin typeface="Calibri" panose="020F0502020204030204" pitchFamily="34" charset="0"/>
              </a:rPr>
              <a:t>agencies</a:t>
            </a:r>
          </a:p>
          <a:p>
            <a:pPr marL="342900" indent="-342900" eaLnBrk="1" fontAlgn="auto" hangingPunct="1">
              <a:spcBef>
                <a:spcPts val="0"/>
              </a:spcBef>
              <a:spcAft>
                <a:spcPts val="1197"/>
              </a:spcAft>
              <a:buFont typeface="Calibri" panose="020F0502020204030204" pitchFamily="34" charset="0"/>
              <a:buChar char="»"/>
            </a:pPr>
            <a:r>
              <a:rPr lang="en-US" sz="1900" dirty="0" smtClean="0">
                <a:solidFill>
                  <a:srgbClr val="000000"/>
                </a:solidFill>
                <a:latin typeface="Calibri" panose="020F0502020204030204" pitchFamily="34" charset="0"/>
              </a:rPr>
              <a:t>Connect international </a:t>
            </a:r>
            <a:r>
              <a:rPr lang="en-US" sz="1900" dirty="0">
                <a:solidFill>
                  <a:srgbClr val="000000"/>
                </a:solidFill>
                <a:latin typeface="Calibri" panose="020F0502020204030204" pitchFamily="34" charset="0"/>
              </a:rPr>
              <a:t>efforts in a more coordinated manner to regional and country-level efforts to facilitate knowledge sharing and avoid </a:t>
            </a:r>
            <a:r>
              <a:rPr lang="en-US" sz="1900" dirty="0" smtClean="0">
                <a:solidFill>
                  <a:srgbClr val="000000"/>
                </a:solidFill>
                <a:latin typeface="Calibri" panose="020F0502020204030204" pitchFamily="34" charset="0"/>
              </a:rPr>
              <a:t>overlap</a:t>
            </a:r>
            <a:r>
              <a:rPr lang="en-US" sz="1900" dirty="0">
                <a:solidFill>
                  <a:srgbClr val="000000"/>
                </a:solidFill>
                <a:latin typeface="Calibri" panose="020F0502020204030204" pitchFamily="34" charset="0"/>
              </a:rPr>
              <a:t> </a:t>
            </a:r>
            <a:endParaRPr lang="en-US" sz="1900" dirty="0" smtClean="0">
              <a:solidFill>
                <a:srgbClr val="000000"/>
              </a:solidFill>
              <a:latin typeface="Calibri" panose="020F0502020204030204" pitchFamily="34" charset="0"/>
            </a:endParaRPr>
          </a:p>
          <a:p>
            <a:pPr marL="342900" indent="-342900" eaLnBrk="1" fontAlgn="auto" hangingPunct="1">
              <a:spcBef>
                <a:spcPts val="0"/>
              </a:spcBef>
              <a:spcAft>
                <a:spcPts val="1197"/>
              </a:spcAft>
              <a:buFont typeface="Calibri" panose="020F0502020204030204" pitchFamily="34" charset="0"/>
              <a:buChar char="»"/>
            </a:pPr>
            <a:r>
              <a:rPr lang="en-US" sz="1900" dirty="0" smtClean="0">
                <a:solidFill>
                  <a:srgbClr val="000000"/>
                </a:solidFill>
                <a:latin typeface="Calibri" panose="020F0502020204030204" pitchFamily="34" charset="0"/>
              </a:rPr>
              <a:t>Help </a:t>
            </a:r>
            <a:r>
              <a:rPr lang="en-US" sz="1900" dirty="0">
                <a:solidFill>
                  <a:srgbClr val="000000"/>
                </a:solidFill>
                <a:latin typeface="Calibri" panose="020F0502020204030204" pitchFamily="34" charset="0"/>
              </a:rPr>
              <a:t>harmonize and share the work completed by different country institutions to </a:t>
            </a:r>
            <a:r>
              <a:rPr lang="en-US" sz="1900" dirty="0" smtClean="0">
                <a:solidFill>
                  <a:srgbClr val="000000"/>
                </a:solidFill>
                <a:latin typeface="Calibri" panose="020F0502020204030204" pitchFamily="34" charset="0"/>
              </a:rPr>
              <a:t>enable coordination </a:t>
            </a:r>
            <a:r>
              <a:rPr lang="en-US" sz="1900" dirty="0">
                <a:solidFill>
                  <a:srgbClr val="000000"/>
                </a:solidFill>
                <a:latin typeface="Calibri" panose="020F0502020204030204" pitchFamily="34" charset="0"/>
              </a:rPr>
              <a:t>and support existing, and emerging, national SDG monitoring and reporting </a:t>
            </a:r>
            <a:r>
              <a:rPr lang="en-US" sz="1900" dirty="0" smtClean="0">
                <a:solidFill>
                  <a:srgbClr val="000000"/>
                </a:solidFill>
                <a:latin typeface="Calibri" panose="020F0502020204030204" pitchFamily="34" charset="0"/>
              </a:rPr>
              <a:t>platforms, and foster national ownership of the SDGs</a:t>
            </a:r>
            <a:endParaRPr lang="en-US" sz="1900"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51874758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992726" y="110869"/>
            <a:ext cx="1898405" cy="646331"/>
          </a:xfrm>
          <a:prstGeom prst="rect">
            <a:avLst/>
          </a:prstGeom>
        </p:spPr>
        <p:txBody>
          <a:bodyPr wrap="none">
            <a:spAutoFit/>
          </a:bodyPr>
          <a:lstStyle/>
          <a:p>
            <a:pPr algn="ctr">
              <a:spcBef>
                <a:spcPts val="0"/>
              </a:spcBef>
              <a:spcAft>
                <a:spcPts val="0"/>
              </a:spcAft>
            </a:pPr>
            <a:r>
              <a:rPr lang="en-US" i="1" cap="small" dirty="0" smtClean="0">
                <a:solidFill>
                  <a:srgbClr val="000000"/>
                </a:solidFill>
                <a:latin typeface="Calibri" panose="020F0502020204030204" pitchFamily="34" charset="0"/>
                <a:ea typeface="Times New Roman" panose="02020603050405020304" pitchFamily="18" charset="0"/>
              </a:rPr>
              <a:t>5</a:t>
            </a:r>
            <a:r>
              <a:rPr lang="en-US" i="1" cap="small" baseline="30000" dirty="0" smtClean="0">
                <a:solidFill>
                  <a:srgbClr val="000000"/>
                </a:solidFill>
                <a:latin typeface="Calibri" panose="020F0502020204030204" pitchFamily="34" charset="0"/>
                <a:ea typeface="Times New Roman" panose="02020603050405020304" pitchFamily="18" charset="0"/>
              </a:rPr>
              <a:t>th</a:t>
            </a:r>
            <a:r>
              <a:rPr lang="en-US" i="1" cap="small" dirty="0" smtClean="0">
                <a:solidFill>
                  <a:srgbClr val="000000"/>
                </a:solidFill>
                <a:latin typeface="Calibri" panose="020F0502020204030204" pitchFamily="34" charset="0"/>
                <a:ea typeface="Times New Roman" panose="02020603050405020304" pitchFamily="18" charset="0"/>
              </a:rPr>
              <a:t> </a:t>
            </a:r>
            <a:r>
              <a:rPr lang="en-US" i="1" cap="small" dirty="0" err="1" smtClean="0">
                <a:solidFill>
                  <a:srgbClr val="000000"/>
                </a:solidFill>
                <a:latin typeface="Calibri" panose="020F0502020204030204" pitchFamily="34" charset="0"/>
                <a:ea typeface="Times New Roman" panose="02020603050405020304" pitchFamily="18" charset="0"/>
              </a:rPr>
              <a:t>gsts</a:t>
            </a:r>
            <a:r>
              <a:rPr lang="en-US" i="1" cap="small" dirty="0" smtClean="0">
                <a:solidFill>
                  <a:srgbClr val="000000"/>
                </a:solidFill>
                <a:latin typeface="Calibri" panose="020F0502020204030204" pitchFamily="34" charset="0"/>
                <a:ea typeface="Times New Roman" panose="02020603050405020304" pitchFamily="18" charset="0"/>
              </a:rPr>
              <a:t> workshop </a:t>
            </a:r>
          </a:p>
          <a:p>
            <a:pPr algn="ctr">
              <a:spcBef>
                <a:spcPts val="0"/>
              </a:spcBef>
              <a:spcAft>
                <a:spcPts val="0"/>
              </a:spcAft>
            </a:pPr>
            <a:r>
              <a:rPr lang="en-US" i="1" cap="small" dirty="0" smtClean="0">
                <a:solidFill>
                  <a:srgbClr val="000000"/>
                </a:solidFill>
                <a:latin typeface="Calibri" panose="020F0502020204030204" pitchFamily="34" charset="0"/>
                <a:ea typeface="Times New Roman" panose="02020603050405020304" pitchFamily="18" charset="0"/>
              </a:rPr>
              <a:t>Session 6</a:t>
            </a:r>
            <a:endParaRPr lang="en-US" i="1" cap="small" dirty="0">
              <a:solidFill>
                <a:srgbClr val="000000"/>
              </a:solidFill>
              <a:latin typeface="Calibri" panose="020F0502020204030204" pitchFamily="34" charset="0"/>
              <a:ea typeface="Times New Roman" panose="02020603050405020304" pitchFamily="18" charset="0"/>
            </a:endParaRPr>
          </a:p>
        </p:txBody>
      </p:sp>
      <p:sp>
        <p:nvSpPr>
          <p:cNvPr id="8" name="Rectangle 7"/>
          <p:cNvSpPr/>
          <p:nvPr/>
        </p:nvSpPr>
        <p:spPr>
          <a:xfrm>
            <a:off x="323528" y="1586686"/>
            <a:ext cx="8069358" cy="646331"/>
          </a:xfrm>
          <a:prstGeom prst="rect">
            <a:avLst/>
          </a:prstGeom>
        </p:spPr>
        <p:txBody>
          <a:bodyPr wrap="square">
            <a:spAutoFit/>
          </a:bodyPr>
          <a:lstStyle/>
          <a:p>
            <a:pPr>
              <a:spcBef>
                <a:spcPts val="0"/>
              </a:spcBef>
              <a:spcAft>
                <a:spcPts val="0"/>
              </a:spcAft>
            </a:pPr>
            <a:r>
              <a:rPr lang="en-US" sz="3600" b="1" dirty="0" smtClean="0">
                <a:solidFill>
                  <a:srgbClr val="000000"/>
                </a:solidFill>
                <a:latin typeface="Calibri" panose="020F0502020204030204" pitchFamily="34" charset="0"/>
                <a:ea typeface="Times New Roman" panose="02020603050405020304" pitchFamily="18" charset="0"/>
              </a:rPr>
              <a:t>Thank you!</a:t>
            </a:r>
            <a:endParaRPr lang="en-US" sz="2800" b="1" dirty="0" smtClean="0">
              <a:solidFill>
                <a:srgbClr val="000099"/>
              </a:solidFill>
              <a:latin typeface="Calibri" panose="020F0502020204030204" pitchFamily="34" charset="0"/>
            </a:endParaRPr>
          </a:p>
        </p:txBody>
      </p:sp>
      <p:pic>
        <p:nvPicPr>
          <p:cNvPr id="6" name="Picture 5">
            <a:hlinkClick r:id="rId3" action="ppaction://hlinkpres?slideindex=1&amp;slidetitle="/>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4610878"/>
            <a:ext cx="2132045" cy="2132045"/>
          </a:xfrm>
          <a:prstGeom prst="rect">
            <a:avLst/>
          </a:prstGeom>
        </p:spPr>
      </p:pic>
    </p:spTree>
    <p:extLst>
      <p:ext uri="{BB962C8B-B14F-4D97-AF65-F5344CB8AC3E}">
        <p14:creationId xmlns:p14="http://schemas.microsoft.com/office/powerpoint/2010/main" val="718314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5904" y="2524836"/>
            <a:ext cx="3357350" cy="492443"/>
          </a:xfrm>
          <a:prstGeom prst="rect">
            <a:avLst/>
          </a:prstGeom>
          <a:noFill/>
        </p:spPr>
        <p:txBody>
          <a:bodyPr wrap="square" rtlCol="0">
            <a:spAutoFit/>
          </a:bodyPr>
          <a:lstStyle/>
          <a:p>
            <a:pPr algn="ctr"/>
            <a:r>
              <a:rPr lang="en-US" sz="2600" b="1" dirty="0" smtClean="0"/>
              <a:t>Additional Slides</a:t>
            </a:r>
            <a:endParaRPr lang="en-US" sz="2600" b="1" dirty="0"/>
          </a:p>
        </p:txBody>
      </p:sp>
    </p:spTree>
    <p:extLst>
      <p:ext uri="{BB962C8B-B14F-4D97-AF65-F5344CB8AC3E}">
        <p14:creationId xmlns:p14="http://schemas.microsoft.com/office/powerpoint/2010/main" val="18028631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6290" y="200975"/>
            <a:ext cx="5751025" cy="521891"/>
          </a:xfrm>
          <a:prstGeom prst="rect">
            <a:avLst/>
          </a:prstGeom>
          <a:noFill/>
        </p:spPr>
        <p:txBody>
          <a:bodyPr wrap="square" rtlCol="0">
            <a:spAutoFit/>
          </a:bodyPr>
          <a:lstStyle/>
          <a:p>
            <a:r>
              <a:rPr lang="en-US" sz="2793" b="1" i="1" dirty="0">
                <a:solidFill>
                  <a:srgbClr val="000099"/>
                </a:solidFill>
                <a:latin typeface="Calibri" panose="020F0502020204030204" pitchFamily="34" charset="0"/>
              </a:rPr>
              <a:t>High-level Political Forum</a:t>
            </a:r>
            <a:endParaRPr lang="en-US" sz="2793" b="1" i="1" dirty="0">
              <a:solidFill>
                <a:srgbClr val="000099"/>
              </a:solidFill>
              <a:latin typeface="Calibri" panose="020F0502020204030204" pitchFamily="34" charset="0"/>
            </a:endParaRPr>
          </a:p>
        </p:txBody>
      </p:sp>
      <p:grpSp>
        <p:nvGrpSpPr>
          <p:cNvPr id="14" name="Group 13"/>
          <p:cNvGrpSpPr/>
          <p:nvPr/>
        </p:nvGrpSpPr>
        <p:grpSpPr>
          <a:xfrm>
            <a:off x="6517359" y="154131"/>
            <a:ext cx="2490035" cy="831330"/>
            <a:chOff x="6517359" y="154131"/>
            <a:chExt cx="2490035" cy="83133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4434" y="154131"/>
              <a:ext cx="822960" cy="822960"/>
            </a:xfrm>
            <a:prstGeom prst="rect">
              <a:avLst/>
            </a:prstGeom>
          </p:spPr>
        </p:pic>
        <p:cxnSp>
          <p:nvCxnSpPr>
            <p:cNvPr id="16" name="Straight Connector 15"/>
            <p:cNvCxnSpPr/>
            <p:nvPr/>
          </p:nvCxnSpPr>
          <p:spPr>
            <a:xfrm>
              <a:off x="8029825" y="154131"/>
              <a:ext cx="0" cy="82296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517359" y="198976"/>
              <a:ext cx="1494970" cy="786485"/>
              <a:chOff x="6517359" y="198976"/>
              <a:chExt cx="1494970" cy="786485"/>
            </a:xfrm>
          </p:grpSpPr>
          <p:sp>
            <p:nvSpPr>
              <p:cNvPr id="18" name="TextBox 17"/>
              <p:cNvSpPr txBox="1"/>
              <p:nvPr/>
            </p:nvSpPr>
            <p:spPr>
              <a:xfrm>
                <a:off x="6517359" y="646907"/>
                <a:ext cx="1494970" cy="338554"/>
              </a:xfrm>
              <a:prstGeom prst="rect">
                <a:avLst/>
              </a:prstGeom>
              <a:noFill/>
            </p:spPr>
            <p:txBody>
              <a:bodyPr wrap="square" rtlCol="0" anchor="ctr">
                <a:spAutoFit/>
              </a:bodyPr>
              <a:lstStyle/>
              <a:p>
                <a:pPr algn="ctr" eaLnBrk="0" fontAlgn="base" hangingPunct="0">
                  <a:spcBef>
                    <a:spcPct val="0"/>
                  </a:spcBef>
                  <a:spcAft>
                    <a:spcPct val="0"/>
                  </a:spcAft>
                </a:pPr>
                <a:r>
                  <a:rPr lang="en-US" sz="1600" b="1" dirty="0">
                    <a:solidFill>
                      <a:srgbClr val="000000"/>
                    </a:solidFill>
                    <a:latin typeface="Calibri" panose="020F0502020204030204" pitchFamily="34" charset="0"/>
                  </a:rPr>
                  <a:t>SDG Initiative</a:t>
                </a:r>
                <a:endParaRPr lang="en-US" sz="1600" b="1" dirty="0">
                  <a:solidFill>
                    <a:srgbClr val="000000"/>
                  </a:solidFill>
                  <a:latin typeface="Calibri" panose="020F0502020204030204" pitchFamily="34" charset="0"/>
                </a:endParaRPr>
              </a:p>
            </p:txBody>
          </p:sp>
          <p:pic>
            <p:nvPicPr>
              <p:cNvPr id="19" name="Picture 18"/>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73770" y="198976"/>
                <a:ext cx="1371600" cy="480479"/>
              </a:xfrm>
              <a:prstGeom prst="rect">
                <a:avLst/>
              </a:prstGeom>
            </p:spPr>
          </p:pic>
        </p:grpSp>
      </p:grpSp>
      <p:sp>
        <p:nvSpPr>
          <p:cNvPr id="10" name="Rectangle 9"/>
          <p:cNvSpPr/>
          <p:nvPr/>
        </p:nvSpPr>
        <p:spPr>
          <a:xfrm>
            <a:off x="309282" y="1294600"/>
            <a:ext cx="5121487" cy="5293757"/>
          </a:xfrm>
          <a:prstGeom prst="rect">
            <a:avLst/>
          </a:prstGeom>
          <a:solidFill>
            <a:schemeClr val="bg1"/>
          </a:solidFill>
          <a:effectLst>
            <a:outerShdw blurRad="50800" dist="38100" dir="13500000" algn="br" rotWithShape="0">
              <a:prstClr val="black">
                <a:alpha val="40000"/>
              </a:prstClr>
            </a:outerShdw>
          </a:effectLst>
        </p:spPr>
        <p:txBody>
          <a:bodyPr wrap="square" lIns="274320" tIns="182880" rIns="274320" bIns="274320">
            <a:spAutoFit/>
          </a:bodyPr>
          <a:lstStyle/>
          <a:p>
            <a:pPr eaLnBrk="0" fontAlgn="base" hangingPunct="0">
              <a:spcBef>
                <a:spcPct val="0"/>
              </a:spcBef>
              <a:spcAft>
                <a:spcPts val="600"/>
              </a:spcAft>
            </a:pPr>
            <a:r>
              <a:rPr lang="en-US" sz="2400" b="1" dirty="0">
                <a:solidFill>
                  <a:srgbClr val="000099"/>
                </a:solidFill>
                <a:latin typeface="Calibri" panose="020F0502020204030204" pitchFamily="34" charset="0"/>
              </a:rPr>
              <a:t>HLPF 2017</a:t>
            </a:r>
          </a:p>
          <a:p>
            <a:pPr eaLnBrk="0" fontAlgn="base" hangingPunct="0">
              <a:spcBef>
                <a:spcPct val="0"/>
              </a:spcBef>
              <a:spcAft>
                <a:spcPct val="0"/>
              </a:spcAft>
            </a:pPr>
            <a:r>
              <a:rPr lang="en-US" sz="2000" dirty="0">
                <a:solidFill>
                  <a:srgbClr val="222222"/>
                </a:solidFill>
                <a:latin typeface="Calibri" panose="020F0502020204030204" pitchFamily="34" charset="0"/>
              </a:rPr>
              <a:t>The High-level Political Forum on Sustainable Development will take </a:t>
            </a:r>
            <a:r>
              <a:rPr lang="en-US" sz="2000" dirty="0">
                <a:solidFill>
                  <a:srgbClr val="222222"/>
                </a:solidFill>
                <a:latin typeface="Calibri" panose="020F0502020204030204" pitchFamily="34" charset="0"/>
              </a:rPr>
              <a:t/>
            </a:r>
            <a:br>
              <a:rPr lang="en-US" sz="2000" dirty="0">
                <a:solidFill>
                  <a:srgbClr val="222222"/>
                </a:solidFill>
                <a:latin typeface="Calibri" panose="020F0502020204030204" pitchFamily="34" charset="0"/>
              </a:rPr>
            </a:br>
            <a:r>
              <a:rPr lang="en-US" sz="2000" dirty="0">
                <a:solidFill>
                  <a:srgbClr val="222222"/>
                </a:solidFill>
                <a:latin typeface="Calibri" panose="020F0502020204030204" pitchFamily="34" charset="0"/>
              </a:rPr>
              <a:t>place </a:t>
            </a:r>
            <a:r>
              <a:rPr lang="en-US" sz="2000" dirty="0">
                <a:solidFill>
                  <a:srgbClr val="222222"/>
                </a:solidFill>
                <a:latin typeface="Calibri" panose="020F0502020204030204" pitchFamily="34" charset="0"/>
              </a:rPr>
              <a:t>from 10-19 July 2017. </a:t>
            </a:r>
            <a:br>
              <a:rPr lang="en-US" sz="2000" dirty="0">
                <a:solidFill>
                  <a:srgbClr val="222222"/>
                </a:solidFill>
                <a:latin typeface="Calibri" panose="020F0502020204030204" pitchFamily="34" charset="0"/>
              </a:rPr>
            </a:br>
            <a:r>
              <a:rPr lang="en-US" sz="2000" dirty="0">
                <a:solidFill>
                  <a:srgbClr val="222222"/>
                </a:solidFill>
                <a:latin typeface="Calibri" panose="020F0502020204030204" pitchFamily="34" charset="0"/>
              </a:rPr>
              <a:t>This includes a three-day ministerial meeting </a:t>
            </a:r>
            <a:r>
              <a:rPr lang="en-US" sz="2000" dirty="0">
                <a:solidFill>
                  <a:srgbClr val="222222"/>
                </a:solidFill>
                <a:latin typeface="Calibri" panose="020F0502020204030204" pitchFamily="34" charset="0"/>
              </a:rPr>
              <a:t>on </a:t>
            </a:r>
            <a:r>
              <a:rPr lang="en-US" sz="2000" dirty="0">
                <a:solidFill>
                  <a:srgbClr val="222222"/>
                </a:solidFill>
                <a:latin typeface="Calibri" panose="020F0502020204030204" pitchFamily="34" charset="0"/>
              </a:rPr>
              <a:t>17-19 July. </a:t>
            </a:r>
            <a:endParaRPr lang="en-US" sz="2000" dirty="0">
              <a:solidFill>
                <a:srgbClr val="222222"/>
              </a:solidFill>
              <a:latin typeface="Calibri" panose="020F0502020204030204" pitchFamily="34" charset="0"/>
            </a:endParaRPr>
          </a:p>
          <a:p>
            <a:pPr eaLnBrk="0" fontAlgn="base" hangingPunct="0">
              <a:spcBef>
                <a:spcPct val="0"/>
              </a:spcBef>
              <a:spcAft>
                <a:spcPct val="0"/>
              </a:spcAft>
            </a:pPr>
            <a:endParaRPr lang="en-US" sz="2000" dirty="0">
              <a:solidFill>
                <a:srgbClr val="222222"/>
              </a:solidFill>
              <a:latin typeface="Calibri" panose="020F0502020204030204" pitchFamily="34" charset="0"/>
            </a:endParaRPr>
          </a:p>
          <a:p>
            <a:pPr eaLnBrk="0" fontAlgn="base" hangingPunct="0">
              <a:spcBef>
                <a:spcPct val="0"/>
              </a:spcBef>
              <a:spcAft>
                <a:spcPts val="600"/>
              </a:spcAft>
            </a:pPr>
            <a:r>
              <a:rPr lang="en-US" sz="2000" dirty="0">
                <a:solidFill>
                  <a:srgbClr val="222222"/>
                </a:solidFill>
                <a:latin typeface="Calibri" panose="020F0502020204030204" pitchFamily="34" charset="0"/>
              </a:rPr>
              <a:t>The </a:t>
            </a:r>
            <a:r>
              <a:rPr lang="en-US" sz="2000" dirty="0">
                <a:solidFill>
                  <a:srgbClr val="222222"/>
                </a:solidFill>
                <a:latin typeface="Calibri" panose="020F0502020204030204" pitchFamily="34" charset="0"/>
              </a:rPr>
              <a:t>following countries </a:t>
            </a:r>
            <a:r>
              <a:rPr lang="en-US" sz="2000" dirty="0">
                <a:solidFill>
                  <a:srgbClr val="222222"/>
                </a:solidFill>
                <a:latin typeface="Calibri" panose="020F0502020204030204" pitchFamily="34" charset="0"/>
              </a:rPr>
              <a:t>present </a:t>
            </a:r>
            <a:r>
              <a:rPr lang="en-US" sz="2000" dirty="0">
                <a:solidFill>
                  <a:srgbClr val="222222"/>
                </a:solidFill>
                <a:latin typeface="Calibri" panose="020F0502020204030204" pitchFamily="34" charset="0"/>
              </a:rPr>
              <a:t>their national voluntary reports for review</a:t>
            </a:r>
            <a:r>
              <a:rPr lang="en-US" sz="2000" dirty="0">
                <a:solidFill>
                  <a:srgbClr val="222222"/>
                </a:solidFill>
                <a:latin typeface="Calibri" panose="020F0502020204030204" pitchFamily="34" charset="0"/>
              </a:rPr>
              <a:t>:</a:t>
            </a:r>
          </a:p>
          <a:p>
            <a:pPr eaLnBrk="0" fontAlgn="base" hangingPunct="0">
              <a:spcBef>
                <a:spcPct val="0"/>
              </a:spcBef>
              <a:spcAft>
                <a:spcPts val="600"/>
              </a:spcAft>
            </a:pPr>
            <a:endParaRPr lang="en-US" sz="2000" dirty="0">
              <a:solidFill>
                <a:srgbClr val="222222"/>
              </a:solidFill>
              <a:latin typeface="Calibri" panose="020F0502020204030204" pitchFamily="34" charset="0"/>
            </a:endParaRPr>
          </a:p>
          <a:p>
            <a:pPr eaLnBrk="0" fontAlgn="base" hangingPunct="0">
              <a:spcBef>
                <a:spcPct val="0"/>
              </a:spcBef>
              <a:spcAft>
                <a:spcPts val="600"/>
              </a:spcAft>
            </a:pPr>
            <a:endParaRPr lang="en-US" sz="2000" dirty="0">
              <a:solidFill>
                <a:srgbClr val="222222"/>
              </a:solidFill>
              <a:latin typeface="Calibri" panose="020F0502020204030204" pitchFamily="34" charset="0"/>
            </a:endParaRPr>
          </a:p>
          <a:p>
            <a:pPr eaLnBrk="0" fontAlgn="base" hangingPunct="0">
              <a:spcBef>
                <a:spcPct val="0"/>
              </a:spcBef>
              <a:spcAft>
                <a:spcPts val="600"/>
              </a:spcAft>
            </a:pPr>
            <a:endParaRPr lang="en-US" sz="2000" dirty="0">
              <a:solidFill>
                <a:srgbClr val="222222"/>
              </a:solidFill>
              <a:latin typeface="Calibri" panose="020F0502020204030204" pitchFamily="34" charset="0"/>
            </a:endParaRPr>
          </a:p>
          <a:p>
            <a:pPr eaLnBrk="0" fontAlgn="base" hangingPunct="0">
              <a:spcBef>
                <a:spcPct val="0"/>
              </a:spcBef>
              <a:spcAft>
                <a:spcPts val="600"/>
              </a:spcAft>
            </a:pPr>
            <a:endParaRPr lang="en-US" sz="2000" dirty="0">
              <a:solidFill>
                <a:srgbClr val="222222"/>
              </a:solidFill>
              <a:latin typeface="Calibri" panose="020F0502020204030204" pitchFamily="34" charset="0"/>
            </a:endParaRPr>
          </a:p>
          <a:p>
            <a:pPr eaLnBrk="0" fontAlgn="base" hangingPunct="0">
              <a:spcBef>
                <a:spcPct val="0"/>
              </a:spcBef>
              <a:spcAft>
                <a:spcPts val="600"/>
              </a:spcAft>
            </a:pPr>
            <a:endParaRPr lang="en-US" sz="2000" dirty="0">
              <a:solidFill>
                <a:srgbClr val="222222"/>
              </a:solidFill>
              <a:latin typeface="Calibri" panose="020F0502020204030204" pitchFamily="34" charset="0"/>
            </a:endParaRPr>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67981" y="2572509"/>
            <a:ext cx="3399183" cy="3174542"/>
          </a:xfrm>
          <a:prstGeom prst="rect">
            <a:avLst/>
          </a:prstGeom>
        </p:spPr>
      </p:pic>
      <p:sp>
        <p:nvSpPr>
          <p:cNvPr id="5" name="Rectangle 4"/>
          <p:cNvSpPr/>
          <p:nvPr/>
        </p:nvSpPr>
        <p:spPr>
          <a:xfrm>
            <a:off x="5621027" y="1698101"/>
            <a:ext cx="3241400" cy="830997"/>
          </a:xfrm>
          <a:prstGeom prst="rect">
            <a:avLst/>
          </a:prstGeom>
        </p:spPr>
        <p:txBody>
          <a:bodyPr wrap="none">
            <a:spAutoFit/>
          </a:bodyPr>
          <a:lstStyle/>
          <a:p>
            <a:pPr eaLnBrk="0" fontAlgn="base" hangingPunct="0">
              <a:spcBef>
                <a:spcPct val="0"/>
              </a:spcBef>
              <a:spcAft>
                <a:spcPct val="0"/>
              </a:spcAft>
            </a:pPr>
            <a:r>
              <a:rPr lang="en-US" sz="2400" dirty="0">
                <a:solidFill>
                  <a:srgbClr val="222222"/>
                </a:solidFill>
                <a:latin typeface="Calibri" panose="020F0502020204030204" pitchFamily="34" charset="0"/>
              </a:rPr>
              <a:t>The following SDG goals </a:t>
            </a:r>
            <a:br>
              <a:rPr lang="en-US" sz="2400" dirty="0">
                <a:solidFill>
                  <a:srgbClr val="222222"/>
                </a:solidFill>
                <a:latin typeface="Calibri" panose="020F0502020204030204" pitchFamily="34" charset="0"/>
              </a:rPr>
            </a:br>
            <a:r>
              <a:rPr lang="en-US" sz="2400" dirty="0">
                <a:solidFill>
                  <a:srgbClr val="222222"/>
                </a:solidFill>
                <a:latin typeface="Calibri" panose="020F0502020204030204" pitchFamily="34" charset="0"/>
              </a:rPr>
              <a:t>will be reviewed:</a:t>
            </a:r>
            <a:endParaRPr lang="en-US" sz="2400" dirty="0">
              <a:solidFill>
                <a:srgbClr val="000000"/>
              </a:solidFill>
              <a:latin typeface="Times" pitchFamily="18" charset="0"/>
            </a:endParaRPr>
          </a:p>
        </p:txBody>
      </p:sp>
      <p:sp>
        <p:nvSpPr>
          <p:cNvPr id="6" name="Rectangle 5"/>
          <p:cNvSpPr/>
          <p:nvPr/>
        </p:nvSpPr>
        <p:spPr>
          <a:xfrm>
            <a:off x="4214573" y="4469502"/>
            <a:ext cx="1463040" cy="2062103"/>
          </a:xfrm>
          <a:prstGeom prst="rect">
            <a:avLst/>
          </a:prstGeom>
          <a:noFill/>
        </p:spPr>
        <p:txBody>
          <a:bodyPr wrap="square">
            <a:spAutoFit/>
          </a:bodyPr>
          <a:lstStyle/>
          <a:p>
            <a:pPr eaLnBrk="0" fontAlgn="base" hangingPunct="0">
              <a:spcBef>
                <a:spcPct val="0"/>
              </a:spcBef>
              <a:spcAft>
                <a:spcPct val="0"/>
              </a:spcAft>
            </a:pPr>
            <a:r>
              <a:rPr lang="en-US" sz="1600" dirty="0">
                <a:solidFill>
                  <a:srgbClr val="222222"/>
                </a:solidFill>
                <a:latin typeface="Calibri" panose="020F0502020204030204" pitchFamily="34" charset="0"/>
              </a:rPr>
              <a:t>Peru</a:t>
            </a:r>
          </a:p>
          <a:p>
            <a:pPr eaLnBrk="0" fontAlgn="base" hangingPunct="0">
              <a:spcBef>
                <a:spcPct val="0"/>
              </a:spcBef>
              <a:spcAft>
                <a:spcPct val="0"/>
              </a:spcAft>
            </a:pPr>
            <a:r>
              <a:rPr lang="en-US" sz="1600" dirty="0">
                <a:solidFill>
                  <a:srgbClr val="222222"/>
                </a:solidFill>
                <a:latin typeface="Calibri" panose="020F0502020204030204" pitchFamily="34" charset="0"/>
              </a:rPr>
              <a:t>Portugal</a:t>
            </a:r>
          </a:p>
          <a:p>
            <a:pPr eaLnBrk="0" fontAlgn="base" hangingPunct="0">
              <a:spcBef>
                <a:spcPct val="0"/>
              </a:spcBef>
              <a:spcAft>
                <a:spcPct val="0"/>
              </a:spcAft>
            </a:pPr>
            <a:r>
              <a:rPr lang="en-US" sz="1600" dirty="0">
                <a:solidFill>
                  <a:srgbClr val="222222"/>
                </a:solidFill>
                <a:latin typeface="Calibri" panose="020F0502020204030204" pitchFamily="34" charset="0"/>
              </a:rPr>
              <a:t>Qatar</a:t>
            </a:r>
          </a:p>
          <a:p>
            <a:pPr eaLnBrk="0" fontAlgn="base" hangingPunct="0">
              <a:spcBef>
                <a:spcPct val="0"/>
              </a:spcBef>
              <a:spcAft>
                <a:spcPct val="0"/>
              </a:spcAft>
            </a:pPr>
            <a:r>
              <a:rPr lang="en-US" sz="1600" dirty="0">
                <a:solidFill>
                  <a:srgbClr val="222222"/>
                </a:solidFill>
                <a:latin typeface="Calibri" panose="020F0502020204030204" pitchFamily="34" charset="0"/>
              </a:rPr>
              <a:t>Slovenia</a:t>
            </a:r>
          </a:p>
          <a:p>
            <a:pPr eaLnBrk="0" fontAlgn="base" hangingPunct="0">
              <a:spcBef>
                <a:spcPct val="0"/>
              </a:spcBef>
              <a:spcAft>
                <a:spcPct val="0"/>
              </a:spcAft>
            </a:pPr>
            <a:r>
              <a:rPr lang="en-US" sz="1600" dirty="0">
                <a:solidFill>
                  <a:srgbClr val="222222"/>
                </a:solidFill>
                <a:latin typeface="Calibri" panose="020F0502020204030204" pitchFamily="34" charset="0"/>
              </a:rPr>
              <a:t>Sweden</a:t>
            </a:r>
            <a:br>
              <a:rPr lang="en-US" sz="1600" dirty="0">
                <a:solidFill>
                  <a:srgbClr val="222222"/>
                </a:solidFill>
                <a:latin typeface="Calibri" panose="020F0502020204030204" pitchFamily="34" charset="0"/>
              </a:rPr>
            </a:br>
            <a:r>
              <a:rPr lang="en-US" sz="1600" dirty="0">
                <a:solidFill>
                  <a:srgbClr val="222222"/>
                </a:solidFill>
                <a:latin typeface="Calibri" panose="020F0502020204030204" pitchFamily="34" charset="0"/>
              </a:rPr>
              <a:t>Thailand</a:t>
            </a:r>
          </a:p>
          <a:p>
            <a:pPr eaLnBrk="0" fontAlgn="base" hangingPunct="0">
              <a:spcBef>
                <a:spcPct val="0"/>
              </a:spcBef>
              <a:spcAft>
                <a:spcPct val="0"/>
              </a:spcAft>
            </a:pPr>
            <a:r>
              <a:rPr lang="en-US" sz="1600" dirty="0">
                <a:solidFill>
                  <a:srgbClr val="222222"/>
                </a:solidFill>
                <a:latin typeface="Calibri" panose="020F0502020204030204" pitchFamily="34" charset="0"/>
              </a:rPr>
              <a:t>Togo</a:t>
            </a:r>
          </a:p>
          <a:p>
            <a:pPr eaLnBrk="0" fontAlgn="base" hangingPunct="0">
              <a:spcBef>
                <a:spcPct val="0"/>
              </a:spcBef>
              <a:spcAft>
                <a:spcPct val="0"/>
              </a:spcAft>
            </a:pPr>
            <a:r>
              <a:rPr lang="en-US" sz="1600" dirty="0">
                <a:solidFill>
                  <a:srgbClr val="222222"/>
                </a:solidFill>
                <a:latin typeface="Calibri" panose="020F0502020204030204" pitchFamily="34" charset="0"/>
              </a:rPr>
              <a:t>Uruguay</a:t>
            </a:r>
            <a:endParaRPr lang="en-US" sz="1050" dirty="0">
              <a:solidFill>
                <a:srgbClr val="000000"/>
              </a:solidFill>
              <a:latin typeface="Calibri" panose="020F0502020204030204" pitchFamily="34" charset="0"/>
            </a:endParaRPr>
          </a:p>
        </p:txBody>
      </p:sp>
      <p:sp>
        <p:nvSpPr>
          <p:cNvPr id="7" name="Rectangle 6"/>
          <p:cNvSpPr/>
          <p:nvPr/>
        </p:nvSpPr>
        <p:spPr>
          <a:xfrm>
            <a:off x="514620" y="4469502"/>
            <a:ext cx="1463040" cy="2062103"/>
          </a:xfrm>
          <a:prstGeom prst="rect">
            <a:avLst/>
          </a:prstGeom>
        </p:spPr>
        <p:txBody>
          <a:bodyPr wrap="square">
            <a:spAutoFit/>
          </a:bodyPr>
          <a:lstStyle/>
          <a:p>
            <a:pPr eaLnBrk="0" fontAlgn="base" hangingPunct="0">
              <a:spcBef>
                <a:spcPct val="0"/>
              </a:spcBef>
              <a:spcAft>
                <a:spcPct val="0"/>
              </a:spcAft>
            </a:pPr>
            <a:r>
              <a:rPr lang="en-US" sz="1600" dirty="0">
                <a:solidFill>
                  <a:srgbClr val="222222"/>
                </a:solidFill>
                <a:latin typeface="Calibri" panose="020F0502020204030204" pitchFamily="34" charset="0"/>
              </a:rPr>
              <a:t>Argentina</a:t>
            </a:r>
          </a:p>
          <a:p>
            <a:pPr eaLnBrk="0" fontAlgn="base" hangingPunct="0">
              <a:spcBef>
                <a:spcPct val="0"/>
              </a:spcBef>
              <a:spcAft>
                <a:spcPct val="0"/>
              </a:spcAft>
            </a:pPr>
            <a:r>
              <a:rPr lang="en-US" sz="1600" dirty="0">
                <a:solidFill>
                  <a:srgbClr val="222222"/>
                </a:solidFill>
                <a:latin typeface="Calibri" panose="020F0502020204030204" pitchFamily="34" charset="0"/>
              </a:rPr>
              <a:t>Belarus</a:t>
            </a:r>
          </a:p>
          <a:p>
            <a:pPr eaLnBrk="0" fontAlgn="base" hangingPunct="0">
              <a:spcBef>
                <a:spcPct val="0"/>
              </a:spcBef>
              <a:spcAft>
                <a:spcPct val="0"/>
              </a:spcAft>
            </a:pPr>
            <a:r>
              <a:rPr lang="en-US" sz="1600" dirty="0">
                <a:solidFill>
                  <a:srgbClr val="222222"/>
                </a:solidFill>
                <a:latin typeface="Calibri" panose="020F0502020204030204" pitchFamily="34" charset="0"/>
              </a:rPr>
              <a:t>Belgium</a:t>
            </a:r>
          </a:p>
          <a:p>
            <a:pPr eaLnBrk="0" fontAlgn="base" hangingPunct="0">
              <a:spcBef>
                <a:spcPct val="0"/>
              </a:spcBef>
              <a:spcAft>
                <a:spcPct val="0"/>
              </a:spcAft>
            </a:pPr>
            <a:r>
              <a:rPr lang="en-US" sz="1600" dirty="0">
                <a:solidFill>
                  <a:srgbClr val="222222"/>
                </a:solidFill>
                <a:latin typeface="Calibri" panose="020F0502020204030204" pitchFamily="34" charset="0"/>
              </a:rPr>
              <a:t>Chile</a:t>
            </a:r>
          </a:p>
          <a:p>
            <a:pPr eaLnBrk="0" fontAlgn="base" hangingPunct="0">
              <a:spcBef>
                <a:spcPct val="0"/>
              </a:spcBef>
              <a:spcAft>
                <a:spcPct val="0"/>
              </a:spcAft>
            </a:pPr>
            <a:r>
              <a:rPr lang="en-US" sz="1600" dirty="0">
                <a:solidFill>
                  <a:srgbClr val="222222"/>
                </a:solidFill>
                <a:latin typeface="Calibri" panose="020F0502020204030204" pitchFamily="34" charset="0"/>
              </a:rPr>
              <a:t>Costa Rica</a:t>
            </a:r>
          </a:p>
          <a:p>
            <a:pPr eaLnBrk="0" fontAlgn="base" hangingPunct="0">
              <a:spcBef>
                <a:spcPct val="0"/>
              </a:spcBef>
              <a:spcAft>
                <a:spcPct val="0"/>
              </a:spcAft>
            </a:pPr>
            <a:r>
              <a:rPr lang="en-US" sz="1600" dirty="0">
                <a:solidFill>
                  <a:srgbClr val="222222"/>
                </a:solidFill>
                <a:latin typeface="Calibri" panose="020F0502020204030204" pitchFamily="34" charset="0"/>
              </a:rPr>
              <a:t>Cyprus</a:t>
            </a:r>
          </a:p>
          <a:p>
            <a:pPr eaLnBrk="0" fontAlgn="base" hangingPunct="0">
              <a:spcBef>
                <a:spcPct val="0"/>
              </a:spcBef>
              <a:spcAft>
                <a:spcPct val="0"/>
              </a:spcAft>
            </a:pPr>
            <a:r>
              <a:rPr lang="en-US" sz="1600" dirty="0">
                <a:solidFill>
                  <a:srgbClr val="222222"/>
                </a:solidFill>
                <a:latin typeface="Calibri" panose="020F0502020204030204" pitchFamily="34" charset="0"/>
              </a:rPr>
              <a:t>Czech </a:t>
            </a:r>
            <a:r>
              <a:rPr lang="en-US" sz="1600" dirty="0">
                <a:solidFill>
                  <a:srgbClr val="222222"/>
                </a:solidFill>
                <a:latin typeface="Calibri" panose="020F0502020204030204" pitchFamily="34" charset="0"/>
              </a:rPr>
              <a:t>Rep. </a:t>
            </a:r>
            <a:endParaRPr lang="en-US" sz="1600" dirty="0">
              <a:solidFill>
                <a:srgbClr val="222222"/>
              </a:solidFill>
              <a:latin typeface="Calibri" panose="020F0502020204030204" pitchFamily="34" charset="0"/>
            </a:endParaRPr>
          </a:p>
          <a:p>
            <a:pPr eaLnBrk="0" fontAlgn="base" hangingPunct="0">
              <a:spcBef>
                <a:spcPct val="0"/>
              </a:spcBef>
              <a:spcAft>
                <a:spcPct val="0"/>
              </a:spcAft>
            </a:pPr>
            <a:r>
              <a:rPr lang="en-US" sz="1600" dirty="0">
                <a:solidFill>
                  <a:srgbClr val="222222"/>
                </a:solidFill>
                <a:latin typeface="Calibri" panose="020F0502020204030204" pitchFamily="34" charset="0"/>
              </a:rPr>
              <a:t>Denmark</a:t>
            </a:r>
            <a:endParaRPr lang="en-US" sz="1600" dirty="0">
              <a:solidFill>
                <a:srgbClr val="222222"/>
              </a:solidFill>
              <a:latin typeface="Calibri" panose="020F0502020204030204" pitchFamily="34" charset="0"/>
            </a:endParaRPr>
          </a:p>
        </p:txBody>
      </p:sp>
      <p:sp>
        <p:nvSpPr>
          <p:cNvPr id="8" name="Rectangle 7"/>
          <p:cNvSpPr/>
          <p:nvPr/>
        </p:nvSpPr>
        <p:spPr>
          <a:xfrm>
            <a:off x="1730817" y="4477822"/>
            <a:ext cx="1463040" cy="1815882"/>
          </a:xfrm>
          <a:prstGeom prst="rect">
            <a:avLst/>
          </a:prstGeom>
        </p:spPr>
        <p:txBody>
          <a:bodyPr wrap="square">
            <a:spAutoFit/>
          </a:bodyPr>
          <a:lstStyle/>
          <a:p>
            <a:pPr eaLnBrk="0" fontAlgn="base" hangingPunct="0">
              <a:spcBef>
                <a:spcPct val="0"/>
              </a:spcBef>
              <a:spcAft>
                <a:spcPct val="0"/>
              </a:spcAft>
            </a:pPr>
            <a:r>
              <a:rPr lang="en-US" sz="1600" dirty="0">
                <a:solidFill>
                  <a:srgbClr val="222222"/>
                </a:solidFill>
                <a:latin typeface="Calibri" panose="020F0502020204030204" pitchFamily="34" charset="0"/>
              </a:rPr>
              <a:t>Ethiopia</a:t>
            </a:r>
          </a:p>
          <a:p>
            <a:pPr eaLnBrk="0" fontAlgn="base" hangingPunct="0">
              <a:spcBef>
                <a:spcPct val="0"/>
              </a:spcBef>
              <a:spcAft>
                <a:spcPct val="0"/>
              </a:spcAft>
            </a:pPr>
            <a:r>
              <a:rPr lang="en-US" sz="1600" dirty="0">
                <a:solidFill>
                  <a:srgbClr val="222222"/>
                </a:solidFill>
                <a:latin typeface="Calibri" panose="020F0502020204030204" pitchFamily="34" charset="0"/>
              </a:rPr>
              <a:t>Guatemala</a:t>
            </a:r>
          </a:p>
          <a:p>
            <a:pPr eaLnBrk="0" fontAlgn="base" hangingPunct="0">
              <a:spcBef>
                <a:spcPct val="0"/>
              </a:spcBef>
              <a:spcAft>
                <a:spcPct val="0"/>
              </a:spcAft>
            </a:pPr>
            <a:r>
              <a:rPr lang="en-US" sz="1600" dirty="0">
                <a:solidFill>
                  <a:srgbClr val="222222"/>
                </a:solidFill>
                <a:latin typeface="Calibri" panose="020F0502020204030204" pitchFamily="34" charset="0"/>
              </a:rPr>
              <a:t>Honduras</a:t>
            </a:r>
            <a:endParaRPr lang="en-US" sz="1600" dirty="0">
              <a:solidFill>
                <a:srgbClr val="222222"/>
              </a:solidFill>
              <a:latin typeface="Calibri" panose="020F0502020204030204" pitchFamily="34" charset="0"/>
            </a:endParaRPr>
          </a:p>
          <a:p>
            <a:pPr eaLnBrk="0" fontAlgn="base" hangingPunct="0">
              <a:spcBef>
                <a:spcPct val="0"/>
              </a:spcBef>
              <a:spcAft>
                <a:spcPct val="0"/>
              </a:spcAft>
            </a:pPr>
            <a:r>
              <a:rPr lang="en-US" sz="1600" dirty="0">
                <a:solidFill>
                  <a:srgbClr val="222222"/>
                </a:solidFill>
                <a:latin typeface="Calibri" panose="020F0502020204030204" pitchFamily="34" charset="0"/>
              </a:rPr>
              <a:t>Iran</a:t>
            </a:r>
          </a:p>
          <a:p>
            <a:pPr eaLnBrk="0" fontAlgn="base" hangingPunct="0">
              <a:spcBef>
                <a:spcPct val="0"/>
              </a:spcBef>
              <a:spcAft>
                <a:spcPct val="0"/>
              </a:spcAft>
            </a:pPr>
            <a:r>
              <a:rPr lang="en-US" sz="1600" dirty="0">
                <a:solidFill>
                  <a:srgbClr val="222222"/>
                </a:solidFill>
                <a:latin typeface="Calibri" panose="020F0502020204030204" pitchFamily="34" charset="0"/>
              </a:rPr>
              <a:t>Italy</a:t>
            </a:r>
          </a:p>
          <a:p>
            <a:pPr eaLnBrk="0" fontAlgn="base" hangingPunct="0">
              <a:spcBef>
                <a:spcPct val="0"/>
              </a:spcBef>
              <a:spcAft>
                <a:spcPct val="0"/>
              </a:spcAft>
            </a:pPr>
            <a:r>
              <a:rPr lang="en-US" sz="1600" dirty="0">
                <a:solidFill>
                  <a:srgbClr val="222222"/>
                </a:solidFill>
                <a:latin typeface="Calibri" panose="020F0502020204030204" pitchFamily="34" charset="0"/>
              </a:rPr>
              <a:t>Japan</a:t>
            </a:r>
          </a:p>
          <a:p>
            <a:pPr eaLnBrk="0" fontAlgn="base" hangingPunct="0">
              <a:spcBef>
                <a:spcPct val="0"/>
              </a:spcBef>
              <a:spcAft>
                <a:spcPct val="0"/>
              </a:spcAft>
            </a:pPr>
            <a:r>
              <a:rPr lang="en-US" sz="1600" dirty="0">
                <a:solidFill>
                  <a:srgbClr val="222222"/>
                </a:solidFill>
                <a:latin typeface="Calibri" panose="020F0502020204030204" pitchFamily="34" charset="0"/>
              </a:rPr>
              <a:t>Jordan</a:t>
            </a:r>
            <a:endParaRPr lang="en-US" sz="1600" dirty="0">
              <a:solidFill>
                <a:srgbClr val="222222"/>
              </a:solidFill>
              <a:latin typeface="Calibri" panose="020F0502020204030204" pitchFamily="34" charset="0"/>
            </a:endParaRPr>
          </a:p>
        </p:txBody>
      </p:sp>
      <p:sp>
        <p:nvSpPr>
          <p:cNvPr id="12" name="Rectangle 11"/>
          <p:cNvSpPr/>
          <p:nvPr/>
        </p:nvSpPr>
        <p:spPr>
          <a:xfrm>
            <a:off x="2947014" y="4469502"/>
            <a:ext cx="1463040" cy="1815882"/>
          </a:xfrm>
          <a:prstGeom prst="rect">
            <a:avLst/>
          </a:prstGeom>
        </p:spPr>
        <p:txBody>
          <a:bodyPr wrap="square">
            <a:spAutoFit/>
          </a:bodyPr>
          <a:lstStyle/>
          <a:p>
            <a:pPr eaLnBrk="0" fontAlgn="base" hangingPunct="0">
              <a:spcBef>
                <a:spcPct val="0"/>
              </a:spcBef>
              <a:spcAft>
                <a:spcPct val="0"/>
              </a:spcAft>
            </a:pPr>
            <a:r>
              <a:rPr lang="en-US" sz="1600" dirty="0">
                <a:solidFill>
                  <a:srgbClr val="222222"/>
                </a:solidFill>
                <a:latin typeface="Calibri" panose="020F0502020204030204" pitchFamily="34" charset="0"/>
              </a:rPr>
              <a:t>Kenya</a:t>
            </a:r>
          </a:p>
          <a:p>
            <a:pPr eaLnBrk="0" fontAlgn="base" hangingPunct="0">
              <a:spcBef>
                <a:spcPct val="0"/>
              </a:spcBef>
              <a:spcAft>
                <a:spcPct val="0"/>
              </a:spcAft>
            </a:pPr>
            <a:r>
              <a:rPr lang="en-US" sz="1600" dirty="0">
                <a:solidFill>
                  <a:srgbClr val="222222"/>
                </a:solidFill>
                <a:latin typeface="Calibri" panose="020F0502020204030204" pitchFamily="34" charset="0"/>
              </a:rPr>
              <a:t>Luxembourg</a:t>
            </a:r>
          </a:p>
          <a:p>
            <a:pPr eaLnBrk="0" fontAlgn="base" hangingPunct="0">
              <a:spcBef>
                <a:spcPct val="0"/>
              </a:spcBef>
              <a:spcAft>
                <a:spcPct val="0"/>
              </a:spcAft>
            </a:pPr>
            <a:r>
              <a:rPr lang="en-US" sz="1600" dirty="0">
                <a:solidFill>
                  <a:srgbClr val="222222"/>
                </a:solidFill>
                <a:latin typeface="Calibri" panose="020F0502020204030204" pitchFamily="34" charset="0"/>
              </a:rPr>
              <a:t>Malaysia</a:t>
            </a:r>
          </a:p>
          <a:p>
            <a:pPr eaLnBrk="0" fontAlgn="base" hangingPunct="0">
              <a:spcBef>
                <a:spcPct val="0"/>
              </a:spcBef>
              <a:spcAft>
                <a:spcPct val="0"/>
              </a:spcAft>
            </a:pPr>
            <a:r>
              <a:rPr lang="en-US" sz="1600" dirty="0">
                <a:solidFill>
                  <a:srgbClr val="222222"/>
                </a:solidFill>
                <a:latin typeface="Calibri" panose="020F0502020204030204" pitchFamily="34" charset="0"/>
              </a:rPr>
              <a:t>Maldives</a:t>
            </a:r>
          </a:p>
          <a:p>
            <a:pPr eaLnBrk="0" fontAlgn="base" hangingPunct="0">
              <a:spcBef>
                <a:spcPct val="0"/>
              </a:spcBef>
              <a:spcAft>
                <a:spcPct val="0"/>
              </a:spcAft>
            </a:pPr>
            <a:r>
              <a:rPr lang="en-US" sz="1600" dirty="0">
                <a:solidFill>
                  <a:srgbClr val="222222"/>
                </a:solidFill>
                <a:latin typeface="Calibri" panose="020F0502020204030204" pitchFamily="34" charset="0"/>
              </a:rPr>
              <a:t>Monaco</a:t>
            </a:r>
          </a:p>
          <a:p>
            <a:pPr eaLnBrk="0" fontAlgn="base" hangingPunct="0">
              <a:spcBef>
                <a:spcPct val="0"/>
              </a:spcBef>
              <a:spcAft>
                <a:spcPct val="0"/>
              </a:spcAft>
            </a:pPr>
            <a:r>
              <a:rPr lang="en-US" sz="1600" dirty="0">
                <a:solidFill>
                  <a:srgbClr val="222222"/>
                </a:solidFill>
                <a:latin typeface="Calibri" panose="020F0502020204030204" pitchFamily="34" charset="0"/>
              </a:rPr>
              <a:t>Netherlands</a:t>
            </a:r>
          </a:p>
          <a:p>
            <a:pPr eaLnBrk="0" fontAlgn="base" hangingPunct="0">
              <a:spcBef>
                <a:spcPct val="0"/>
              </a:spcBef>
              <a:spcAft>
                <a:spcPct val="0"/>
              </a:spcAft>
            </a:pPr>
            <a:r>
              <a:rPr lang="en-US" sz="1600" dirty="0">
                <a:solidFill>
                  <a:srgbClr val="222222"/>
                </a:solidFill>
                <a:latin typeface="Calibri" panose="020F0502020204030204" pitchFamily="34" charset="0"/>
              </a:rPr>
              <a:t>Panama</a:t>
            </a:r>
          </a:p>
        </p:txBody>
      </p:sp>
    </p:spTree>
    <p:extLst>
      <p:ext uri="{BB962C8B-B14F-4D97-AF65-F5344CB8AC3E}">
        <p14:creationId xmlns:p14="http://schemas.microsoft.com/office/powerpoint/2010/main" val="23152684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5070" y="192755"/>
            <a:ext cx="5765669" cy="523220"/>
          </a:xfrm>
          <a:prstGeom prst="rect">
            <a:avLst/>
          </a:prstGeom>
          <a:noFill/>
        </p:spPr>
        <p:txBody>
          <a:bodyPr wrap="square" rtlCol="0">
            <a:spAutoFit/>
          </a:bodyPr>
          <a:lstStyle/>
          <a:p>
            <a:r>
              <a:rPr lang="en-US" sz="2800" b="1" i="1" dirty="0">
                <a:solidFill>
                  <a:srgbClr val="000099"/>
                </a:solidFill>
                <a:latin typeface="Calibri" panose="020F0502020204030204" pitchFamily="34" charset="0"/>
              </a:rPr>
              <a:t>Initiative: Implementation Plan</a:t>
            </a:r>
            <a:endParaRPr lang="en-US" sz="2800" b="1" i="1" dirty="0">
              <a:solidFill>
                <a:srgbClr val="000099"/>
              </a:solidFill>
              <a:latin typeface="Calibri" panose="020F0502020204030204" pitchFamily="34" charset="0"/>
            </a:endParaRPr>
          </a:p>
        </p:txBody>
      </p:sp>
      <p:grpSp>
        <p:nvGrpSpPr>
          <p:cNvPr id="14" name="Group 13"/>
          <p:cNvGrpSpPr/>
          <p:nvPr/>
        </p:nvGrpSpPr>
        <p:grpSpPr>
          <a:xfrm>
            <a:off x="6517359" y="154131"/>
            <a:ext cx="2490035" cy="831330"/>
            <a:chOff x="6517359" y="154131"/>
            <a:chExt cx="2490035" cy="83133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4434" y="154131"/>
              <a:ext cx="822960" cy="822960"/>
            </a:xfrm>
            <a:prstGeom prst="rect">
              <a:avLst/>
            </a:prstGeom>
          </p:spPr>
        </p:pic>
        <p:cxnSp>
          <p:nvCxnSpPr>
            <p:cNvPr id="17" name="Straight Connector 16"/>
            <p:cNvCxnSpPr/>
            <p:nvPr/>
          </p:nvCxnSpPr>
          <p:spPr>
            <a:xfrm>
              <a:off x="8029825" y="154131"/>
              <a:ext cx="0" cy="82296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6517359" y="198976"/>
              <a:ext cx="1494970" cy="786485"/>
              <a:chOff x="6517359" y="198976"/>
              <a:chExt cx="1494970" cy="786485"/>
            </a:xfrm>
          </p:grpSpPr>
          <p:sp>
            <p:nvSpPr>
              <p:cNvPr id="19" name="TextBox 18"/>
              <p:cNvSpPr txBox="1"/>
              <p:nvPr/>
            </p:nvSpPr>
            <p:spPr>
              <a:xfrm>
                <a:off x="6517359" y="646907"/>
                <a:ext cx="1494970" cy="338554"/>
              </a:xfrm>
              <a:prstGeom prst="rect">
                <a:avLst/>
              </a:prstGeom>
              <a:noFill/>
            </p:spPr>
            <p:txBody>
              <a:bodyPr wrap="square" rtlCol="0" anchor="ctr">
                <a:spAutoFit/>
              </a:bodyPr>
              <a:lstStyle/>
              <a:p>
                <a:pPr algn="ctr" eaLnBrk="0" fontAlgn="base" hangingPunct="0">
                  <a:spcBef>
                    <a:spcPct val="0"/>
                  </a:spcBef>
                  <a:spcAft>
                    <a:spcPct val="0"/>
                  </a:spcAft>
                </a:pPr>
                <a:r>
                  <a:rPr lang="en-US" sz="1600" b="1" dirty="0">
                    <a:solidFill>
                      <a:srgbClr val="000000"/>
                    </a:solidFill>
                    <a:latin typeface="Calibri" panose="020F0502020204030204" pitchFamily="34" charset="0"/>
                  </a:rPr>
                  <a:t>SDG Initiative</a:t>
                </a:r>
                <a:endParaRPr lang="en-US" sz="1600" b="1" dirty="0">
                  <a:solidFill>
                    <a:srgbClr val="000000"/>
                  </a:solidFill>
                  <a:latin typeface="Calibri" panose="020F0502020204030204" pitchFamily="34" charset="0"/>
                </a:endParaRPr>
              </a:p>
            </p:txBody>
          </p:sp>
          <p:pic>
            <p:nvPicPr>
              <p:cNvPr id="20" name="Picture 19"/>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73770" y="198976"/>
                <a:ext cx="1371600" cy="480479"/>
              </a:xfrm>
              <a:prstGeom prst="rect">
                <a:avLst/>
              </a:prstGeom>
            </p:spPr>
          </p:pic>
        </p:grpSp>
      </p:grpSp>
      <p:sp>
        <p:nvSpPr>
          <p:cNvPr id="11" name="Rectangle 10"/>
          <p:cNvSpPr/>
          <p:nvPr/>
        </p:nvSpPr>
        <p:spPr>
          <a:xfrm>
            <a:off x="296094" y="1772816"/>
            <a:ext cx="4093026" cy="4031873"/>
          </a:xfrm>
          <a:prstGeom prst="rect">
            <a:avLst/>
          </a:prstGeom>
        </p:spPr>
        <p:txBody>
          <a:bodyPr wrap="square">
            <a:spAutoFit/>
          </a:bodyPr>
          <a:lstStyle/>
          <a:p>
            <a:pPr algn="ctr"/>
            <a:r>
              <a:rPr lang="en-US" sz="3200" b="1" i="1" dirty="0">
                <a:solidFill>
                  <a:srgbClr val="000000"/>
                </a:solidFill>
                <a:latin typeface="Calibri" panose="020F0502020204030204" pitchFamily="34" charset="0"/>
              </a:rPr>
              <a:t>SDG Initiative</a:t>
            </a:r>
            <a:br>
              <a:rPr lang="en-US" sz="3200" b="1" i="1" dirty="0">
                <a:solidFill>
                  <a:srgbClr val="000000"/>
                </a:solidFill>
                <a:latin typeface="Calibri" panose="020F0502020204030204" pitchFamily="34" charset="0"/>
              </a:rPr>
            </a:br>
            <a:r>
              <a:rPr lang="en-US" sz="3200" b="1" i="1" dirty="0">
                <a:solidFill>
                  <a:srgbClr val="000000"/>
                </a:solidFill>
                <a:latin typeface="Calibri" panose="020F0502020204030204" pitchFamily="34" charset="0"/>
              </a:rPr>
              <a:t>Vision</a:t>
            </a:r>
          </a:p>
          <a:p>
            <a:pPr algn="ctr"/>
            <a:endParaRPr lang="en-US" sz="2400" b="1" dirty="0">
              <a:solidFill>
                <a:srgbClr val="000000"/>
              </a:solidFill>
              <a:latin typeface="Calibri" panose="020F0502020204030204" pitchFamily="34" charset="0"/>
            </a:endParaRPr>
          </a:p>
          <a:p>
            <a:r>
              <a:rPr lang="en-US" sz="2400" dirty="0">
                <a:solidFill>
                  <a:srgbClr val="000000"/>
                </a:solidFill>
                <a:latin typeface="Calibri" panose="020F0502020204030204" pitchFamily="34" charset="0"/>
              </a:rPr>
              <a:t>Countries</a:t>
            </a:r>
            <a:r>
              <a:rPr lang="en-US" sz="2400" dirty="0">
                <a:solidFill>
                  <a:srgbClr val="000000"/>
                </a:solidFill>
                <a:latin typeface="Calibri" panose="020F0502020204030204" pitchFamily="34" charset="0"/>
              </a:rPr>
              <a:t>, stakeholders, and the global community desire additional Earth observations and geospatial information to continue progress on improved social, economic, and environmental sustainability.</a:t>
            </a:r>
          </a:p>
        </p:txBody>
      </p:sp>
      <p:sp>
        <p:nvSpPr>
          <p:cNvPr id="13" name="Rectangle 12"/>
          <p:cNvSpPr/>
          <p:nvPr/>
        </p:nvSpPr>
        <p:spPr>
          <a:xfrm>
            <a:off x="4823461" y="1772816"/>
            <a:ext cx="4320539" cy="4031873"/>
          </a:xfrm>
          <a:prstGeom prst="rect">
            <a:avLst/>
          </a:prstGeom>
        </p:spPr>
        <p:txBody>
          <a:bodyPr wrap="square">
            <a:spAutoFit/>
          </a:bodyPr>
          <a:lstStyle/>
          <a:p>
            <a:pPr algn="ctr"/>
            <a:r>
              <a:rPr lang="en-US" sz="3200" b="1" i="1" dirty="0">
                <a:solidFill>
                  <a:srgbClr val="000000"/>
                </a:solidFill>
                <a:latin typeface="Calibri" panose="020F0502020204030204" pitchFamily="34" charset="0"/>
              </a:rPr>
              <a:t>SDG Initiative</a:t>
            </a:r>
            <a:br>
              <a:rPr lang="en-US" sz="3200" b="1" i="1" dirty="0">
                <a:solidFill>
                  <a:srgbClr val="000000"/>
                </a:solidFill>
                <a:latin typeface="Calibri" panose="020F0502020204030204" pitchFamily="34" charset="0"/>
              </a:rPr>
            </a:br>
            <a:r>
              <a:rPr lang="en-US" sz="3200" b="1" i="1" dirty="0">
                <a:solidFill>
                  <a:srgbClr val="000000"/>
                </a:solidFill>
                <a:latin typeface="Calibri" panose="020F0502020204030204" pitchFamily="34" charset="0"/>
              </a:rPr>
              <a:t>Purpose</a:t>
            </a:r>
          </a:p>
          <a:p>
            <a:pPr algn="ctr"/>
            <a:endParaRPr lang="en-US" sz="2400" b="1" dirty="0">
              <a:solidFill>
                <a:srgbClr val="000000"/>
              </a:solidFill>
              <a:latin typeface="Calibri" panose="020F0502020204030204" pitchFamily="34" charset="0"/>
            </a:endParaRPr>
          </a:p>
          <a:p>
            <a:r>
              <a:rPr lang="en-US" sz="2400" dirty="0">
                <a:solidFill>
                  <a:srgbClr val="000000"/>
                </a:solidFill>
                <a:latin typeface="Calibri" panose="020F0502020204030204" pitchFamily="34" charset="0"/>
              </a:rPr>
              <a:t>Organize and realize the potential of Earth observations and geospatial information to advance the </a:t>
            </a:r>
            <a:r>
              <a:rPr lang="en-US" sz="2400" i="1" dirty="0">
                <a:solidFill>
                  <a:srgbClr val="000000"/>
                </a:solidFill>
                <a:latin typeface="Calibri" panose="020F0502020204030204" pitchFamily="34" charset="0"/>
              </a:rPr>
              <a:t>2030 Agenda </a:t>
            </a:r>
            <a:r>
              <a:rPr lang="en-US" sz="2400" dirty="0">
                <a:solidFill>
                  <a:srgbClr val="000000"/>
                </a:solidFill>
                <a:latin typeface="Calibri" panose="020F0502020204030204" pitchFamily="34" charset="0"/>
              </a:rPr>
              <a:t>and enable societal benefits </a:t>
            </a:r>
            <a:r>
              <a:rPr lang="en-US" sz="2400" dirty="0">
                <a:solidFill>
                  <a:srgbClr val="000000"/>
                </a:solidFill>
                <a:latin typeface="Calibri" panose="020F0502020204030204" pitchFamily="34" charset="0"/>
              </a:rPr>
              <a:t/>
            </a:r>
            <a:br>
              <a:rPr lang="en-US" sz="2400" dirty="0">
                <a:solidFill>
                  <a:srgbClr val="000000"/>
                </a:solidFill>
                <a:latin typeface="Calibri" panose="020F0502020204030204" pitchFamily="34" charset="0"/>
              </a:rPr>
            </a:br>
            <a:r>
              <a:rPr lang="en-US" sz="2400" dirty="0">
                <a:solidFill>
                  <a:srgbClr val="000000"/>
                </a:solidFill>
                <a:latin typeface="Calibri" panose="020F0502020204030204" pitchFamily="34" charset="0"/>
              </a:rPr>
              <a:t>through </a:t>
            </a:r>
            <a:r>
              <a:rPr lang="en-US" sz="2400" dirty="0">
                <a:solidFill>
                  <a:srgbClr val="000000"/>
                </a:solidFill>
                <a:latin typeface="Calibri" panose="020F0502020204030204" pitchFamily="34" charset="0"/>
              </a:rPr>
              <a:t>achievement of the </a:t>
            </a:r>
            <a:r>
              <a:rPr lang="en-US" sz="2400" dirty="0">
                <a:solidFill>
                  <a:srgbClr val="000000"/>
                </a:solidFill>
                <a:latin typeface="Calibri" panose="020F0502020204030204" pitchFamily="34" charset="0"/>
              </a:rPr>
              <a:t/>
            </a:r>
            <a:br>
              <a:rPr lang="en-US" sz="2400" dirty="0">
                <a:solidFill>
                  <a:srgbClr val="000000"/>
                </a:solidFill>
                <a:latin typeface="Calibri" panose="020F0502020204030204" pitchFamily="34" charset="0"/>
              </a:rPr>
            </a:br>
            <a:r>
              <a:rPr lang="en-US" sz="2400" dirty="0">
                <a:solidFill>
                  <a:srgbClr val="000000"/>
                </a:solidFill>
                <a:latin typeface="Calibri" panose="020F0502020204030204" pitchFamily="34" charset="0"/>
              </a:rPr>
              <a:t>Sustainable </a:t>
            </a:r>
            <a:r>
              <a:rPr lang="en-US" sz="2400" dirty="0">
                <a:solidFill>
                  <a:srgbClr val="000000"/>
                </a:solidFill>
                <a:latin typeface="Calibri" panose="020F0502020204030204" pitchFamily="34" charset="0"/>
              </a:rPr>
              <a:t>Development Goals.</a:t>
            </a:r>
          </a:p>
        </p:txBody>
      </p:sp>
      <p:cxnSp>
        <p:nvCxnSpPr>
          <p:cNvPr id="16" name="Straight Connector 15"/>
          <p:cNvCxnSpPr/>
          <p:nvPr/>
        </p:nvCxnSpPr>
        <p:spPr bwMode="auto">
          <a:xfrm>
            <a:off x="4572000" y="1556792"/>
            <a:ext cx="0" cy="4320480"/>
          </a:xfrm>
          <a:prstGeom prst="line">
            <a:avLst/>
          </a:prstGeom>
          <a:solidFill>
            <a:schemeClr val="accent1"/>
          </a:solidFill>
          <a:ln w="9525" cap="flat" cmpd="sng" algn="ctr">
            <a:solidFill>
              <a:srgbClr val="00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8239475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6290" y="200976"/>
            <a:ext cx="5751025" cy="951927"/>
          </a:xfrm>
          <a:prstGeom prst="rect">
            <a:avLst/>
          </a:prstGeom>
          <a:noFill/>
        </p:spPr>
        <p:txBody>
          <a:bodyPr wrap="square" rtlCol="0">
            <a:spAutoFit/>
          </a:bodyPr>
          <a:lstStyle/>
          <a:p>
            <a:r>
              <a:rPr lang="en-US" sz="2793" b="1" i="1" dirty="0">
                <a:solidFill>
                  <a:srgbClr val="000099"/>
                </a:solidFill>
                <a:latin typeface="Calibri" panose="020F0502020204030204" pitchFamily="34" charset="0"/>
              </a:rPr>
              <a:t>Initiative: Implementation Plan</a:t>
            </a:r>
            <a:endParaRPr lang="en-US" sz="1795" b="1" i="1" dirty="0">
              <a:solidFill>
                <a:srgbClr val="000099"/>
              </a:solidFill>
              <a:latin typeface="Calibri" panose="020F0502020204030204" pitchFamily="34" charset="0"/>
            </a:endParaRPr>
          </a:p>
          <a:p>
            <a:endParaRPr lang="en-US" sz="2793" b="1" i="1" dirty="0">
              <a:solidFill>
                <a:srgbClr val="000099"/>
              </a:solidFill>
              <a:latin typeface="Calibri" panose="020F0502020204030204" pitchFamily="34" charset="0"/>
            </a:endParaRPr>
          </a:p>
        </p:txBody>
      </p:sp>
      <p:sp>
        <p:nvSpPr>
          <p:cNvPr id="11" name="Rectangle 10"/>
          <p:cNvSpPr/>
          <p:nvPr/>
        </p:nvSpPr>
        <p:spPr>
          <a:xfrm>
            <a:off x="506833" y="1622839"/>
            <a:ext cx="8273525" cy="4524315"/>
          </a:xfrm>
          <a:prstGeom prst="rect">
            <a:avLst/>
          </a:prstGeom>
        </p:spPr>
        <p:txBody>
          <a:bodyPr wrap="square">
            <a:spAutoFit/>
          </a:bodyPr>
          <a:lstStyle/>
          <a:p>
            <a:pPr marL="1374505" indent="-1374505">
              <a:tabLst>
                <a:tab pos="1374505" algn="l"/>
              </a:tabLst>
            </a:pPr>
            <a:r>
              <a:rPr lang="en-US" sz="2400" cap="small" dirty="0">
                <a:solidFill>
                  <a:srgbClr val="000000"/>
                </a:solidFill>
                <a:latin typeface="Calibri" panose="020F0502020204030204" pitchFamily="34" charset="0"/>
              </a:rPr>
              <a:t>Goal</a:t>
            </a:r>
            <a:r>
              <a:rPr lang="en-US" sz="2400" dirty="0">
                <a:solidFill>
                  <a:srgbClr val="000000"/>
                </a:solidFill>
                <a:latin typeface="Calibri" panose="020F0502020204030204" pitchFamily="34" charset="0"/>
              </a:rPr>
              <a:t> I: 	</a:t>
            </a:r>
            <a:r>
              <a:rPr lang="en-US" sz="2400" dirty="0">
                <a:solidFill>
                  <a:srgbClr val="000000"/>
                </a:solidFill>
                <a:latin typeface="Calibri" panose="020F0502020204030204" pitchFamily="34" charset="0"/>
              </a:rPr>
              <a:t>Demonstrate how Earth observations, geospatial information, and socio-economic and other data </a:t>
            </a:r>
            <a:r>
              <a:rPr lang="en-US" sz="2400" dirty="0">
                <a:solidFill>
                  <a:srgbClr val="000000"/>
                </a:solidFill>
                <a:latin typeface="Calibri" panose="020F0502020204030204" pitchFamily="34" charset="0"/>
              </a:rPr>
              <a:t>contribute in novel and practical ways to support achievement of the SDGs. </a:t>
            </a:r>
          </a:p>
          <a:p>
            <a:pPr marL="1374505" indent="-1374505">
              <a:tabLst>
                <a:tab pos="1374505" algn="l"/>
              </a:tabLst>
            </a:pPr>
            <a:endParaRPr lang="en-US" sz="2400" dirty="0">
              <a:solidFill>
                <a:srgbClr val="000000"/>
              </a:solidFill>
              <a:latin typeface="Calibri" panose="020F0502020204030204" pitchFamily="34" charset="0"/>
            </a:endParaRPr>
          </a:p>
          <a:p>
            <a:pPr marL="1374505" indent="-1374505">
              <a:tabLst>
                <a:tab pos="1374505" algn="l"/>
              </a:tabLst>
            </a:pPr>
            <a:r>
              <a:rPr lang="en-US" sz="2400" cap="small" dirty="0">
                <a:solidFill>
                  <a:srgbClr val="000000"/>
                </a:solidFill>
                <a:latin typeface="Calibri" panose="020F0502020204030204" pitchFamily="34" charset="0"/>
              </a:rPr>
              <a:t>Goal</a:t>
            </a:r>
            <a:r>
              <a:rPr lang="en-US" sz="2400" dirty="0">
                <a:solidFill>
                  <a:srgbClr val="000000"/>
                </a:solidFill>
                <a:latin typeface="Calibri" panose="020F0502020204030204" pitchFamily="34" charset="0"/>
              </a:rPr>
              <a:t> II: 	Increase skills and capabilities in uses of </a:t>
            </a:r>
            <a:br>
              <a:rPr lang="en-US" sz="2400" dirty="0">
                <a:solidFill>
                  <a:srgbClr val="000000"/>
                </a:solidFill>
                <a:latin typeface="Calibri" panose="020F0502020204030204" pitchFamily="34" charset="0"/>
              </a:rPr>
            </a:br>
            <a:r>
              <a:rPr lang="en-US" sz="2400" dirty="0">
                <a:solidFill>
                  <a:srgbClr val="000000"/>
                </a:solidFill>
                <a:latin typeface="Calibri" panose="020F0502020204030204" pitchFamily="34" charset="0"/>
              </a:rPr>
              <a:t>Earth observations for SDG activities and </a:t>
            </a:r>
            <a:br>
              <a:rPr lang="en-US" sz="2400" dirty="0">
                <a:solidFill>
                  <a:srgbClr val="000000"/>
                </a:solidFill>
                <a:latin typeface="Calibri" panose="020F0502020204030204" pitchFamily="34" charset="0"/>
              </a:rPr>
            </a:br>
            <a:r>
              <a:rPr lang="en-US" sz="2400" dirty="0">
                <a:solidFill>
                  <a:srgbClr val="000000"/>
                </a:solidFill>
                <a:latin typeface="Calibri" panose="020F0502020204030204" pitchFamily="34" charset="0"/>
              </a:rPr>
              <a:t>their broader benefits.</a:t>
            </a:r>
          </a:p>
          <a:p>
            <a:pPr marL="1374505" indent="-1374505">
              <a:tabLst>
                <a:tab pos="1374505" algn="l"/>
              </a:tabLst>
            </a:pPr>
            <a:endParaRPr lang="en-US" sz="2400" dirty="0">
              <a:solidFill>
                <a:srgbClr val="000000"/>
              </a:solidFill>
              <a:latin typeface="Calibri" panose="020F0502020204030204" pitchFamily="34" charset="0"/>
            </a:endParaRPr>
          </a:p>
          <a:p>
            <a:pPr marL="1374505" indent="-1374505">
              <a:tabLst>
                <a:tab pos="1374505" algn="l"/>
              </a:tabLst>
            </a:pPr>
            <a:r>
              <a:rPr lang="en-US" sz="2400" cap="small" dirty="0">
                <a:solidFill>
                  <a:srgbClr val="000000"/>
                </a:solidFill>
                <a:latin typeface="Calibri" panose="020F0502020204030204" pitchFamily="34" charset="0"/>
              </a:rPr>
              <a:t>Goal</a:t>
            </a:r>
            <a:r>
              <a:rPr lang="en-US" sz="2400" dirty="0">
                <a:solidFill>
                  <a:srgbClr val="000000"/>
                </a:solidFill>
                <a:latin typeface="Calibri" panose="020F0502020204030204" pitchFamily="34" charset="0"/>
              </a:rPr>
              <a:t> III: 	Broaden interest and awareness of Earth observations support to the SDGs and </a:t>
            </a:r>
            <a:r>
              <a:rPr lang="en-US" sz="2400" dirty="0">
                <a:solidFill>
                  <a:srgbClr val="000000"/>
                </a:solidFill>
                <a:latin typeface="Calibri" panose="020F0502020204030204" pitchFamily="34" charset="0"/>
              </a:rPr>
              <a:t>contributions to social</a:t>
            </a:r>
            <a:r>
              <a:rPr lang="en-US" sz="2400" dirty="0">
                <a:solidFill>
                  <a:srgbClr val="000000"/>
                </a:solidFill>
                <a:latin typeface="Calibri" panose="020F0502020204030204" pitchFamily="34" charset="0"/>
              </a:rPr>
              <a:t>, environmental, and economic benefits.</a:t>
            </a:r>
          </a:p>
        </p:txBody>
      </p:sp>
      <p:grpSp>
        <p:nvGrpSpPr>
          <p:cNvPr id="10" name="Group 9"/>
          <p:cNvGrpSpPr/>
          <p:nvPr/>
        </p:nvGrpSpPr>
        <p:grpSpPr>
          <a:xfrm>
            <a:off x="6517359" y="154131"/>
            <a:ext cx="2490035" cy="831330"/>
            <a:chOff x="6517359" y="154131"/>
            <a:chExt cx="2490035" cy="831330"/>
          </a:xfrm>
        </p:grpSpPr>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4434" y="154131"/>
              <a:ext cx="822960" cy="822960"/>
            </a:xfrm>
            <a:prstGeom prst="rect">
              <a:avLst/>
            </a:prstGeom>
          </p:spPr>
        </p:pic>
        <p:cxnSp>
          <p:nvCxnSpPr>
            <p:cNvPr id="16" name="Straight Connector 15"/>
            <p:cNvCxnSpPr/>
            <p:nvPr/>
          </p:nvCxnSpPr>
          <p:spPr>
            <a:xfrm>
              <a:off x="8029825" y="154131"/>
              <a:ext cx="0" cy="82296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6517359" y="198976"/>
              <a:ext cx="1494970" cy="786485"/>
              <a:chOff x="6517359" y="198976"/>
              <a:chExt cx="1494970" cy="786485"/>
            </a:xfrm>
          </p:grpSpPr>
          <p:sp>
            <p:nvSpPr>
              <p:cNvPr id="22" name="TextBox 21"/>
              <p:cNvSpPr txBox="1"/>
              <p:nvPr/>
            </p:nvSpPr>
            <p:spPr>
              <a:xfrm>
                <a:off x="6517359" y="646907"/>
                <a:ext cx="1494970" cy="338554"/>
              </a:xfrm>
              <a:prstGeom prst="rect">
                <a:avLst/>
              </a:prstGeom>
              <a:noFill/>
            </p:spPr>
            <p:txBody>
              <a:bodyPr wrap="square" rtlCol="0" anchor="ctr">
                <a:spAutoFit/>
              </a:bodyPr>
              <a:lstStyle/>
              <a:p>
                <a:pPr algn="ctr" eaLnBrk="0" fontAlgn="base" hangingPunct="0">
                  <a:spcBef>
                    <a:spcPct val="0"/>
                  </a:spcBef>
                  <a:spcAft>
                    <a:spcPct val="0"/>
                  </a:spcAft>
                </a:pPr>
                <a:r>
                  <a:rPr lang="en-US" sz="1600" b="1" dirty="0">
                    <a:solidFill>
                      <a:srgbClr val="000000"/>
                    </a:solidFill>
                    <a:latin typeface="Calibri" panose="020F0502020204030204" pitchFamily="34" charset="0"/>
                  </a:rPr>
                  <a:t>SDG Initiative</a:t>
                </a:r>
                <a:endParaRPr lang="en-US" sz="1600" b="1" dirty="0">
                  <a:solidFill>
                    <a:srgbClr val="000000"/>
                  </a:solidFill>
                  <a:latin typeface="Calibri" panose="020F0502020204030204" pitchFamily="34" charset="0"/>
                </a:endParaRPr>
              </a:p>
            </p:txBody>
          </p:sp>
          <p:pic>
            <p:nvPicPr>
              <p:cNvPr id="23" name="Picture 22"/>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73770" y="198976"/>
                <a:ext cx="1371600" cy="480479"/>
              </a:xfrm>
              <a:prstGeom prst="rect">
                <a:avLst/>
              </a:prstGeom>
            </p:spPr>
          </p:pic>
        </p:grpSp>
      </p:grpSp>
    </p:spTree>
    <p:extLst>
      <p:ext uri="{BB962C8B-B14F-4D97-AF65-F5344CB8AC3E}">
        <p14:creationId xmlns:p14="http://schemas.microsoft.com/office/powerpoint/2010/main" val="288534429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6290" y="200975"/>
            <a:ext cx="5751025" cy="521891"/>
          </a:xfrm>
          <a:prstGeom prst="rect">
            <a:avLst/>
          </a:prstGeom>
          <a:noFill/>
        </p:spPr>
        <p:txBody>
          <a:bodyPr wrap="square" rtlCol="0">
            <a:spAutoFit/>
          </a:bodyPr>
          <a:lstStyle/>
          <a:p>
            <a:r>
              <a:rPr lang="en-US" sz="2793" b="1" i="1" dirty="0">
                <a:solidFill>
                  <a:srgbClr val="000099"/>
                </a:solidFill>
                <a:latin typeface="Calibri" panose="020F0502020204030204" pitchFamily="34" charset="0"/>
              </a:rPr>
              <a:t>Initiative: Implementation </a:t>
            </a:r>
            <a:r>
              <a:rPr lang="en-US" sz="2793" b="1" i="1" dirty="0">
                <a:solidFill>
                  <a:srgbClr val="000099"/>
                </a:solidFill>
                <a:latin typeface="Calibri" panose="020F0502020204030204" pitchFamily="34" charset="0"/>
              </a:rPr>
              <a:t>Plan</a:t>
            </a:r>
          </a:p>
        </p:txBody>
      </p:sp>
      <p:sp>
        <p:nvSpPr>
          <p:cNvPr id="11" name="Rectangle 10"/>
          <p:cNvSpPr/>
          <p:nvPr/>
        </p:nvSpPr>
        <p:spPr>
          <a:xfrm>
            <a:off x="166288" y="995294"/>
            <a:ext cx="7149491" cy="828886"/>
          </a:xfrm>
          <a:prstGeom prst="rect">
            <a:avLst/>
          </a:prstGeom>
        </p:spPr>
        <p:txBody>
          <a:bodyPr wrap="square">
            <a:spAutoFit/>
          </a:bodyPr>
          <a:lstStyle/>
          <a:p>
            <a:r>
              <a:rPr lang="en-US" sz="2793" b="1" i="1" dirty="0">
                <a:solidFill>
                  <a:srgbClr val="000000"/>
                </a:solidFill>
                <a:latin typeface="Calibri" panose="020F0502020204030204" pitchFamily="34" charset="0"/>
              </a:rPr>
              <a:t>Implementation Mechanisms</a:t>
            </a:r>
          </a:p>
          <a:p>
            <a:r>
              <a:rPr lang="en-US" sz="1995" i="1" dirty="0">
                <a:solidFill>
                  <a:srgbClr val="000000"/>
                </a:solidFill>
                <a:latin typeface="Calibri" panose="020F0502020204030204" pitchFamily="34" charset="0"/>
              </a:rPr>
              <a:t>(done in conjunction with existing GEO efforts)</a:t>
            </a:r>
            <a:endParaRPr lang="en-US" sz="1397" dirty="0">
              <a:solidFill>
                <a:srgbClr val="000000"/>
              </a:solidFill>
              <a:latin typeface="Calibri" panose="020F0502020204030204" pitchFamily="34" charset="0"/>
            </a:endParaRPr>
          </a:p>
        </p:txBody>
      </p:sp>
      <p:sp>
        <p:nvSpPr>
          <p:cNvPr id="8" name="Rectangle 7"/>
          <p:cNvSpPr/>
          <p:nvPr/>
        </p:nvSpPr>
        <p:spPr>
          <a:xfrm>
            <a:off x="213408" y="2017921"/>
            <a:ext cx="4301587" cy="2056866"/>
          </a:xfrm>
          <a:prstGeom prst="rect">
            <a:avLst/>
          </a:prstGeom>
        </p:spPr>
        <p:txBody>
          <a:bodyPr wrap="square">
            <a:spAutoFit/>
          </a:bodyPr>
          <a:lstStyle/>
          <a:p>
            <a:r>
              <a:rPr lang="en-US" sz="1995" b="1" cap="small" dirty="0">
                <a:solidFill>
                  <a:srgbClr val="000000"/>
                </a:solidFill>
                <a:latin typeface="Calibri" panose="020F0502020204030204" pitchFamily="34" charset="0"/>
              </a:rPr>
              <a:t>Projects:</a:t>
            </a:r>
          </a:p>
          <a:p>
            <a:r>
              <a:rPr lang="en-US" sz="1795" dirty="0">
                <a:solidFill>
                  <a:srgbClr val="000000"/>
                </a:solidFill>
                <a:latin typeface="Calibri" panose="020F0502020204030204" pitchFamily="34" charset="0"/>
              </a:rPr>
              <a:t>A portfolio of projects conceive, develop, test, validate and deploy uses of Earth observations to support the tracking of and reporting on the SDGs, including integration with national statistical accounts for the indicators.  Federated approach within GEO.</a:t>
            </a:r>
            <a:endParaRPr lang="en-US" sz="2394" dirty="0">
              <a:solidFill>
                <a:srgbClr val="000000"/>
              </a:solidFill>
              <a:latin typeface="Calibri" panose="020F0502020204030204" pitchFamily="34" charset="0"/>
            </a:endParaRPr>
          </a:p>
        </p:txBody>
      </p:sp>
      <p:cxnSp>
        <p:nvCxnSpPr>
          <p:cNvPr id="23" name="Straight Connector 22"/>
          <p:cNvCxnSpPr/>
          <p:nvPr/>
        </p:nvCxnSpPr>
        <p:spPr bwMode="auto">
          <a:xfrm>
            <a:off x="4606203" y="2314217"/>
            <a:ext cx="0" cy="4309507"/>
          </a:xfrm>
          <a:prstGeom prst="line">
            <a:avLst/>
          </a:prstGeom>
          <a:solidFill>
            <a:schemeClr val="accent1"/>
          </a:solidFill>
          <a:ln w="9525" cap="flat" cmpd="sng" algn="ctr">
            <a:solidFill>
              <a:srgbClr val="00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H="1">
            <a:off x="444851" y="4320728"/>
            <a:ext cx="8254301" cy="0"/>
          </a:xfrm>
          <a:prstGeom prst="line">
            <a:avLst/>
          </a:prstGeom>
          <a:solidFill>
            <a:schemeClr val="accent1"/>
          </a:solidFill>
          <a:ln w="9525" cap="flat" cmpd="sng" algn="ctr">
            <a:solidFill>
              <a:srgbClr val="00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ectangle 24"/>
          <p:cNvSpPr/>
          <p:nvPr/>
        </p:nvSpPr>
        <p:spPr>
          <a:xfrm>
            <a:off x="4697412" y="1982501"/>
            <a:ext cx="4301587" cy="2056866"/>
          </a:xfrm>
          <a:prstGeom prst="rect">
            <a:avLst/>
          </a:prstGeom>
        </p:spPr>
        <p:txBody>
          <a:bodyPr wrap="square">
            <a:spAutoFit/>
          </a:bodyPr>
          <a:lstStyle/>
          <a:p>
            <a:r>
              <a:rPr lang="en-US" sz="1995" b="1" cap="small" dirty="0">
                <a:solidFill>
                  <a:srgbClr val="000000"/>
                </a:solidFill>
                <a:latin typeface="Calibri" panose="020F0502020204030204" pitchFamily="34" charset="0"/>
              </a:rPr>
              <a:t>Capacity Building:</a:t>
            </a:r>
          </a:p>
          <a:p>
            <a:r>
              <a:rPr lang="en-US" sz="1795" dirty="0">
                <a:solidFill>
                  <a:srgbClr val="000000"/>
                </a:solidFill>
                <a:latin typeface="Calibri" panose="020F0502020204030204" pitchFamily="34" charset="0"/>
              </a:rPr>
              <a:t>Activities provide support to institutions and individuals in the ideation, development, and implementation of methods, building capabilities directly with the SDG methods and more broadly with accessing and applying Earth observations. </a:t>
            </a:r>
            <a:endParaRPr lang="en-US" sz="2394" dirty="0">
              <a:solidFill>
                <a:srgbClr val="000000"/>
              </a:solidFill>
              <a:latin typeface="Calibri" panose="020F0502020204030204" pitchFamily="34" charset="0"/>
            </a:endParaRPr>
          </a:p>
        </p:txBody>
      </p:sp>
      <p:sp>
        <p:nvSpPr>
          <p:cNvPr id="26" name="Rectangle 25"/>
          <p:cNvSpPr/>
          <p:nvPr/>
        </p:nvSpPr>
        <p:spPr>
          <a:xfrm>
            <a:off x="213408" y="4566860"/>
            <a:ext cx="4301587" cy="1504275"/>
          </a:xfrm>
          <a:prstGeom prst="rect">
            <a:avLst/>
          </a:prstGeom>
        </p:spPr>
        <p:txBody>
          <a:bodyPr wrap="square">
            <a:spAutoFit/>
          </a:bodyPr>
          <a:lstStyle/>
          <a:p>
            <a:r>
              <a:rPr lang="en-US" sz="1995" b="1" cap="small" dirty="0">
                <a:solidFill>
                  <a:srgbClr val="000000"/>
                </a:solidFill>
                <a:latin typeface="Calibri" panose="020F0502020204030204" pitchFamily="34" charset="0"/>
              </a:rPr>
              <a:t>Data and Information Products:</a:t>
            </a:r>
          </a:p>
          <a:p>
            <a:r>
              <a:rPr lang="en-US" sz="1795" dirty="0">
                <a:solidFill>
                  <a:srgbClr val="000000"/>
                </a:solidFill>
                <a:latin typeface="Calibri" panose="020F0502020204030204" pitchFamily="34" charset="0"/>
              </a:rPr>
              <a:t>Activities advancing the provision, access, discoverability, and applicability of Earth observations and geospatial information for use with the SDGs.</a:t>
            </a:r>
            <a:endParaRPr lang="en-US" sz="2394" dirty="0">
              <a:solidFill>
                <a:srgbClr val="000000"/>
              </a:solidFill>
              <a:latin typeface="Calibri" panose="020F0502020204030204" pitchFamily="34" charset="0"/>
            </a:endParaRPr>
          </a:p>
        </p:txBody>
      </p:sp>
      <p:sp>
        <p:nvSpPr>
          <p:cNvPr id="27" name="Rectangle 26"/>
          <p:cNvSpPr/>
          <p:nvPr/>
        </p:nvSpPr>
        <p:spPr>
          <a:xfrm>
            <a:off x="4732919" y="4566860"/>
            <a:ext cx="4301587" cy="1504275"/>
          </a:xfrm>
          <a:prstGeom prst="rect">
            <a:avLst/>
          </a:prstGeom>
        </p:spPr>
        <p:txBody>
          <a:bodyPr wrap="square">
            <a:spAutoFit/>
          </a:bodyPr>
          <a:lstStyle/>
          <a:p>
            <a:r>
              <a:rPr lang="en-US" sz="1995" b="1" cap="small" dirty="0">
                <a:solidFill>
                  <a:srgbClr val="000000"/>
                </a:solidFill>
                <a:latin typeface="Calibri" panose="020F0502020204030204" pitchFamily="34" charset="0"/>
              </a:rPr>
              <a:t>Outreach and Engagement:</a:t>
            </a:r>
          </a:p>
          <a:p>
            <a:r>
              <a:rPr lang="en-US" sz="1795" dirty="0">
                <a:solidFill>
                  <a:srgbClr val="000000"/>
                </a:solidFill>
                <a:latin typeface="Calibri" panose="020F0502020204030204" pitchFamily="34" charset="0"/>
              </a:rPr>
              <a:t>A portfolio of activities and events to promote the consideration and adoption of Earth observations for the SDGs by nations and stakeholders. </a:t>
            </a:r>
            <a:endParaRPr lang="en-US" sz="2394" dirty="0">
              <a:solidFill>
                <a:srgbClr val="000000"/>
              </a:solidFill>
              <a:latin typeface="Calibri" panose="020F0502020204030204" pitchFamily="34" charset="0"/>
            </a:endParaRPr>
          </a:p>
        </p:txBody>
      </p:sp>
      <p:grpSp>
        <p:nvGrpSpPr>
          <p:cNvPr id="16" name="Group 15"/>
          <p:cNvGrpSpPr/>
          <p:nvPr/>
        </p:nvGrpSpPr>
        <p:grpSpPr>
          <a:xfrm>
            <a:off x="6517359" y="154131"/>
            <a:ext cx="2490035" cy="831330"/>
            <a:chOff x="6517359" y="154131"/>
            <a:chExt cx="2490035" cy="831330"/>
          </a:xfrm>
        </p:grpSpPr>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4434" y="154131"/>
              <a:ext cx="822960" cy="822960"/>
            </a:xfrm>
            <a:prstGeom prst="rect">
              <a:avLst/>
            </a:prstGeom>
          </p:spPr>
        </p:pic>
        <p:cxnSp>
          <p:nvCxnSpPr>
            <p:cNvPr id="22" name="Straight Connector 21"/>
            <p:cNvCxnSpPr/>
            <p:nvPr/>
          </p:nvCxnSpPr>
          <p:spPr>
            <a:xfrm>
              <a:off x="8029825" y="154131"/>
              <a:ext cx="0" cy="82296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517359" y="198976"/>
              <a:ext cx="1494970" cy="786485"/>
              <a:chOff x="6517359" y="198976"/>
              <a:chExt cx="1494970" cy="786485"/>
            </a:xfrm>
          </p:grpSpPr>
          <p:sp>
            <p:nvSpPr>
              <p:cNvPr id="29" name="TextBox 28"/>
              <p:cNvSpPr txBox="1"/>
              <p:nvPr/>
            </p:nvSpPr>
            <p:spPr>
              <a:xfrm>
                <a:off x="6517359" y="646907"/>
                <a:ext cx="1494970" cy="338554"/>
              </a:xfrm>
              <a:prstGeom prst="rect">
                <a:avLst/>
              </a:prstGeom>
              <a:noFill/>
            </p:spPr>
            <p:txBody>
              <a:bodyPr wrap="square" rtlCol="0" anchor="ctr">
                <a:spAutoFit/>
              </a:bodyPr>
              <a:lstStyle/>
              <a:p>
                <a:pPr algn="ctr" eaLnBrk="0" fontAlgn="base" hangingPunct="0">
                  <a:spcBef>
                    <a:spcPct val="0"/>
                  </a:spcBef>
                  <a:spcAft>
                    <a:spcPct val="0"/>
                  </a:spcAft>
                </a:pPr>
                <a:r>
                  <a:rPr lang="en-US" sz="1600" b="1" dirty="0">
                    <a:solidFill>
                      <a:srgbClr val="000000"/>
                    </a:solidFill>
                    <a:latin typeface="Calibri" panose="020F0502020204030204" pitchFamily="34" charset="0"/>
                  </a:rPr>
                  <a:t>SDG Initiative</a:t>
                </a:r>
                <a:endParaRPr lang="en-US" sz="1600" b="1" dirty="0">
                  <a:solidFill>
                    <a:srgbClr val="000000"/>
                  </a:solidFill>
                  <a:latin typeface="Calibri" panose="020F0502020204030204" pitchFamily="34" charset="0"/>
                </a:endParaRPr>
              </a:p>
            </p:txBody>
          </p:sp>
          <p:pic>
            <p:nvPicPr>
              <p:cNvPr id="30" name="Picture 29"/>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73770" y="198976"/>
                <a:ext cx="1371600" cy="480479"/>
              </a:xfrm>
              <a:prstGeom prst="rect">
                <a:avLst/>
              </a:prstGeom>
            </p:spPr>
          </p:pic>
        </p:grpSp>
      </p:grpSp>
    </p:spTree>
    <p:extLst>
      <p:ext uri="{BB962C8B-B14F-4D97-AF65-F5344CB8AC3E}">
        <p14:creationId xmlns:p14="http://schemas.microsoft.com/office/powerpoint/2010/main" val="141643558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9838" y="4273710"/>
            <a:ext cx="8092869" cy="2399934"/>
          </a:xfrm>
          <a:prstGeom prst="rect">
            <a:avLst/>
          </a:prstGeom>
          <a:solidFill>
            <a:srgbClr val="093C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000">
              <a:solidFill>
                <a:srgbClr val="FFFFFF"/>
              </a:solidFill>
            </a:endParaRPr>
          </a:p>
        </p:txBody>
      </p:sp>
      <p:sp>
        <p:nvSpPr>
          <p:cNvPr id="2" name="Title 1"/>
          <p:cNvSpPr>
            <a:spLocks noGrp="1"/>
          </p:cNvSpPr>
          <p:nvPr>
            <p:ph type="title"/>
          </p:nvPr>
        </p:nvSpPr>
        <p:spPr>
          <a:xfrm>
            <a:off x="965200" y="177800"/>
            <a:ext cx="7772400" cy="685800"/>
          </a:xfrm>
        </p:spPr>
        <p:txBody>
          <a:bodyPr/>
          <a:lstStyle/>
          <a:p>
            <a:r>
              <a:rPr lang="en-US" dirty="0" smtClean="0"/>
              <a:t>Capacity Building Program</a:t>
            </a:r>
            <a:endParaRPr lang="en-US" dirty="0">
              <a:solidFill>
                <a:schemeClr val="bg2">
                  <a:lumMod val="50000"/>
                </a:schemeClr>
              </a:solidFill>
            </a:endParaRPr>
          </a:p>
        </p:txBody>
      </p:sp>
      <p:sp>
        <p:nvSpPr>
          <p:cNvPr id="5" name="Content Placeholder 4"/>
          <p:cNvSpPr>
            <a:spLocks noGrp="1"/>
          </p:cNvSpPr>
          <p:nvPr>
            <p:ph idx="1"/>
          </p:nvPr>
        </p:nvSpPr>
        <p:spPr>
          <a:xfrm>
            <a:off x="228600" y="937652"/>
            <a:ext cx="8610600" cy="997641"/>
          </a:xfrm>
        </p:spPr>
        <p:txBody>
          <a:bodyPr/>
          <a:lstStyle/>
          <a:p>
            <a:r>
              <a:rPr lang="en-US" sz="2000" dirty="0"/>
              <a:t>Engaging current and future decision makers in a spectrum of activities to improve skills and capabilities in the </a:t>
            </a:r>
            <a:r>
              <a:rPr lang="en-US" sz="2000" dirty="0" smtClean="0"/>
              <a:t>United States and </a:t>
            </a:r>
            <a:r>
              <a:rPr lang="en-US" sz="2000" dirty="0"/>
              <a:t>developing countries to access and apply NASA Earth </a:t>
            </a:r>
            <a:r>
              <a:rPr lang="en-US" sz="2000" dirty="0" smtClean="0"/>
              <a:t>science</a:t>
            </a:r>
          </a:p>
          <a:p>
            <a:r>
              <a:rPr lang="en-US" sz="2000" dirty="0" smtClean="0"/>
              <a:t>Collaborating with GEO, CEOS, CGMS capacity building activities</a:t>
            </a:r>
            <a:endParaRPr lang="en-US" sz="2000" dirty="0"/>
          </a:p>
          <a:p>
            <a:endParaRPr lang="en-US" sz="2000" dirty="0"/>
          </a:p>
        </p:txBody>
      </p:sp>
      <p:sp>
        <p:nvSpPr>
          <p:cNvPr id="49" name="TextBox 48"/>
          <p:cNvSpPr txBox="1"/>
          <p:nvPr/>
        </p:nvSpPr>
        <p:spPr>
          <a:xfrm>
            <a:off x="715210" y="5807396"/>
            <a:ext cx="2312263" cy="769441"/>
          </a:xfrm>
          <a:prstGeom prst="rect">
            <a:avLst/>
          </a:prstGeom>
          <a:noFill/>
        </p:spPr>
        <p:txBody>
          <a:bodyPr wrap="square" rtlCol="0">
            <a:spAutoFit/>
          </a:bodyPr>
          <a:lstStyle/>
          <a:p>
            <a:pPr algn="ctr" fontAlgn="base">
              <a:spcBef>
                <a:spcPct val="0"/>
              </a:spcBef>
              <a:buClr>
                <a:srgbClr val="000000">
                  <a:lumMod val="75000"/>
                </a:srgbClr>
              </a:buClr>
            </a:pPr>
            <a:r>
              <a:rPr lang="en-US" sz="2000" b="1" dirty="0">
                <a:solidFill>
                  <a:srgbClr val="FFFFFF"/>
                </a:solidFill>
                <a:latin typeface="Candara" panose="020E0502030303020204" pitchFamily="34" charset="0"/>
                <a:ea typeface="ＭＳ Ｐゴシック" charset="-128"/>
              </a:rPr>
              <a:t>ARSET </a:t>
            </a:r>
            <a:endParaRPr lang="en-US" sz="900" b="1" dirty="0">
              <a:solidFill>
                <a:srgbClr val="FFFFFF"/>
              </a:solidFill>
              <a:latin typeface="Candara" panose="020E0502030303020204" pitchFamily="34" charset="0"/>
              <a:ea typeface="ＭＳ Ｐゴシック" charset="-128"/>
            </a:endParaRPr>
          </a:p>
          <a:p>
            <a:pPr algn="ctr" fontAlgn="base">
              <a:spcBef>
                <a:spcPct val="0"/>
              </a:spcBef>
              <a:buClr>
                <a:srgbClr val="000000">
                  <a:lumMod val="75000"/>
                </a:srgbClr>
              </a:buClr>
            </a:pPr>
            <a:r>
              <a:rPr lang="en-US" sz="1200" b="1" dirty="0">
                <a:solidFill>
                  <a:srgbClr val="FFFFFF"/>
                </a:solidFill>
                <a:ea typeface="ＭＳ Ｐゴシック" charset="-128"/>
              </a:rPr>
              <a:t>Online </a:t>
            </a:r>
            <a:r>
              <a:rPr lang="en-US" sz="1200" b="1" dirty="0">
                <a:solidFill>
                  <a:srgbClr val="FFFFFF"/>
                </a:solidFill>
                <a:ea typeface="ＭＳ Ｐゴシック" charset="-128"/>
              </a:rPr>
              <a:t>and hands-on NASA </a:t>
            </a:r>
            <a:r>
              <a:rPr lang="en-US" sz="1200" b="1" dirty="0">
                <a:solidFill>
                  <a:srgbClr val="FFFFFF"/>
                </a:solidFill>
                <a:ea typeface="ＭＳ Ｐゴシック" charset="-128"/>
              </a:rPr>
              <a:t>remote </a:t>
            </a:r>
            <a:r>
              <a:rPr lang="en-US" sz="1200" b="1" dirty="0">
                <a:solidFill>
                  <a:srgbClr val="FFFFFF"/>
                </a:solidFill>
                <a:ea typeface="ＭＳ Ｐゴシック" charset="-128"/>
              </a:rPr>
              <a:t>sensing </a:t>
            </a:r>
            <a:r>
              <a:rPr lang="en-US" sz="1200" b="1" dirty="0">
                <a:solidFill>
                  <a:srgbClr val="FFFFFF"/>
                </a:solidFill>
                <a:ea typeface="ＭＳ Ｐゴシック" charset="-128"/>
              </a:rPr>
              <a:t>training</a:t>
            </a:r>
          </a:p>
        </p:txBody>
      </p:sp>
      <p:sp>
        <p:nvSpPr>
          <p:cNvPr id="50" name="TextBox 49"/>
          <p:cNvSpPr txBox="1"/>
          <p:nvPr/>
        </p:nvSpPr>
        <p:spPr>
          <a:xfrm>
            <a:off x="3238205" y="5807396"/>
            <a:ext cx="2625756" cy="769441"/>
          </a:xfrm>
          <a:prstGeom prst="rect">
            <a:avLst/>
          </a:prstGeom>
          <a:noFill/>
        </p:spPr>
        <p:txBody>
          <a:bodyPr wrap="square" rtlCol="0">
            <a:spAutoFit/>
          </a:bodyPr>
          <a:lstStyle/>
          <a:p>
            <a:pPr algn="ctr" fontAlgn="base">
              <a:spcBef>
                <a:spcPct val="0"/>
              </a:spcBef>
              <a:buClr>
                <a:srgbClr val="000000">
                  <a:lumMod val="75000"/>
                </a:srgbClr>
              </a:buClr>
            </a:pPr>
            <a:r>
              <a:rPr lang="en-US" sz="2000" b="1" dirty="0">
                <a:solidFill>
                  <a:srgbClr val="FFFFFF"/>
                </a:solidFill>
                <a:latin typeface="Candara" panose="020E0502030303020204" pitchFamily="34" charset="0"/>
                <a:ea typeface="ＭＳ Ｐゴシック" charset="-128"/>
              </a:rPr>
              <a:t>DEVELOP </a:t>
            </a:r>
            <a:endParaRPr lang="en-US" sz="900" b="1" dirty="0">
              <a:solidFill>
                <a:srgbClr val="FFFFFF"/>
              </a:solidFill>
              <a:latin typeface="Candara" panose="020E0502030303020204" pitchFamily="34" charset="0"/>
              <a:ea typeface="ＭＳ Ｐゴシック" charset="-128"/>
            </a:endParaRPr>
          </a:p>
          <a:p>
            <a:pPr algn="ctr" fontAlgn="base">
              <a:spcBef>
                <a:spcPct val="0"/>
              </a:spcBef>
              <a:buClr>
                <a:srgbClr val="000000">
                  <a:lumMod val="75000"/>
                </a:srgbClr>
              </a:buClr>
            </a:pPr>
            <a:r>
              <a:rPr lang="en-US" sz="1200" b="1" dirty="0">
                <a:solidFill>
                  <a:srgbClr val="FFFFFF"/>
                </a:solidFill>
                <a:ea typeface="ＭＳ Ｐゴシック" charset="-128"/>
              </a:rPr>
              <a:t>Dual workforce </a:t>
            </a:r>
            <a:r>
              <a:rPr lang="en-US" sz="1200" b="1" dirty="0">
                <a:solidFill>
                  <a:srgbClr val="FFFFFF"/>
                </a:solidFill>
                <a:ea typeface="ＭＳ Ｐゴシック" charset="-128"/>
              </a:rPr>
              <a:t>capacity building </a:t>
            </a:r>
            <a:r>
              <a:rPr lang="en-US" sz="1200" b="1" dirty="0">
                <a:solidFill>
                  <a:srgbClr val="FFFFFF"/>
                </a:solidFill>
                <a:ea typeface="ＭＳ Ｐゴシック" charset="-128"/>
              </a:rPr>
              <a:t>through feasibility projects</a:t>
            </a:r>
          </a:p>
        </p:txBody>
      </p:sp>
      <p:sp>
        <p:nvSpPr>
          <p:cNvPr id="51" name="TextBox 50"/>
          <p:cNvSpPr txBox="1"/>
          <p:nvPr/>
        </p:nvSpPr>
        <p:spPr>
          <a:xfrm>
            <a:off x="6057783" y="5807396"/>
            <a:ext cx="2413167" cy="769441"/>
          </a:xfrm>
          <a:prstGeom prst="rect">
            <a:avLst/>
          </a:prstGeom>
          <a:noFill/>
        </p:spPr>
        <p:txBody>
          <a:bodyPr wrap="square" rtlCol="0">
            <a:spAutoFit/>
          </a:bodyPr>
          <a:lstStyle/>
          <a:p>
            <a:pPr algn="ctr" fontAlgn="base">
              <a:spcBef>
                <a:spcPct val="0"/>
              </a:spcBef>
              <a:buClr>
                <a:srgbClr val="000000">
                  <a:lumMod val="75000"/>
                </a:srgbClr>
              </a:buClr>
            </a:pPr>
            <a:r>
              <a:rPr lang="en-US" sz="2000" b="1" dirty="0">
                <a:solidFill>
                  <a:srgbClr val="FFFFFF"/>
                </a:solidFill>
                <a:latin typeface="Candara" panose="020E0502030303020204" pitchFamily="34" charset="0"/>
                <a:ea typeface="ＭＳ Ｐゴシック" charset="-128"/>
              </a:rPr>
              <a:t>SERVIR </a:t>
            </a:r>
            <a:endParaRPr lang="en-US" sz="900" b="1" dirty="0">
              <a:solidFill>
                <a:srgbClr val="FFFFFF"/>
              </a:solidFill>
              <a:latin typeface="Candara" panose="020E0502030303020204" pitchFamily="34" charset="0"/>
              <a:ea typeface="ＭＳ Ｐゴシック" charset="-128"/>
            </a:endParaRPr>
          </a:p>
          <a:p>
            <a:pPr algn="ctr" fontAlgn="base">
              <a:spcBef>
                <a:spcPct val="0"/>
              </a:spcBef>
              <a:spcAft>
                <a:spcPct val="0"/>
              </a:spcAft>
              <a:buClr>
                <a:srgbClr val="000000">
                  <a:lumMod val="75000"/>
                </a:srgbClr>
              </a:buClr>
            </a:pPr>
            <a:r>
              <a:rPr lang="en-US" sz="1200" b="1" dirty="0">
                <a:solidFill>
                  <a:srgbClr val="FFFFFF"/>
                </a:solidFill>
                <a:ea typeface="ＭＳ Ｐゴシック" charset="-128"/>
              </a:rPr>
              <a:t>Building international </a:t>
            </a:r>
            <a:r>
              <a:rPr lang="en-US" sz="1200" b="1" dirty="0">
                <a:solidFill>
                  <a:srgbClr val="FFFFFF"/>
                </a:solidFill>
                <a:ea typeface="ＭＳ Ｐゴシック" charset="-128"/>
              </a:rPr>
              <a:t>capacity </a:t>
            </a:r>
            <a:r>
              <a:rPr lang="en-US" sz="1200" b="1" dirty="0">
                <a:solidFill>
                  <a:srgbClr val="FFFFFF"/>
                </a:solidFill>
                <a:ea typeface="ＭＳ Ｐゴシック" charset="-128"/>
              </a:rPr>
              <a:t>in developing countries</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5211" y="4411573"/>
            <a:ext cx="2312263" cy="1371600"/>
          </a:xfrm>
          <a:prstGeom prst="rect">
            <a:avLst/>
          </a:prstGeom>
          <a:ln>
            <a:solidFill>
              <a:schemeClr val="bg1"/>
            </a:solidFill>
          </a:ln>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r="-323"/>
          <a:stretch/>
        </p:blipFill>
        <p:spPr>
          <a:xfrm>
            <a:off x="3425222" y="4411573"/>
            <a:ext cx="2318106" cy="1371600"/>
          </a:xfrm>
          <a:prstGeom prst="rect">
            <a:avLst/>
          </a:prstGeom>
          <a:ln>
            <a:solidFill>
              <a:schemeClr val="bg1"/>
            </a:solidFill>
          </a:ln>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41075" y="4411573"/>
            <a:ext cx="2270882" cy="1371600"/>
          </a:xfrm>
          <a:prstGeom prst="rect">
            <a:avLst/>
          </a:prstGeom>
          <a:ln>
            <a:solidFill>
              <a:schemeClr val="bg1"/>
            </a:solidFill>
          </a:ln>
        </p:spPr>
      </p:pic>
      <p:pic>
        <p:nvPicPr>
          <p:cNvPr id="11" name="Picture 9"/>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24257" y="2643390"/>
            <a:ext cx="640080" cy="640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04571" y="2643390"/>
            <a:ext cx="640080" cy="640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3308892" y="3394033"/>
            <a:ext cx="631438" cy="633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6025434" y="3390554"/>
            <a:ext cx="638377" cy="640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tangle 16"/>
          <p:cNvSpPr/>
          <p:nvPr/>
        </p:nvSpPr>
        <p:spPr>
          <a:xfrm>
            <a:off x="529838" y="2256677"/>
            <a:ext cx="8092869" cy="1888839"/>
          </a:xfrm>
          <a:prstGeom prst="rect">
            <a:avLst/>
          </a:prstGeom>
          <a:noFill/>
          <a:ln w="28575">
            <a:solidFill>
              <a:srgbClr val="093C9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000">
              <a:solidFill>
                <a:srgbClr val="FFFFFF"/>
              </a:solidFill>
            </a:endParaRPr>
          </a:p>
        </p:txBody>
      </p:sp>
      <p:sp>
        <p:nvSpPr>
          <p:cNvPr id="7" name="TextBox 6"/>
          <p:cNvSpPr txBox="1"/>
          <p:nvPr/>
        </p:nvSpPr>
        <p:spPr>
          <a:xfrm>
            <a:off x="529838" y="2205790"/>
            <a:ext cx="8092869" cy="461665"/>
          </a:xfrm>
          <a:prstGeom prst="rect">
            <a:avLst/>
          </a:prstGeom>
          <a:noFill/>
        </p:spPr>
        <p:txBody>
          <a:bodyPr wrap="square" rtlCol="0">
            <a:spAutoFit/>
          </a:bodyPr>
          <a:lstStyle/>
          <a:p>
            <a:pPr algn="ctr" fontAlgn="base">
              <a:spcBef>
                <a:spcPct val="0"/>
              </a:spcBef>
              <a:spcAft>
                <a:spcPct val="0"/>
              </a:spcAft>
            </a:pPr>
            <a:r>
              <a:rPr lang="en-US" sz="2400" b="1" dirty="0">
                <a:solidFill>
                  <a:srgbClr val="808080">
                    <a:lumMod val="50000"/>
                  </a:srgbClr>
                </a:solidFill>
                <a:latin typeface="Candara" panose="020E0502030303020204" pitchFamily="34" charset="0"/>
                <a:ea typeface="ＭＳ Ｐゴシック" charset="-128"/>
              </a:rPr>
              <a:t>2015 By The Numbers</a:t>
            </a:r>
            <a:endParaRPr lang="en-US" sz="2400" b="1" dirty="0">
              <a:solidFill>
                <a:srgbClr val="808080">
                  <a:lumMod val="50000"/>
                </a:srgbClr>
              </a:solidFill>
              <a:latin typeface="Candara" panose="020E0502030303020204" pitchFamily="34" charset="0"/>
              <a:ea typeface="ＭＳ Ｐゴシック" charset="-128"/>
            </a:endParaRPr>
          </a:p>
        </p:txBody>
      </p:sp>
      <p:sp>
        <p:nvSpPr>
          <p:cNvPr id="19" name="TextBox 18"/>
          <p:cNvSpPr txBox="1"/>
          <p:nvPr/>
        </p:nvSpPr>
        <p:spPr>
          <a:xfrm>
            <a:off x="1364337" y="2543315"/>
            <a:ext cx="1855861" cy="840230"/>
          </a:xfrm>
          <a:prstGeom prst="rect">
            <a:avLst/>
          </a:prstGeom>
          <a:noFill/>
        </p:spPr>
        <p:txBody>
          <a:bodyPr wrap="square" rtlCol="0">
            <a:spAutoFit/>
          </a:bodyPr>
          <a:lstStyle/>
          <a:p>
            <a:pPr fontAlgn="base">
              <a:spcBef>
                <a:spcPct val="0"/>
              </a:spcBef>
              <a:spcAft>
                <a:spcPct val="0"/>
              </a:spcAft>
            </a:pPr>
            <a:r>
              <a:rPr lang="en-US" sz="3600" b="1" dirty="0">
                <a:solidFill>
                  <a:srgbClr val="808080">
                    <a:lumMod val="50000"/>
                  </a:srgbClr>
                </a:solidFill>
                <a:latin typeface="Candara" panose="020E0502030303020204" pitchFamily="34" charset="0"/>
                <a:ea typeface="ＭＳ Ｐゴシック" charset="-128"/>
              </a:rPr>
              <a:t>4,104</a:t>
            </a:r>
          </a:p>
          <a:p>
            <a:pPr fontAlgn="base">
              <a:lnSpc>
                <a:spcPct val="90000"/>
              </a:lnSpc>
              <a:spcBef>
                <a:spcPct val="0"/>
              </a:spcBef>
              <a:spcAft>
                <a:spcPct val="0"/>
              </a:spcAft>
            </a:pPr>
            <a:r>
              <a:rPr lang="en-US" sz="1400" b="1" dirty="0">
                <a:solidFill>
                  <a:srgbClr val="808080">
                    <a:lumMod val="50000"/>
                  </a:srgbClr>
                </a:solidFill>
                <a:latin typeface="Candara" panose="020E0502030303020204" pitchFamily="34" charset="0"/>
                <a:ea typeface="ＭＳ Ｐゴシック" charset="-128"/>
              </a:rPr>
              <a:t>People Engaged</a:t>
            </a:r>
            <a:endParaRPr lang="en-US" sz="1400" b="1" dirty="0">
              <a:solidFill>
                <a:srgbClr val="808080">
                  <a:lumMod val="50000"/>
                </a:srgbClr>
              </a:solidFill>
              <a:latin typeface="Candara" panose="020E0502030303020204" pitchFamily="34" charset="0"/>
              <a:ea typeface="ＭＳ Ｐゴシック" charset="-128"/>
            </a:endParaRPr>
          </a:p>
        </p:txBody>
      </p:sp>
      <p:sp>
        <p:nvSpPr>
          <p:cNvPr id="20" name="TextBox 19"/>
          <p:cNvSpPr txBox="1"/>
          <p:nvPr/>
        </p:nvSpPr>
        <p:spPr>
          <a:xfrm>
            <a:off x="3976263" y="2543315"/>
            <a:ext cx="1855861" cy="840230"/>
          </a:xfrm>
          <a:prstGeom prst="rect">
            <a:avLst/>
          </a:prstGeom>
          <a:noFill/>
        </p:spPr>
        <p:txBody>
          <a:bodyPr wrap="square" rtlCol="0">
            <a:spAutoFit/>
          </a:bodyPr>
          <a:lstStyle/>
          <a:p>
            <a:pPr fontAlgn="base">
              <a:spcBef>
                <a:spcPct val="0"/>
              </a:spcBef>
              <a:spcAft>
                <a:spcPct val="0"/>
              </a:spcAft>
            </a:pPr>
            <a:r>
              <a:rPr lang="en-US" sz="3600" b="1" dirty="0">
                <a:solidFill>
                  <a:srgbClr val="808080">
                    <a:lumMod val="50000"/>
                  </a:srgbClr>
                </a:solidFill>
                <a:latin typeface="Candara" panose="020E0502030303020204" pitchFamily="34" charset="0"/>
                <a:ea typeface="ＭＳ Ｐゴシック" charset="-128"/>
              </a:rPr>
              <a:t>135</a:t>
            </a:r>
          </a:p>
          <a:p>
            <a:pPr fontAlgn="base">
              <a:lnSpc>
                <a:spcPct val="90000"/>
              </a:lnSpc>
              <a:spcBef>
                <a:spcPct val="0"/>
              </a:spcBef>
              <a:spcAft>
                <a:spcPct val="0"/>
              </a:spcAft>
            </a:pPr>
            <a:r>
              <a:rPr lang="en-US" sz="1400" b="1" dirty="0">
                <a:solidFill>
                  <a:srgbClr val="808080">
                    <a:lumMod val="50000"/>
                  </a:srgbClr>
                </a:solidFill>
                <a:latin typeface="Candara" panose="020E0502030303020204" pitchFamily="34" charset="0"/>
                <a:ea typeface="ＭＳ Ｐゴシック" charset="-128"/>
              </a:rPr>
              <a:t>Countries Reached</a:t>
            </a:r>
            <a:endParaRPr lang="en-US" sz="1400" b="1" dirty="0">
              <a:solidFill>
                <a:srgbClr val="808080">
                  <a:lumMod val="50000"/>
                </a:srgbClr>
              </a:solidFill>
              <a:latin typeface="Candara" panose="020E0502030303020204" pitchFamily="34" charset="0"/>
              <a:ea typeface="ＭＳ Ｐゴシック" charset="-128"/>
            </a:endParaRPr>
          </a:p>
        </p:txBody>
      </p:sp>
      <p:sp>
        <p:nvSpPr>
          <p:cNvPr id="21" name="TextBox 20"/>
          <p:cNvSpPr txBox="1"/>
          <p:nvPr/>
        </p:nvSpPr>
        <p:spPr>
          <a:xfrm>
            <a:off x="3976263" y="3290479"/>
            <a:ext cx="1855861" cy="840230"/>
          </a:xfrm>
          <a:prstGeom prst="rect">
            <a:avLst/>
          </a:prstGeom>
          <a:noFill/>
        </p:spPr>
        <p:txBody>
          <a:bodyPr wrap="square" rtlCol="0">
            <a:spAutoFit/>
          </a:bodyPr>
          <a:lstStyle/>
          <a:p>
            <a:pPr fontAlgn="base">
              <a:spcBef>
                <a:spcPct val="0"/>
              </a:spcBef>
              <a:spcAft>
                <a:spcPct val="0"/>
              </a:spcAft>
            </a:pPr>
            <a:r>
              <a:rPr lang="en-US" sz="3600" b="1" dirty="0">
                <a:solidFill>
                  <a:srgbClr val="808080">
                    <a:lumMod val="50000"/>
                  </a:srgbClr>
                </a:solidFill>
                <a:latin typeface="Candara" panose="020E0502030303020204" pitchFamily="34" charset="0"/>
                <a:ea typeface="ＭＳ Ｐゴシック" charset="-128"/>
              </a:rPr>
              <a:t>67</a:t>
            </a:r>
          </a:p>
          <a:p>
            <a:pPr fontAlgn="base">
              <a:lnSpc>
                <a:spcPct val="90000"/>
              </a:lnSpc>
              <a:spcBef>
                <a:spcPct val="0"/>
              </a:spcBef>
              <a:spcAft>
                <a:spcPct val="0"/>
              </a:spcAft>
            </a:pPr>
            <a:r>
              <a:rPr lang="en-US" sz="1400" b="1" dirty="0">
                <a:solidFill>
                  <a:srgbClr val="808080">
                    <a:lumMod val="50000"/>
                  </a:srgbClr>
                </a:solidFill>
                <a:latin typeface="Candara" panose="020E0502030303020204" pitchFamily="34" charset="0"/>
                <a:ea typeface="ＭＳ Ｐゴシック" charset="-128"/>
              </a:rPr>
              <a:t>EO Assets Utilized</a:t>
            </a:r>
            <a:endParaRPr lang="en-US" sz="1400" b="1" dirty="0">
              <a:solidFill>
                <a:srgbClr val="808080">
                  <a:lumMod val="50000"/>
                </a:srgbClr>
              </a:solidFill>
              <a:latin typeface="Candara" panose="020E0502030303020204" pitchFamily="34" charset="0"/>
              <a:ea typeface="ＭＳ Ｐゴシック" charset="-128"/>
            </a:endParaRPr>
          </a:p>
        </p:txBody>
      </p:sp>
      <p:sp>
        <p:nvSpPr>
          <p:cNvPr id="22" name="TextBox 21"/>
          <p:cNvSpPr txBox="1"/>
          <p:nvPr/>
        </p:nvSpPr>
        <p:spPr>
          <a:xfrm>
            <a:off x="6660450" y="3290479"/>
            <a:ext cx="1855861" cy="840230"/>
          </a:xfrm>
          <a:prstGeom prst="rect">
            <a:avLst/>
          </a:prstGeom>
          <a:noFill/>
        </p:spPr>
        <p:txBody>
          <a:bodyPr wrap="square" rtlCol="0">
            <a:spAutoFit/>
          </a:bodyPr>
          <a:lstStyle/>
          <a:p>
            <a:pPr fontAlgn="base">
              <a:spcBef>
                <a:spcPct val="0"/>
              </a:spcBef>
              <a:spcAft>
                <a:spcPct val="0"/>
              </a:spcAft>
            </a:pPr>
            <a:r>
              <a:rPr lang="en-US" sz="3600" b="1" dirty="0">
                <a:solidFill>
                  <a:srgbClr val="808080">
                    <a:lumMod val="50000"/>
                  </a:srgbClr>
                </a:solidFill>
                <a:latin typeface="Candara" panose="020E0502030303020204" pitchFamily="34" charset="0"/>
                <a:ea typeface="ＭＳ Ｐゴシック" charset="-128"/>
              </a:rPr>
              <a:t>93</a:t>
            </a:r>
          </a:p>
          <a:p>
            <a:pPr fontAlgn="base">
              <a:lnSpc>
                <a:spcPct val="90000"/>
              </a:lnSpc>
              <a:spcBef>
                <a:spcPct val="0"/>
              </a:spcBef>
              <a:spcAft>
                <a:spcPct val="0"/>
              </a:spcAft>
            </a:pPr>
            <a:r>
              <a:rPr lang="en-US" sz="1400" b="1" dirty="0">
                <a:solidFill>
                  <a:srgbClr val="808080">
                    <a:lumMod val="50000"/>
                  </a:srgbClr>
                </a:solidFill>
                <a:latin typeface="Candara" panose="020E0502030303020204" pitchFamily="34" charset="0"/>
                <a:ea typeface="ＭＳ Ｐゴシック" charset="-128"/>
              </a:rPr>
              <a:t>Feasibility Projects</a:t>
            </a:r>
            <a:endParaRPr lang="en-US" sz="1400" b="1" dirty="0">
              <a:solidFill>
                <a:srgbClr val="808080">
                  <a:lumMod val="50000"/>
                </a:srgbClr>
              </a:solidFill>
              <a:latin typeface="Candara" panose="020E0502030303020204" pitchFamily="34" charset="0"/>
              <a:ea typeface="ＭＳ Ｐゴシック" charset="-128"/>
            </a:endParaRPr>
          </a:p>
        </p:txBody>
      </p:sp>
      <p:sp>
        <p:nvSpPr>
          <p:cNvPr id="23" name="TextBox 22"/>
          <p:cNvSpPr txBox="1"/>
          <p:nvPr/>
        </p:nvSpPr>
        <p:spPr>
          <a:xfrm>
            <a:off x="6651903" y="2543315"/>
            <a:ext cx="1855861" cy="840230"/>
          </a:xfrm>
          <a:prstGeom prst="rect">
            <a:avLst/>
          </a:prstGeom>
          <a:noFill/>
        </p:spPr>
        <p:txBody>
          <a:bodyPr wrap="square" rtlCol="0">
            <a:spAutoFit/>
          </a:bodyPr>
          <a:lstStyle/>
          <a:p>
            <a:pPr fontAlgn="base">
              <a:spcBef>
                <a:spcPct val="0"/>
              </a:spcBef>
              <a:spcAft>
                <a:spcPct val="0"/>
              </a:spcAft>
            </a:pPr>
            <a:r>
              <a:rPr lang="en-US" sz="3600" b="1" dirty="0">
                <a:solidFill>
                  <a:srgbClr val="808080">
                    <a:lumMod val="50000"/>
                  </a:srgbClr>
                </a:solidFill>
                <a:latin typeface="Candara" panose="020E0502030303020204" pitchFamily="34" charset="0"/>
                <a:ea typeface="ＭＳ Ｐゴシック" charset="-128"/>
              </a:rPr>
              <a:t>47</a:t>
            </a:r>
          </a:p>
          <a:p>
            <a:pPr fontAlgn="base">
              <a:lnSpc>
                <a:spcPct val="90000"/>
              </a:lnSpc>
              <a:spcBef>
                <a:spcPct val="0"/>
              </a:spcBef>
              <a:spcAft>
                <a:spcPct val="0"/>
              </a:spcAft>
            </a:pPr>
            <a:r>
              <a:rPr lang="en-US" sz="1400" b="1" dirty="0">
                <a:solidFill>
                  <a:srgbClr val="808080">
                    <a:lumMod val="50000"/>
                  </a:srgbClr>
                </a:solidFill>
                <a:latin typeface="Candara" panose="020E0502030303020204" pitchFamily="34" charset="0"/>
                <a:ea typeface="ＭＳ Ｐゴシック" charset="-128"/>
              </a:rPr>
              <a:t>Long-Term Projects</a:t>
            </a:r>
            <a:endParaRPr lang="en-US" sz="1400" b="1" dirty="0">
              <a:solidFill>
                <a:srgbClr val="808080">
                  <a:lumMod val="50000"/>
                </a:srgbClr>
              </a:solidFill>
              <a:latin typeface="Candara" panose="020E0502030303020204" pitchFamily="34" charset="0"/>
              <a:ea typeface="ＭＳ Ｐゴシック" charset="-128"/>
            </a:endParaRPr>
          </a:p>
        </p:txBody>
      </p: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99642" y="2643390"/>
            <a:ext cx="638377" cy="640080"/>
          </a:xfrm>
          <a:prstGeom prst="rect">
            <a:avLst/>
          </a:prstGeom>
        </p:spPr>
      </p:pic>
      <p:pic>
        <p:nvPicPr>
          <p:cNvPr id="25"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auto">
          <a:xfrm>
            <a:off x="733654" y="3390554"/>
            <a:ext cx="638377" cy="640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TextBox 25"/>
          <p:cNvSpPr txBox="1"/>
          <p:nvPr/>
        </p:nvSpPr>
        <p:spPr>
          <a:xfrm>
            <a:off x="1372883" y="3290479"/>
            <a:ext cx="1855861" cy="840230"/>
          </a:xfrm>
          <a:prstGeom prst="rect">
            <a:avLst/>
          </a:prstGeom>
          <a:noFill/>
        </p:spPr>
        <p:txBody>
          <a:bodyPr wrap="square" rtlCol="0">
            <a:spAutoFit/>
          </a:bodyPr>
          <a:lstStyle/>
          <a:p>
            <a:pPr fontAlgn="base">
              <a:spcBef>
                <a:spcPct val="0"/>
              </a:spcBef>
              <a:spcAft>
                <a:spcPct val="0"/>
              </a:spcAft>
            </a:pPr>
            <a:r>
              <a:rPr lang="en-US" sz="3600" b="1" dirty="0">
                <a:solidFill>
                  <a:srgbClr val="808080">
                    <a:lumMod val="50000"/>
                  </a:srgbClr>
                </a:solidFill>
                <a:latin typeface="Candara" panose="020E0502030303020204" pitchFamily="34" charset="0"/>
                <a:ea typeface="ＭＳ Ｐゴシック" charset="-128"/>
              </a:rPr>
              <a:t>78</a:t>
            </a:r>
          </a:p>
          <a:p>
            <a:pPr fontAlgn="base">
              <a:lnSpc>
                <a:spcPct val="90000"/>
              </a:lnSpc>
              <a:spcBef>
                <a:spcPct val="0"/>
              </a:spcBef>
              <a:spcAft>
                <a:spcPct val="0"/>
              </a:spcAft>
            </a:pPr>
            <a:r>
              <a:rPr lang="en-US" sz="1400" b="1" dirty="0">
                <a:solidFill>
                  <a:srgbClr val="808080">
                    <a:lumMod val="50000"/>
                  </a:srgbClr>
                </a:solidFill>
                <a:latin typeface="Candara" panose="020E0502030303020204" pitchFamily="34" charset="0"/>
                <a:ea typeface="ＭＳ Ｐゴシック" charset="-128"/>
              </a:rPr>
              <a:t>Trainings Provided</a:t>
            </a:r>
            <a:endParaRPr lang="en-US" sz="1400" b="1" dirty="0">
              <a:solidFill>
                <a:srgbClr val="808080">
                  <a:lumMod val="50000"/>
                </a:srgbClr>
              </a:solidFill>
              <a:latin typeface="Candara" panose="020E0502030303020204" pitchFamily="34" charset="0"/>
              <a:ea typeface="ＭＳ Ｐゴシック" charset="-128"/>
            </a:endParaRPr>
          </a:p>
        </p:txBody>
      </p:sp>
    </p:spTree>
    <p:extLst>
      <p:ext uri="{BB962C8B-B14F-4D97-AF65-F5344CB8AC3E}">
        <p14:creationId xmlns:p14="http://schemas.microsoft.com/office/powerpoint/2010/main" val="615036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516911" y="1143000"/>
            <a:ext cx="7477070" cy="63579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prstClr val="white"/>
                </a:solidFill>
              </a:rPr>
              <a:t>11.6.2: </a:t>
            </a:r>
            <a:r>
              <a:rPr lang="en-US" sz="1800" dirty="0">
                <a:solidFill>
                  <a:prstClr val="white"/>
                </a:solidFill>
              </a:rPr>
              <a:t>Annual Mean Levels of Fine Particulate Matter in Cities</a:t>
            </a:r>
          </a:p>
        </p:txBody>
      </p:sp>
      <p:sp>
        <p:nvSpPr>
          <p:cNvPr id="9" name="TextBox 8"/>
          <p:cNvSpPr txBox="1"/>
          <p:nvPr/>
        </p:nvSpPr>
        <p:spPr>
          <a:xfrm>
            <a:off x="182300" y="2006019"/>
            <a:ext cx="5876174" cy="323165"/>
          </a:xfrm>
          <a:prstGeom prst="rect">
            <a:avLst/>
          </a:prstGeom>
          <a:noFill/>
        </p:spPr>
        <p:txBody>
          <a:bodyPr wrap="square" rtlCol="0">
            <a:spAutoFit/>
          </a:bodyPr>
          <a:lstStyle>
            <a:defPPr>
              <a:defRPr lang="en-US"/>
            </a:defPPr>
            <a:lvl1pPr>
              <a:defRPr sz="3600" b="1">
                <a:solidFill>
                  <a:schemeClr val="bg2">
                    <a:lumMod val="50000"/>
                  </a:schemeClr>
                </a:solidFill>
                <a:latin typeface="Century Gothic" panose="020B0502020202020204" pitchFamily="34" charset="0"/>
              </a:defRPr>
            </a:lvl1pPr>
          </a:lstStyle>
          <a:p>
            <a:r>
              <a:rPr lang="en-US" sz="1500" i="1" dirty="0">
                <a:solidFill>
                  <a:srgbClr val="595555"/>
                </a:solidFill>
              </a:rPr>
              <a:t>Case Study: Maricopa County Health &amp; Air Quality</a:t>
            </a:r>
          </a:p>
        </p:txBody>
      </p:sp>
      <p:sp>
        <p:nvSpPr>
          <p:cNvPr id="12" name="Text Placeholder 16"/>
          <p:cNvSpPr txBox="1">
            <a:spLocks/>
          </p:cNvSpPr>
          <p:nvPr/>
        </p:nvSpPr>
        <p:spPr>
          <a:xfrm>
            <a:off x="199065" y="2294705"/>
            <a:ext cx="5013016" cy="48267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350" i="1" dirty="0">
                <a:solidFill>
                  <a:srgbClr val="595555"/>
                </a:solidFill>
              </a:rPr>
              <a:t>Monitoring PM10 Concentrations with MODIS Aerosol Optical Depth Measurements for Enhanced Public Health and Air Quality Decision Making and Epidemiology</a:t>
            </a:r>
          </a:p>
          <a:p>
            <a:endParaRPr lang="en-US" sz="1350" i="1" dirty="0">
              <a:solidFill>
                <a:srgbClr val="595555"/>
              </a:solidFill>
            </a:endParaRPr>
          </a:p>
        </p:txBody>
      </p:sp>
      <p:grpSp>
        <p:nvGrpSpPr>
          <p:cNvPr id="22" name="Group 21"/>
          <p:cNvGrpSpPr/>
          <p:nvPr/>
        </p:nvGrpSpPr>
        <p:grpSpPr>
          <a:xfrm>
            <a:off x="5637345" y="2857095"/>
            <a:ext cx="3281176" cy="2199259"/>
            <a:chOff x="13864429" y="27796927"/>
            <a:chExt cx="4747538" cy="3150910"/>
          </a:xfrm>
        </p:grpSpPr>
        <p:grpSp>
          <p:nvGrpSpPr>
            <p:cNvPr id="23" name="Group 22"/>
            <p:cNvGrpSpPr/>
            <p:nvPr/>
          </p:nvGrpSpPr>
          <p:grpSpPr>
            <a:xfrm>
              <a:off x="13864429" y="27796927"/>
              <a:ext cx="4747538" cy="3150910"/>
              <a:chOff x="11145587" y="26101467"/>
              <a:chExt cx="4747538" cy="3150910"/>
            </a:xfrm>
          </p:grpSpPr>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4257" t="3139" r="4615" b="18147"/>
              <a:stretch/>
            </p:blipFill>
            <p:spPr>
              <a:xfrm>
                <a:off x="11145587" y="26101467"/>
                <a:ext cx="4720756" cy="3150910"/>
              </a:xfrm>
              <a:prstGeom prst="rect">
                <a:avLst/>
              </a:prstGeom>
            </p:spPr>
          </p:pic>
          <p:sp>
            <p:nvSpPr>
              <p:cNvPr id="27" name="Rectangle 26"/>
              <p:cNvSpPr/>
              <p:nvPr/>
            </p:nvSpPr>
            <p:spPr>
              <a:xfrm>
                <a:off x="14795017" y="26556488"/>
                <a:ext cx="1098108" cy="9328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l="3196" t="81555" r="92356" b="8215"/>
            <a:stretch/>
          </p:blipFill>
          <p:spPr>
            <a:xfrm>
              <a:off x="18264991" y="29335849"/>
              <a:ext cx="241170" cy="428565"/>
            </a:xfrm>
            <a:prstGeom prst="rect">
              <a:avLst/>
            </a:prstGeom>
          </p:spPr>
        </p:pic>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62793" t="83343" r="4293" b="11728"/>
            <a:stretch/>
          </p:blipFill>
          <p:spPr>
            <a:xfrm>
              <a:off x="16742778" y="30691926"/>
              <a:ext cx="1784555" cy="206477"/>
            </a:xfrm>
            <a:prstGeom prst="rect">
              <a:avLst/>
            </a:prstGeom>
            <a:ln>
              <a:solidFill>
                <a:schemeClr val="tx1"/>
              </a:solidFill>
            </a:ln>
          </p:spPr>
        </p:pic>
      </p:grpSp>
      <p:sp>
        <p:nvSpPr>
          <p:cNvPr id="29" name="TextBox 28"/>
          <p:cNvSpPr txBox="1"/>
          <p:nvPr/>
        </p:nvSpPr>
        <p:spPr>
          <a:xfrm>
            <a:off x="4010129" y="5122802"/>
            <a:ext cx="5011598" cy="830997"/>
          </a:xfrm>
          <a:prstGeom prst="rect">
            <a:avLst/>
          </a:prstGeom>
          <a:noFill/>
        </p:spPr>
        <p:txBody>
          <a:bodyPr wrap="square" rtlCol="0">
            <a:spAutoFit/>
          </a:bodyPr>
          <a:lstStyle/>
          <a:p>
            <a:r>
              <a:rPr lang="en-US" sz="1200" dirty="0">
                <a:solidFill>
                  <a:srgbClr val="595555"/>
                </a:solidFill>
              </a:rPr>
              <a:t>11.6.2 is a reporting of annual mean levels of PM2.5 and PM10. The Maricopa County HAQ Team’s methodology is annual mean max levels of AOD. However, it illustrates the potential for EO air quality data to be applied. </a:t>
            </a:r>
            <a:endParaRPr lang="en-US" sz="1200" dirty="0">
              <a:solidFill>
                <a:srgbClr val="595555"/>
              </a:solidFill>
            </a:endParaRPr>
          </a:p>
        </p:txBody>
      </p:sp>
      <p:grpSp>
        <p:nvGrpSpPr>
          <p:cNvPr id="42" name="Group 41"/>
          <p:cNvGrpSpPr/>
          <p:nvPr/>
        </p:nvGrpSpPr>
        <p:grpSpPr>
          <a:xfrm>
            <a:off x="6972300" y="1834766"/>
            <a:ext cx="2052643" cy="1010993"/>
            <a:chOff x="-899703" y="4012160"/>
            <a:chExt cx="4568427" cy="2574146"/>
          </a:xfrm>
        </p:grpSpPr>
        <p:grpSp>
          <p:nvGrpSpPr>
            <p:cNvPr id="15" name="Group 14"/>
            <p:cNvGrpSpPr/>
            <p:nvPr/>
          </p:nvGrpSpPr>
          <p:grpSpPr>
            <a:xfrm>
              <a:off x="1257301" y="4012160"/>
              <a:ext cx="2411423" cy="2574146"/>
              <a:chOff x="2964319" y="26426323"/>
              <a:chExt cx="2951967" cy="2908827"/>
            </a:xfrm>
          </p:grpSpPr>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4319" y="26426323"/>
                <a:ext cx="2951967" cy="2908827"/>
              </a:xfrm>
              <a:prstGeom prst="rect">
                <a:avLst/>
              </a:prstGeom>
            </p:spPr>
          </p:pic>
          <p:sp>
            <p:nvSpPr>
              <p:cNvPr id="17" name="TextBox 52"/>
              <p:cNvSpPr txBox="1"/>
              <p:nvPr/>
            </p:nvSpPr>
            <p:spPr>
              <a:xfrm>
                <a:off x="3676298" y="27903042"/>
                <a:ext cx="1128906" cy="597735"/>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375" b="1" dirty="0">
                    <a:solidFill>
                      <a:srgbClr val="595555"/>
                    </a:solidFill>
                  </a:rPr>
                  <a:t>Maricopa County</a:t>
                </a:r>
              </a:p>
            </p:txBody>
          </p:sp>
          <p:sp>
            <p:nvSpPr>
              <p:cNvPr id="18" name="TextBox 53"/>
              <p:cNvSpPr txBox="1"/>
              <p:nvPr/>
            </p:nvSpPr>
            <p:spPr>
              <a:xfrm>
                <a:off x="4261658" y="28253643"/>
                <a:ext cx="981751" cy="597735"/>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375" b="1" dirty="0">
                    <a:solidFill>
                      <a:srgbClr val="595555"/>
                    </a:solidFill>
                  </a:rPr>
                  <a:t>Pinal County</a:t>
                </a:r>
              </a:p>
            </p:txBody>
          </p:sp>
          <p:sp>
            <p:nvSpPr>
              <p:cNvPr id="19" name="TextBox 54"/>
              <p:cNvSpPr txBox="1"/>
              <p:nvPr/>
            </p:nvSpPr>
            <p:spPr>
              <a:xfrm>
                <a:off x="3509685" y="26459555"/>
                <a:ext cx="2397839" cy="929810"/>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1500" b="1" dirty="0">
                    <a:solidFill>
                      <a:prstClr val="white"/>
                    </a:solidFill>
                  </a:rPr>
                  <a:t>Arizona</a:t>
                </a:r>
              </a:p>
            </p:txBody>
          </p:sp>
        </p:gr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703" y="5318971"/>
              <a:ext cx="1584270" cy="1224208"/>
            </a:xfrm>
            <a:prstGeom prst="rect">
              <a:avLst/>
            </a:prstGeom>
            <a:ln>
              <a:solidFill>
                <a:schemeClr val="tx1"/>
              </a:solidFill>
            </a:ln>
          </p:spPr>
        </p:pic>
        <p:cxnSp>
          <p:nvCxnSpPr>
            <p:cNvPr id="6" name="Straight Connector 5"/>
            <p:cNvCxnSpPr/>
            <p:nvPr/>
          </p:nvCxnSpPr>
          <p:spPr>
            <a:xfrm flipH="1">
              <a:off x="-878489" y="4018838"/>
              <a:ext cx="2492160" cy="12803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84567" y="6011696"/>
              <a:ext cx="604675" cy="5314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rot="1503010">
            <a:off x="1695775" y="4937385"/>
            <a:ext cx="1153808" cy="1110003"/>
            <a:chOff x="98996" y="2808818"/>
            <a:chExt cx="1538410" cy="1480004"/>
          </a:xfrm>
        </p:grpSpPr>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0509" y="2808818"/>
              <a:ext cx="1276897" cy="853378"/>
            </a:xfrm>
            <a:prstGeom prst="rect">
              <a:avLst/>
            </a:prstGeom>
          </p:spPr>
        </p:pic>
        <p:sp>
          <p:nvSpPr>
            <p:cNvPr id="38" name="Shape 254"/>
            <p:cNvSpPr txBox="1"/>
            <p:nvPr/>
          </p:nvSpPr>
          <p:spPr>
            <a:xfrm rot="20096990">
              <a:off x="98996" y="3649461"/>
              <a:ext cx="1181505" cy="639361"/>
            </a:xfrm>
            <a:prstGeom prst="rect">
              <a:avLst/>
            </a:prstGeom>
            <a:noFill/>
            <a:ln>
              <a:noFill/>
            </a:ln>
          </p:spPr>
          <p:txBody>
            <a:bodyPr lIns="68569" tIns="34275" rIns="68569" bIns="34275" anchor="t" anchorCtr="0">
              <a:noAutofit/>
            </a:bodyPr>
            <a:lstStyle/>
            <a:p>
              <a:pPr algn="ctr">
                <a:buSzPct val="25000"/>
              </a:pPr>
              <a:r>
                <a:rPr lang="en-US" sz="1200" b="1" dirty="0">
                  <a:solidFill>
                    <a:srgbClr val="595555"/>
                  </a:solidFill>
                  <a:ea typeface="Questrial"/>
                  <a:cs typeface="Questrial"/>
                  <a:sym typeface="Questrial"/>
                </a:rPr>
                <a:t>Terra</a:t>
              </a:r>
            </a:p>
            <a:p>
              <a:pPr algn="ctr">
                <a:buSzPct val="25000"/>
              </a:pPr>
              <a:r>
                <a:rPr lang="en-US" sz="1200" b="1" dirty="0">
                  <a:solidFill>
                    <a:srgbClr val="595555"/>
                  </a:solidFill>
                  <a:ea typeface="Questrial"/>
                  <a:cs typeface="Questrial"/>
                  <a:sym typeface="Questrial"/>
                </a:rPr>
                <a:t>MODIS</a:t>
              </a:r>
            </a:p>
          </p:txBody>
        </p:sp>
      </p:grpSp>
      <p:grpSp>
        <p:nvGrpSpPr>
          <p:cNvPr id="7" name="Group 6"/>
          <p:cNvGrpSpPr/>
          <p:nvPr/>
        </p:nvGrpSpPr>
        <p:grpSpPr>
          <a:xfrm>
            <a:off x="236201" y="5147932"/>
            <a:ext cx="1380426" cy="725798"/>
            <a:chOff x="1946389" y="3032518"/>
            <a:chExt cx="1840568" cy="967730"/>
          </a:xfrm>
        </p:grpSpPr>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46389" y="3032518"/>
              <a:ext cx="1418478" cy="743125"/>
            </a:xfrm>
            <a:prstGeom prst="rect">
              <a:avLst/>
            </a:prstGeom>
          </p:spPr>
        </p:pic>
        <p:sp>
          <p:nvSpPr>
            <p:cNvPr id="39" name="Shape 254"/>
            <p:cNvSpPr txBox="1"/>
            <p:nvPr/>
          </p:nvSpPr>
          <p:spPr>
            <a:xfrm>
              <a:off x="2605452" y="3477337"/>
              <a:ext cx="1181505" cy="522911"/>
            </a:xfrm>
            <a:prstGeom prst="rect">
              <a:avLst/>
            </a:prstGeom>
            <a:noFill/>
            <a:ln>
              <a:noFill/>
            </a:ln>
          </p:spPr>
          <p:txBody>
            <a:bodyPr lIns="68569" tIns="34275" rIns="68569" bIns="34275" anchor="t" anchorCtr="0">
              <a:noAutofit/>
            </a:bodyPr>
            <a:lstStyle/>
            <a:p>
              <a:pPr algn="ctr">
                <a:buSzPct val="25000"/>
              </a:pPr>
              <a:r>
                <a:rPr lang="en-US" sz="1200" b="1" dirty="0">
                  <a:solidFill>
                    <a:srgbClr val="595555"/>
                  </a:solidFill>
                  <a:ea typeface="Questrial"/>
                  <a:cs typeface="Questrial"/>
                  <a:sym typeface="Questrial"/>
                </a:rPr>
                <a:t>Aqua</a:t>
              </a:r>
            </a:p>
            <a:p>
              <a:pPr algn="ctr">
                <a:buSzPct val="25000"/>
              </a:pPr>
              <a:r>
                <a:rPr lang="en-US" sz="1200" b="1" dirty="0">
                  <a:solidFill>
                    <a:srgbClr val="595555"/>
                  </a:solidFill>
                  <a:ea typeface="Questrial"/>
                  <a:cs typeface="Questrial"/>
                  <a:sym typeface="Questrial"/>
                </a:rPr>
                <a:t>MODIS</a:t>
              </a:r>
            </a:p>
          </p:txBody>
        </p:sp>
      </p:grpSp>
      <p:grpSp>
        <p:nvGrpSpPr>
          <p:cNvPr id="43" name="Group 42"/>
          <p:cNvGrpSpPr/>
          <p:nvPr/>
        </p:nvGrpSpPr>
        <p:grpSpPr>
          <a:xfrm>
            <a:off x="102883" y="3276646"/>
            <a:ext cx="1710203" cy="1770919"/>
            <a:chOff x="106679" y="1612667"/>
            <a:chExt cx="2981273" cy="3299256"/>
          </a:xfrm>
        </p:grpSpPr>
        <p:grpSp>
          <p:nvGrpSpPr>
            <p:cNvPr id="45" name="Group 44"/>
            <p:cNvGrpSpPr/>
            <p:nvPr/>
          </p:nvGrpSpPr>
          <p:grpSpPr>
            <a:xfrm>
              <a:off x="106679" y="1612667"/>
              <a:ext cx="2981273" cy="2494599"/>
              <a:chOff x="1154430" y="2274570"/>
              <a:chExt cx="3064452" cy="2148840"/>
            </a:xfrm>
          </p:grpSpPr>
          <p:sp>
            <p:nvSpPr>
              <p:cNvPr id="50" name="Decision 7"/>
              <p:cNvSpPr/>
              <p:nvPr/>
            </p:nvSpPr>
            <p:spPr>
              <a:xfrm>
                <a:off x="1154430" y="2274570"/>
                <a:ext cx="2526030" cy="2148840"/>
              </a:xfrm>
              <a:prstGeom prst="flowChartDecision">
                <a:avLst/>
              </a:prstGeom>
              <a:solidFill>
                <a:srgbClr val="C1544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1" name="Decision 8"/>
              <p:cNvSpPr/>
              <p:nvPr/>
            </p:nvSpPr>
            <p:spPr>
              <a:xfrm>
                <a:off x="1393317" y="2274570"/>
                <a:ext cx="2526030" cy="2148840"/>
              </a:xfrm>
              <a:prstGeom prst="flowChartDecision">
                <a:avLst/>
              </a:prstGeom>
              <a:solidFill>
                <a:srgbClr val="C1544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2" name="Decision 9"/>
              <p:cNvSpPr/>
              <p:nvPr/>
            </p:nvSpPr>
            <p:spPr>
              <a:xfrm>
                <a:off x="1632203" y="2274570"/>
                <a:ext cx="2586679" cy="2148840"/>
              </a:xfrm>
              <a:prstGeom prst="flowChartDecision">
                <a:avLst/>
              </a:prstGeom>
              <a:solidFill>
                <a:srgbClr val="C1544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white"/>
                    </a:solidFill>
                  </a:rPr>
                  <a:t>MODIS AOD </a:t>
                </a:r>
                <a:r>
                  <a:rPr lang="en-US" sz="1200" dirty="0" err="1">
                    <a:solidFill>
                      <a:prstClr val="white"/>
                    </a:solidFill>
                  </a:rPr>
                  <a:t>Rasters</a:t>
                </a:r>
                <a:endParaRPr lang="en-US" sz="1200" dirty="0">
                  <a:solidFill>
                    <a:prstClr val="white"/>
                  </a:solidFill>
                </a:endParaRPr>
              </a:p>
            </p:txBody>
          </p:sp>
        </p:grpSp>
        <p:sp>
          <p:nvSpPr>
            <p:cNvPr id="46" name="TextBox 45"/>
            <p:cNvSpPr txBox="1"/>
            <p:nvPr/>
          </p:nvSpPr>
          <p:spPr>
            <a:xfrm>
              <a:off x="539196" y="4139571"/>
              <a:ext cx="402748" cy="688073"/>
            </a:xfrm>
            <a:prstGeom prst="rect">
              <a:avLst/>
            </a:prstGeom>
            <a:noFill/>
          </p:spPr>
          <p:txBody>
            <a:bodyPr wrap="square" rtlCol="0">
              <a:spAutoFit/>
            </a:bodyPr>
            <a:lstStyle/>
            <a:p>
              <a:r>
                <a:rPr lang="en-US" dirty="0">
                  <a:solidFill>
                    <a:prstClr val="black">
                      <a:lumMod val="50000"/>
                      <a:lumOff val="50000"/>
                    </a:prstClr>
                  </a:solidFill>
                </a:rPr>
                <a:t>=</a:t>
              </a:r>
            </a:p>
          </p:txBody>
        </p:sp>
        <p:sp>
          <p:nvSpPr>
            <p:cNvPr id="47" name="TextBox 46"/>
            <p:cNvSpPr txBox="1"/>
            <p:nvPr/>
          </p:nvSpPr>
          <p:spPr>
            <a:xfrm>
              <a:off x="909008" y="4137842"/>
              <a:ext cx="2020681" cy="774081"/>
            </a:xfrm>
            <a:prstGeom prst="rect">
              <a:avLst/>
            </a:prstGeom>
            <a:noFill/>
          </p:spPr>
          <p:txBody>
            <a:bodyPr wrap="square" rtlCol="0">
              <a:spAutoFit/>
            </a:bodyPr>
            <a:lstStyle/>
            <a:p>
              <a:r>
                <a:rPr lang="en-US" sz="1050" b="1" dirty="0">
                  <a:solidFill>
                    <a:srgbClr val="E7E6E6">
                      <a:lumMod val="50000"/>
                    </a:srgbClr>
                  </a:solidFill>
                </a:rPr>
                <a:t>one month of raster images</a:t>
              </a:r>
            </a:p>
          </p:txBody>
        </p:sp>
      </p:grpSp>
      <p:sp>
        <p:nvSpPr>
          <p:cNvPr id="59" name="Decision 31"/>
          <p:cNvSpPr/>
          <p:nvPr/>
        </p:nvSpPr>
        <p:spPr>
          <a:xfrm>
            <a:off x="3931016" y="3276646"/>
            <a:ext cx="1604607" cy="1427351"/>
          </a:xfrm>
          <a:prstGeom prst="flowChartDecision">
            <a:avLst/>
          </a:prstGeom>
          <a:solidFill>
            <a:srgbClr val="C1544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white"/>
                </a:solidFill>
              </a:rPr>
              <a:t>Monthly PM</a:t>
            </a:r>
            <a:r>
              <a:rPr lang="en-US" sz="1200" baseline="-25000" dirty="0">
                <a:solidFill>
                  <a:prstClr val="white"/>
                </a:solidFill>
              </a:rPr>
              <a:t>10</a:t>
            </a:r>
            <a:r>
              <a:rPr lang="en-US" sz="1200" dirty="0">
                <a:solidFill>
                  <a:prstClr val="white"/>
                </a:solidFill>
              </a:rPr>
              <a:t> Surface</a:t>
            </a:r>
          </a:p>
        </p:txBody>
      </p:sp>
      <p:grpSp>
        <p:nvGrpSpPr>
          <p:cNvPr id="3" name="Group 2"/>
          <p:cNvGrpSpPr/>
          <p:nvPr/>
        </p:nvGrpSpPr>
        <p:grpSpPr>
          <a:xfrm>
            <a:off x="2160602" y="3153764"/>
            <a:ext cx="1385703" cy="1730455"/>
            <a:chOff x="261540" y="4418763"/>
            <a:chExt cx="1847604" cy="2307273"/>
          </a:xfrm>
        </p:grpSpPr>
        <p:sp>
          <p:nvSpPr>
            <p:cNvPr id="69" name="Rounded Rectangle 68"/>
            <p:cNvSpPr/>
            <p:nvPr/>
          </p:nvSpPr>
          <p:spPr>
            <a:xfrm>
              <a:off x="282223" y="4418763"/>
              <a:ext cx="1826920" cy="2140961"/>
            </a:xfrm>
            <a:prstGeom prst="roundRect">
              <a:avLst/>
            </a:prstGeom>
            <a:solidFill>
              <a:schemeClr val="accent2">
                <a:lumMod val="20000"/>
                <a:lumOff val="80000"/>
              </a:schemeClr>
            </a:solidFill>
            <a:ln>
              <a:solidFill>
                <a:srgbClr val="C15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60" name="Group 59"/>
            <p:cNvGrpSpPr/>
            <p:nvPr/>
          </p:nvGrpSpPr>
          <p:grpSpPr>
            <a:xfrm>
              <a:off x="261540" y="4425653"/>
              <a:ext cx="1847604" cy="2300383"/>
              <a:chOff x="-1012762" y="5118194"/>
              <a:chExt cx="1847604" cy="2300383"/>
            </a:xfrm>
          </p:grpSpPr>
          <p:sp>
            <p:nvSpPr>
              <p:cNvPr id="64" name="TextBox 63"/>
              <p:cNvSpPr txBox="1"/>
              <p:nvPr/>
            </p:nvSpPr>
            <p:spPr>
              <a:xfrm>
                <a:off x="-992078" y="5118194"/>
                <a:ext cx="1826920" cy="338554"/>
              </a:xfrm>
              <a:prstGeom prst="rect">
                <a:avLst/>
              </a:prstGeom>
              <a:noFill/>
              <a:ln>
                <a:noFill/>
              </a:ln>
            </p:spPr>
            <p:txBody>
              <a:bodyPr lIns="68569" tIns="34275" rIns="68569" bIns="34275" anchor="t" anchorCtr="0">
                <a:noAutofit/>
              </a:bodyPr>
              <a:lstStyle>
                <a:defPPr>
                  <a:defRPr lang="en-US"/>
                </a:defPPr>
                <a:lvl1pPr marR="0" lvl="0" indent="0" algn="ctr">
                  <a:spcBef>
                    <a:spcPts val="0"/>
                  </a:spcBef>
                  <a:buSzPct val="25000"/>
                  <a:buNone/>
                  <a:defRPr sz="1600" b="1" i="0" strike="noStrike" cap="none" baseline="0">
                    <a:solidFill>
                      <a:srgbClr val="595555"/>
                    </a:solidFill>
                    <a:latin typeface="Century Gothic" panose="020B0502020202020204" pitchFamily="34" charset="0"/>
                    <a:ea typeface="Questrial"/>
                    <a:cs typeface="Questrial"/>
                  </a:defRPr>
                </a:lvl1pPr>
              </a:lstStyle>
              <a:p>
                <a:r>
                  <a:rPr lang="en-US" sz="1200" dirty="0"/>
                  <a:t>Apply PM10 </a:t>
                </a:r>
              </a:p>
              <a:p>
                <a:r>
                  <a:rPr lang="en-US" sz="1200" dirty="0"/>
                  <a:t>mixed model</a:t>
                </a:r>
              </a:p>
            </p:txBody>
          </p:sp>
          <p:sp>
            <p:nvSpPr>
              <p:cNvPr id="62" name="TextBox 61"/>
              <p:cNvSpPr txBox="1"/>
              <p:nvPr/>
            </p:nvSpPr>
            <p:spPr>
              <a:xfrm>
                <a:off x="-1012762" y="5725806"/>
                <a:ext cx="1847603" cy="1692771"/>
              </a:xfrm>
              <a:prstGeom prst="rect">
                <a:avLst/>
              </a:prstGeom>
              <a:noFill/>
            </p:spPr>
            <p:txBody>
              <a:bodyPr wrap="square" rtlCol="0">
                <a:spAutoFit/>
              </a:bodyPr>
              <a:lstStyle/>
              <a:p>
                <a:pPr algn="ctr"/>
                <a:r>
                  <a:rPr lang="en-US" sz="900" dirty="0">
                    <a:solidFill>
                      <a:srgbClr val="595555"/>
                    </a:solidFill>
                  </a:rPr>
                  <a:t>Pm</a:t>
                </a:r>
                <a:r>
                  <a:rPr lang="en-US" sz="900" baseline="-25000" dirty="0">
                    <a:solidFill>
                      <a:srgbClr val="595555"/>
                    </a:solidFill>
                  </a:rPr>
                  <a:t>ij</a:t>
                </a:r>
                <a:r>
                  <a:rPr lang="en-US" sz="900" dirty="0">
                    <a:solidFill>
                      <a:srgbClr val="595555"/>
                    </a:solidFill>
                  </a:rPr>
                  <a:t> = (</a:t>
                </a:r>
                <a:r>
                  <a:rPr lang="el-GR" sz="900" dirty="0">
                    <a:solidFill>
                      <a:srgbClr val="595555"/>
                    </a:solidFill>
                  </a:rPr>
                  <a:t>α</a:t>
                </a:r>
                <a:r>
                  <a:rPr lang="en-US" sz="900" dirty="0">
                    <a:solidFill>
                      <a:srgbClr val="595555"/>
                    </a:solidFill>
                  </a:rPr>
                  <a:t> + </a:t>
                </a:r>
                <a:r>
                  <a:rPr lang="en-US" sz="900" dirty="0" err="1">
                    <a:solidFill>
                      <a:srgbClr val="595555"/>
                    </a:solidFill>
                  </a:rPr>
                  <a:t>u</a:t>
                </a:r>
                <a:r>
                  <a:rPr lang="en-US" sz="900" baseline="-25000" dirty="0" err="1">
                    <a:solidFill>
                      <a:srgbClr val="595555"/>
                    </a:solidFill>
                  </a:rPr>
                  <a:t>j</a:t>
                </a:r>
                <a:r>
                  <a:rPr lang="en-US" sz="900" dirty="0">
                    <a:solidFill>
                      <a:srgbClr val="595555"/>
                    </a:solidFill>
                  </a:rPr>
                  <a:t>) + (</a:t>
                </a:r>
                <a:r>
                  <a:rPr lang="el-GR" sz="900" dirty="0">
                    <a:solidFill>
                      <a:srgbClr val="595555"/>
                    </a:solidFill>
                  </a:rPr>
                  <a:t>β</a:t>
                </a:r>
                <a:r>
                  <a:rPr lang="en-US" sz="900" baseline="-25000" dirty="0">
                    <a:solidFill>
                      <a:srgbClr val="595555"/>
                    </a:solidFill>
                  </a:rPr>
                  <a:t>1</a:t>
                </a:r>
                <a:r>
                  <a:rPr lang="en-US" sz="900" dirty="0">
                    <a:solidFill>
                      <a:srgbClr val="595555"/>
                    </a:solidFill>
                  </a:rPr>
                  <a:t> + </a:t>
                </a:r>
                <a:r>
                  <a:rPr lang="en-US" sz="900" dirty="0" err="1">
                    <a:solidFill>
                      <a:srgbClr val="595555"/>
                    </a:solidFill>
                  </a:rPr>
                  <a:t>v</a:t>
                </a:r>
                <a:r>
                  <a:rPr lang="en-US" sz="900" baseline="-25000" dirty="0" err="1">
                    <a:solidFill>
                      <a:srgbClr val="595555"/>
                    </a:solidFill>
                  </a:rPr>
                  <a:t>j</a:t>
                </a:r>
                <a:r>
                  <a:rPr lang="en-US" sz="900" dirty="0">
                    <a:solidFill>
                      <a:srgbClr val="595555"/>
                    </a:solidFill>
                  </a:rPr>
                  <a:t>) </a:t>
                </a:r>
                <a:r>
                  <a:rPr lang="en-US" sz="900" dirty="0" err="1">
                    <a:solidFill>
                      <a:srgbClr val="595555"/>
                    </a:solidFill>
                  </a:rPr>
                  <a:t>AOD</a:t>
                </a:r>
                <a:r>
                  <a:rPr lang="en-US" sz="900" baseline="-25000" dirty="0" err="1">
                    <a:solidFill>
                      <a:srgbClr val="595555"/>
                    </a:solidFill>
                  </a:rPr>
                  <a:t>ij</a:t>
                </a:r>
                <a:r>
                  <a:rPr lang="en-US" sz="900" dirty="0">
                    <a:solidFill>
                      <a:srgbClr val="595555"/>
                    </a:solidFill>
                  </a:rPr>
                  <a:t> </a:t>
                </a:r>
                <a:r>
                  <a:rPr lang="en-US" sz="900" dirty="0">
                    <a:solidFill>
                      <a:srgbClr val="595555"/>
                    </a:solidFill>
                  </a:rPr>
                  <a:t>+ (</a:t>
                </a:r>
                <a:r>
                  <a:rPr lang="el-GR" sz="900" dirty="0">
                    <a:solidFill>
                      <a:srgbClr val="595555"/>
                    </a:solidFill>
                  </a:rPr>
                  <a:t>β</a:t>
                </a:r>
                <a:r>
                  <a:rPr lang="en-US" sz="900" baseline="-25000" dirty="0">
                    <a:solidFill>
                      <a:srgbClr val="595555"/>
                    </a:solidFill>
                  </a:rPr>
                  <a:t>2</a:t>
                </a:r>
                <a:r>
                  <a:rPr lang="en-US" sz="900" dirty="0">
                    <a:solidFill>
                      <a:srgbClr val="595555"/>
                    </a:solidFill>
                  </a:rPr>
                  <a:t> + </a:t>
                </a:r>
                <a:r>
                  <a:rPr lang="en-US" sz="900" dirty="0" err="1">
                    <a:solidFill>
                      <a:srgbClr val="595555"/>
                    </a:solidFill>
                  </a:rPr>
                  <a:t>k</a:t>
                </a:r>
                <a:r>
                  <a:rPr lang="en-US" sz="900" baseline="-25000" dirty="0" err="1">
                    <a:solidFill>
                      <a:srgbClr val="595555"/>
                    </a:solidFill>
                  </a:rPr>
                  <a:t>j</a:t>
                </a:r>
                <a:r>
                  <a:rPr lang="en-US" sz="900" dirty="0">
                    <a:solidFill>
                      <a:srgbClr val="595555"/>
                    </a:solidFill>
                  </a:rPr>
                  <a:t>) </a:t>
                </a:r>
                <a:r>
                  <a:rPr lang="en-US" sz="900" dirty="0" err="1">
                    <a:solidFill>
                      <a:srgbClr val="595555"/>
                    </a:solidFill>
                  </a:rPr>
                  <a:t>Temperature</a:t>
                </a:r>
                <a:r>
                  <a:rPr lang="en-US" sz="900" baseline="-25000" dirty="0" err="1">
                    <a:solidFill>
                      <a:srgbClr val="595555"/>
                    </a:solidFill>
                  </a:rPr>
                  <a:t>ij</a:t>
                </a:r>
                <a:r>
                  <a:rPr lang="en-US" sz="900" dirty="0">
                    <a:solidFill>
                      <a:srgbClr val="595555"/>
                    </a:solidFill>
                  </a:rPr>
                  <a:t> </a:t>
                </a:r>
                <a:r>
                  <a:rPr lang="en-US" sz="900" dirty="0">
                    <a:solidFill>
                      <a:srgbClr val="595555"/>
                    </a:solidFill>
                  </a:rPr>
                  <a:t>+ </a:t>
                </a:r>
                <a:r>
                  <a:rPr lang="el-GR" sz="900" dirty="0">
                    <a:solidFill>
                      <a:srgbClr val="595555"/>
                    </a:solidFill>
                  </a:rPr>
                  <a:t>β</a:t>
                </a:r>
                <a:r>
                  <a:rPr lang="en-US" sz="900" baseline="-25000" dirty="0">
                    <a:solidFill>
                      <a:srgbClr val="595555"/>
                    </a:solidFill>
                  </a:rPr>
                  <a:t>3 </a:t>
                </a:r>
                <a:r>
                  <a:rPr lang="en-US" sz="900" dirty="0" err="1">
                    <a:solidFill>
                      <a:srgbClr val="595555"/>
                    </a:solidFill>
                  </a:rPr>
                  <a:t>Elevation</a:t>
                </a:r>
                <a:r>
                  <a:rPr lang="en-US" sz="900" baseline="-25000" dirty="0" err="1">
                    <a:solidFill>
                      <a:srgbClr val="595555"/>
                    </a:solidFill>
                  </a:rPr>
                  <a:t>i</a:t>
                </a:r>
                <a:r>
                  <a:rPr lang="en-US" sz="900" dirty="0">
                    <a:solidFill>
                      <a:srgbClr val="595555"/>
                    </a:solidFill>
                  </a:rPr>
                  <a:t> </a:t>
                </a:r>
                <a:r>
                  <a:rPr lang="en-US" sz="900" dirty="0">
                    <a:solidFill>
                      <a:srgbClr val="595555"/>
                    </a:solidFill>
                  </a:rPr>
                  <a:t>+ </a:t>
                </a:r>
                <a:r>
                  <a:rPr lang="el-GR" sz="900" dirty="0">
                    <a:solidFill>
                      <a:srgbClr val="595555"/>
                    </a:solidFill>
                  </a:rPr>
                  <a:t>β</a:t>
                </a:r>
                <a:r>
                  <a:rPr lang="en-US" sz="900" baseline="-25000" dirty="0">
                    <a:solidFill>
                      <a:srgbClr val="595555"/>
                    </a:solidFill>
                  </a:rPr>
                  <a:t>4 </a:t>
                </a:r>
                <a:r>
                  <a:rPr lang="en-US" sz="900" dirty="0">
                    <a:solidFill>
                      <a:srgbClr val="595555"/>
                    </a:solidFill>
                  </a:rPr>
                  <a:t>Major Roads </a:t>
                </a:r>
                <a:r>
                  <a:rPr lang="en-US" sz="900" baseline="-25000" dirty="0">
                    <a:solidFill>
                      <a:srgbClr val="595555"/>
                    </a:solidFill>
                  </a:rPr>
                  <a:t>i</a:t>
                </a:r>
                <a:r>
                  <a:rPr lang="en-US" sz="900" dirty="0">
                    <a:solidFill>
                      <a:srgbClr val="595555"/>
                    </a:solidFill>
                  </a:rPr>
                  <a:t> </a:t>
                </a:r>
                <a:r>
                  <a:rPr lang="en-US" sz="900" dirty="0">
                    <a:solidFill>
                      <a:srgbClr val="595555"/>
                    </a:solidFill>
                  </a:rPr>
                  <a:t>+ </a:t>
                </a:r>
                <a:r>
                  <a:rPr lang="el-GR" sz="900" dirty="0">
                    <a:solidFill>
                      <a:srgbClr val="595555"/>
                    </a:solidFill>
                  </a:rPr>
                  <a:t>β</a:t>
                </a:r>
                <a:r>
                  <a:rPr lang="en-US" sz="900" baseline="-25000" dirty="0">
                    <a:solidFill>
                      <a:srgbClr val="595555"/>
                    </a:solidFill>
                  </a:rPr>
                  <a:t>5 </a:t>
                </a:r>
                <a:r>
                  <a:rPr lang="en-US" sz="900" dirty="0" err="1">
                    <a:solidFill>
                      <a:srgbClr val="595555"/>
                    </a:solidFill>
                  </a:rPr>
                  <a:t>OpenSpace</a:t>
                </a:r>
                <a:r>
                  <a:rPr lang="en-US" sz="900" baseline="-25000" dirty="0" err="1">
                    <a:solidFill>
                      <a:srgbClr val="595555"/>
                    </a:solidFill>
                  </a:rPr>
                  <a:t>i</a:t>
                </a:r>
                <a:r>
                  <a:rPr lang="en-US" sz="900" dirty="0">
                    <a:solidFill>
                      <a:srgbClr val="595555"/>
                    </a:solidFill>
                  </a:rPr>
                  <a:t> </a:t>
                </a:r>
                <a:r>
                  <a:rPr lang="en-US" sz="900" dirty="0">
                    <a:solidFill>
                      <a:srgbClr val="595555"/>
                    </a:solidFill>
                  </a:rPr>
                  <a:t>+ </a:t>
                </a:r>
                <a:r>
                  <a:rPr lang="el-GR" sz="900" dirty="0">
                    <a:solidFill>
                      <a:srgbClr val="595555"/>
                    </a:solidFill>
                  </a:rPr>
                  <a:t>ε</a:t>
                </a:r>
                <a:r>
                  <a:rPr lang="en-US" sz="900" baseline="-25000" dirty="0" err="1">
                    <a:solidFill>
                      <a:srgbClr val="595555"/>
                    </a:solidFill>
                  </a:rPr>
                  <a:t>ij</a:t>
                </a:r>
                <a:r>
                  <a:rPr lang="en-US" sz="900" baseline="-25000" dirty="0">
                    <a:solidFill>
                      <a:srgbClr val="595555"/>
                    </a:solidFill>
                  </a:rPr>
                  <a:t> </a:t>
                </a:r>
                <a:r>
                  <a:rPr lang="en-US" sz="900" dirty="0">
                    <a:solidFill>
                      <a:srgbClr val="595555"/>
                    </a:solidFill>
                  </a:rPr>
                  <a:t>(</a:t>
                </a:r>
                <a:r>
                  <a:rPr lang="en-US" sz="900" dirty="0" err="1">
                    <a:solidFill>
                      <a:srgbClr val="595555"/>
                    </a:solidFill>
                  </a:rPr>
                  <a:t>u</a:t>
                </a:r>
                <a:r>
                  <a:rPr lang="en-US" sz="900" baseline="-25000" dirty="0" err="1">
                    <a:solidFill>
                      <a:srgbClr val="595555"/>
                    </a:solidFill>
                  </a:rPr>
                  <a:t>j</a:t>
                </a:r>
                <a:r>
                  <a:rPr lang="en-US" sz="900" dirty="0" err="1">
                    <a:solidFill>
                      <a:srgbClr val="595555"/>
                    </a:solidFill>
                  </a:rPr>
                  <a:t>v</a:t>
                </a:r>
                <a:r>
                  <a:rPr lang="en-US" sz="900" baseline="-25000" dirty="0" err="1">
                    <a:solidFill>
                      <a:srgbClr val="595555"/>
                    </a:solidFill>
                  </a:rPr>
                  <a:t>j</a:t>
                </a:r>
                <a:r>
                  <a:rPr lang="en-US" sz="900" dirty="0" err="1">
                    <a:solidFill>
                      <a:srgbClr val="595555"/>
                    </a:solidFill>
                  </a:rPr>
                  <a:t>k</a:t>
                </a:r>
                <a:r>
                  <a:rPr lang="en-US" sz="900" baseline="-25000" dirty="0" err="1">
                    <a:solidFill>
                      <a:srgbClr val="595555"/>
                    </a:solidFill>
                  </a:rPr>
                  <a:t>j</a:t>
                </a:r>
                <a:r>
                  <a:rPr lang="en-US" sz="900" dirty="0">
                    <a:solidFill>
                      <a:srgbClr val="595555"/>
                    </a:solidFill>
                  </a:rPr>
                  <a:t>)~ [(</a:t>
                </a:r>
                <a:r>
                  <a:rPr lang="en-US" sz="900" dirty="0">
                    <a:solidFill>
                      <a:srgbClr val="595555"/>
                    </a:solidFill>
                  </a:rPr>
                  <a:t>0 0 0), </a:t>
                </a:r>
                <a:r>
                  <a:rPr lang="el-GR" sz="900" dirty="0">
                    <a:solidFill>
                      <a:srgbClr val="595555"/>
                    </a:solidFill>
                  </a:rPr>
                  <a:t>Σ</a:t>
                </a:r>
                <a:r>
                  <a:rPr lang="en-US" sz="900" dirty="0">
                    <a:solidFill>
                      <a:srgbClr val="595555"/>
                    </a:solidFill>
                  </a:rPr>
                  <a:t>]</a:t>
                </a:r>
              </a:p>
              <a:p>
                <a:pPr algn="ctr"/>
                <a:endParaRPr lang="en-US" sz="1350" dirty="0">
                  <a:solidFill>
                    <a:prstClr val="black"/>
                  </a:solidFill>
                </a:endParaRPr>
              </a:p>
            </p:txBody>
          </p:sp>
        </p:grpSp>
      </p:grpSp>
      <p:sp>
        <p:nvSpPr>
          <p:cNvPr id="70" name="Right Arrow 69"/>
          <p:cNvSpPr/>
          <p:nvPr/>
        </p:nvSpPr>
        <p:spPr>
          <a:xfrm>
            <a:off x="1635944" y="4215911"/>
            <a:ext cx="443064" cy="209501"/>
          </a:xfrm>
          <a:prstGeom prst="rightArrow">
            <a:avLst/>
          </a:prstGeom>
          <a:solidFill>
            <a:schemeClr val="accent2"/>
          </a:solidFill>
          <a:ln>
            <a:solidFill>
              <a:srgbClr val="C15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8"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l="66113" t="33588" r="17434" b="34303"/>
          <a:stretch/>
        </p:blipFill>
        <p:spPr>
          <a:xfrm>
            <a:off x="3209786" y="5154369"/>
            <a:ext cx="754380" cy="749417"/>
          </a:xfrm>
          <a:prstGeom prst="rect">
            <a:avLst/>
          </a:prstGeom>
        </p:spPr>
      </p:pic>
      <p:sp>
        <p:nvSpPr>
          <p:cNvPr id="44" name="Right Arrow 43"/>
          <p:cNvSpPr/>
          <p:nvPr/>
        </p:nvSpPr>
        <p:spPr>
          <a:xfrm>
            <a:off x="3654521" y="4215911"/>
            <a:ext cx="443064" cy="209501"/>
          </a:xfrm>
          <a:prstGeom prst="rightArrow">
            <a:avLst/>
          </a:prstGeom>
          <a:solidFill>
            <a:schemeClr val="accent2"/>
          </a:solidFill>
          <a:ln>
            <a:solidFill>
              <a:srgbClr val="C15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Rectangle 9"/>
          <p:cNvSpPr/>
          <p:nvPr/>
        </p:nvSpPr>
        <p:spPr>
          <a:xfrm>
            <a:off x="3163824" y="5122801"/>
            <a:ext cx="5857902" cy="826202"/>
          </a:xfrm>
          <a:prstGeom prst="rect">
            <a:avLst/>
          </a:prstGeom>
          <a:noFill/>
          <a:ln w="28575">
            <a:solidFill>
              <a:srgbClr val="555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8" name="Text Placeholder 2"/>
          <p:cNvSpPr txBox="1">
            <a:spLocks/>
          </p:cNvSpPr>
          <p:nvPr/>
        </p:nvSpPr>
        <p:spPr>
          <a:xfrm>
            <a:off x="1511646" y="342752"/>
            <a:ext cx="9969427" cy="84772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dirty="0">
                <a:solidFill>
                  <a:schemeClr val="bg1"/>
                </a:solidFill>
                <a:latin typeface="Century Gothic" panose="020B0502020202020204" pitchFamily="34" charset="0"/>
              </a:rPr>
              <a:t>11.6.2: </a:t>
            </a:r>
            <a:r>
              <a:rPr lang="en-US" sz="1900" dirty="0">
                <a:solidFill>
                  <a:schemeClr val="bg1"/>
                </a:solidFill>
                <a:latin typeface="Century Gothic" panose="020B0502020202020204" pitchFamily="34" charset="0"/>
              </a:rPr>
              <a:t>Annual </a:t>
            </a:r>
            <a:r>
              <a:rPr lang="en-US" sz="1900" dirty="0" smtClean="0">
                <a:solidFill>
                  <a:schemeClr val="bg1"/>
                </a:solidFill>
                <a:latin typeface="Century Gothic" panose="020B0502020202020204" pitchFamily="34" charset="0"/>
              </a:rPr>
              <a:t>Mean </a:t>
            </a:r>
            <a:r>
              <a:rPr lang="en-US" sz="1900" dirty="0">
                <a:solidFill>
                  <a:schemeClr val="bg1"/>
                </a:solidFill>
                <a:latin typeface="Century Gothic" panose="020B0502020202020204" pitchFamily="34" charset="0"/>
              </a:rPr>
              <a:t>L</a:t>
            </a:r>
            <a:r>
              <a:rPr lang="en-US" sz="1900" dirty="0" smtClean="0">
                <a:solidFill>
                  <a:schemeClr val="bg1"/>
                </a:solidFill>
                <a:latin typeface="Century Gothic" panose="020B0502020202020204" pitchFamily="34" charset="0"/>
              </a:rPr>
              <a:t>evels </a:t>
            </a:r>
            <a:r>
              <a:rPr lang="en-US" sz="1900" dirty="0">
                <a:solidFill>
                  <a:schemeClr val="bg1"/>
                </a:solidFill>
                <a:latin typeface="Century Gothic" panose="020B0502020202020204" pitchFamily="34" charset="0"/>
              </a:rPr>
              <a:t>of </a:t>
            </a:r>
            <a:r>
              <a:rPr lang="en-US" sz="1900" dirty="0" smtClean="0">
                <a:solidFill>
                  <a:schemeClr val="bg1"/>
                </a:solidFill>
                <a:latin typeface="Century Gothic" panose="020B0502020202020204" pitchFamily="34" charset="0"/>
              </a:rPr>
              <a:t>Fine </a:t>
            </a:r>
            <a:r>
              <a:rPr lang="en-US" sz="1900" dirty="0">
                <a:solidFill>
                  <a:schemeClr val="bg1"/>
                </a:solidFill>
                <a:latin typeface="Century Gothic" panose="020B0502020202020204" pitchFamily="34" charset="0"/>
              </a:rPr>
              <a:t>P</a:t>
            </a:r>
            <a:r>
              <a:rPr lang="en-US" sz="1900" dirty="0" smtClean="0">
                <a:solidFill>
                  <a:schemeClr val="bg1"/>
                </a:solidFill>
                <a:latin typeface="Century Gothic" panose="020B0502020202020204" pitchFamily="34" charset="0"/>
              </a:rPr>
              <a:t>articulate </a:t>
            </a:r>
            <a:r>
              <a:rPr lang="en-US" sz="1900" dirty="0">
                <a:solidFill>
                  <a:schemeClr val="bg1"/>
                </a:solidFill>
                <a:latin typeface="Century Gothic" panose="020B0502020202020204" pitchFamily="34" charset="0"/>
              </a:rPr>
              <a:t>M</a:t>
            </a:r>
            <a:r>
              <a:rPr lang="en-US" sz="1900" dirty="0" smtClean="0">
                <a:solidFill>
                  <a:schemeClr val="bg1"/>
                </a:solidFill>
                <a:latin typeface="Century Gothic" panose="020B0502020202020204" pitchFamily="34" charset="0"/>
              </a:rPr>
              <a:t>atter in Cities</a:t>
            </a:r>
            <a:endParaRPr lang="en-US" sz="19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912242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6113" t="33588" r="17434" b="34303"/>
          <a:stretch/>
        </p:blipFill>
        <p:spPr>
          <a:xfrm>
            <a:off x="248031" y="4927688"/>
            <a:ext cx="885825" cy="879997"/>
          </a:xfrm>
          <a:prstGeom prst="rect">
            <a:avLst/>
          </a:prstGeom>
        </p:spPr>
      </p:pic>
      <p:sp>
        <p:nvSpPr>
          <p:cNvPr id="9" name="TextBox 8"/>
          <p:cNvSpPr txBox="1"/>
          <p:nvPr/>
        </p:nvSpPr>
        <p:spPr>
          <a:xfrm>
            <a:off x="1133856" y="1605665"/>
            <a:ext cx="6767601" cy="369332"/>
          </a:xfrm>
          <a:prstGeom prst="rect">
            <a:avLst/>
          </a:prstGeom>
          <a:noFill/>
        </p:spPr>
        <p:txBody>
          <a:bodyPr wrap="square" rtlCol="0">
            <a:spAutoFit/>
          </a:bodyPr>
          <a:lstStyle>
            <a:defPPr>
              <a:defRPr lang="en-US"/>
            </a:defPPr>
            <a:lvl1pPr>
              <a:defRPr sz="3600" b="1">
                <a:solidFill>
                  <a:schemeClr val="bg2">
                    <a:lumMod val="50000"/>
                  </a:schemeClr>
                </a:solidFill>
                <a:latin typeface="Century Gothic" panose="020B0502020202020204" pitchFamily="34" charset="0"/>
              </a:defRPr>
            </a:lvl1pPr>
          </a:lstStyle>
          <a:p>
            <a:pPr algn="ctr"/>
            <a:r>
              <a:rPr lang="en-US" sz="1800" i="1" dirty="0">
                <a:solidFill>
                  <a:srgbClr val="595555"/>
                </a:solidFill>
              </a:rPr>
              <a:t>Case Study: Maricopa County Health &amp; Air Quality</a:t>
            </a:r>
          </a:p>
        </p:txBody>
      </p:sp>
      <p:pic>
        <p:nvPicPr>
          <p:cNvPr id="7" name="Picture 2" descr="http://eoimages.gsfc.nasa.gov/images/imagerecords/0/687/world_2000_110_rgb1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451" y="2289848"/>
            <a:ext cx="4585280" cy="23317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115568" y="4953615"/>
            <a:ext cx="7774484" cy="830997"/>
          </a:xfrm>
          <a:prstGeom prst="rect">
            <a:avLst/>
          </a:prstGeom>
          <a:noFill/>
        </p:spPr>
        <p:txBody>
          <a:bodyPr wrap="square" rtlCol="0" anchor="ctr">
            <a:spAutoFit/>
          </a:bodyPr>
          <a:lstStyle/>
          <a:p>
            <a:pPr algn="just"/>
            <a:r>
              <a:rPr lang="en-US" sz="1200" dirty="0">
                <a:solidFill>
                  <a:srgbClr val="595555"/>
                </a:solidFill>
              </a:rPr>
              <a:t>The current proposed methodology for 11.6.2 is to use the </a:t>
            </a:r>
            <a:r>
              <a:rPr lang="en-US" sz="1200" i="1" dirty="0">
                <a:solidFill>
                  <a:srgbClr val="595555"/>
                </a:solidFill>
              </a:rPr>
              <a:t>WHO Ambient Air Pollution in Cities Database</a:t>
            </a:r>
            <a:r>
              <a:rPr lang="en-US" sz="1200" dirty="0">
                <a:solidFill>
                  <a:srgbClr val="595555"/>
                </a:solidFill>
              </a:rPr>
              <a:t>. As the WHO coverage map above illustrates, there are many data gaps around the world, particularly in Africa. Utilizing an EO-driven methodology like the one shown here with MODIS may provide </a:t>
            </a:r>
            <a:r>
              <a:rPr lang="en-US" sz="1200" dirty="0">
                <a:solidFill>
                  <a:srgbClr val="595555"/>
                </a:solidFill>
              </a:rPr>
              <a:t>a useful supplement </a:t>
            </a:r>
            <a:r>
              <a:rPr lang="en-US" sz="1200" dirty="0">
                <a:solidFill>
                  <a:srgbClr val="595555"/>
                </a:solidFill>
              </a:rPr>
              <a:t>in filling  the </a:t>
            </a:r>
            <a:r>
              <a:rPr lang="en-US" sz="1200" dirty="0">
                <a:solidFill>
                  <a:srgbClr val="595555"/>
                </a:solidFill>
              </a:rPr>
              <a:t>data </a:t>
            </a:r>
            <a:r>
              <a:rPr lang="en-US" sz="1200" dirty="0">
                <a:solidFill>
                  <a:srgbClr val="595555"/>
                </a:solidFill>
              </a:rPr>
              <a:t>gaps, as </a:t>
            </a:r>
            <a:r>
              <a:rPr lang="en-US" sz="1200" dirty="0">
                <a:solidFill>
                  <a:srgbClr val="595555"/>
                </a:solidFill>
              </a:rPr>
              <a:t>many EO satellites </a:t>
            </a:r>
            <a:r>
              <a:rPr lang="en-US" sz="1200" dirty="0">
                <a:solidFill>
                  <a:srgbClr val="595555"/>
                </a:solidFill>
              </a:rPr>
              <a:t>have global coverage. </a:t>
            </a:r>
            <a:endParaRPr lang="en-US" sz="1200" dirty="0">
              <a:solidFill>
                <a:srgbClr val="595555"/>
              </a:solidFill>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285" y="2289848"/>
            <a:ext cx="3774292" cy="2331720"/>
          </a:xfrm>
          <a:prstGeom prst="rect">
            <a:avLst/>
          </a:prstGeom>
          <a:ln>
            <a:solidFill>
              <a:srgbClr val="555659"/>
            </a:solidFill>
          </a:ln>
        </p:spPr>
      </p:pic>
      <p:sp>
        <p:nvSpPr>
          <p:cNvPr id="10" name="Text Placeholder 2"/>
          <p:cNvSpPr txBox="1">
            <a:spLocks/>
          </p:cNvSpPr>
          <p:nvPr/>
        </p:nvSpPr>
        <p:spPr>
          <a:xfrm>
            <a:off x="1516911" y="1143000"/>
            <a:ext cx="7477070" cy="63579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prstClr val="white"/>
                </a:solidFill>
              </a:rPr>
              <a:t>11.6.2: </a:t>
            </a:r>
            <a:r>
              <a:rPr lang="en-US" sz="1800" dirty="0">
                <a:solidFill>
                  <a:prstClr val="white"/>
                </a:solidFill>
              </a:rPr>
              <a:t>Annual Mean Levels of Fine Particulate Matter in Cities</a:t>
            </a:r>
          </a:p>
        </p:txBody>
      </p:sp>
      <p:sp>
        <p:nvSpPr>
          <p:cNvPr id="11" name="Rectangle 10"/>
          <p:cNvSpPr/>
          <p:nvPr/>
        </p:nvSpPr>
        <p:spPr>
          <a:xfrm>
            <a:off x="184023" y="4855990"/>
            <a:ext cx="8767953" cy="1018557"/>
          </a:xfrm>
          <a:prstGeom prst="rect">
            <a:avLst/>
          </a:prstGeom>
          <a:noFill/>
          <a:ln w="28575">
            <a:solidFill>
              <a:srgbClr val="555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Text Placeholder 2"/>
          <p:cNvSpPr txBox="1">
            <a:spLocks/>
          </p:cNvSpPr>
          <p:nvPr/>
        </p:nvSpPr>
        <p:spPr>
          <a:xfrm>
            <a:off x="1511646" y="355631"/>
            <a:ext cx="9969427" cy="84772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dirty="0">
                <a:solidFill>
                  <a:schemeClr val="bg1"/>
                </a:solidFill>
                <a:latin typeface="Century Gothic" panose="020B0502020202020204" pitchFamily="34" charset="0"/>
              </a:rPr>
              <a:t>11.6.2: </a:t>
            </a:r>
            <a:r>
              <a:rPr lang="en-US" sz="1900" dirty="0">
                <a:solidFill>
                  <a:schemeClr val="bg1"/>
                </a:solidFill>
                <a:latin typeface="Century Gothic" panose="020B0502020202020204" pitchFamily="34" charset="0"/>
              </a:rPr>
              <a:t>Annual </a:t>
            </a:r>
            <a:r>
              <a:rPr lang="en-US" sz="1900" dirty="0" smtClean="0">
                <a:solidFill>
                  <a:schemeClr val="bg1"/>
                </a:solidFill>
                <a:latin typeface="Century Gothic" panose="020B0502020202020204" pitchFamily="34" charset="0"/>
              </a:rPr>
              <a:t>Mean </a:t>
            </a:r>
            <a:r>
              <a:rPr lang="en-US" sz="1900" dirty="0">
                <a:solidFill>
                  <a:schemeClr val="bg1"/>
                </a:solidFill>
                <a:latin typeface="Century Gothic" panose="020B0502020202020204" pitchFamily="34" charset="0"/>
              </a:rPr>
              <a:t>L</a:t>
            </a:r>
            <a:r>
              <a:rPr lang="en-US" sz="1900" dirty="0" smtClean="0">
                <a:solidFill>
                  <a:schemeClr val="bg1"/>
                </a:solidFill>
                <a:latin typeface="Century Gothic" panose="020B0502020202020204" pitchFamily="34" charset="0"/>
              </a:rPr>
              <a:t>evels </a:t>
            </a:r>
            <a:r>
              <a:rPr lang="en-US" sz="1900" dirty="0">
                <a:solidFill>
                  <a:schemeClr val="bg1"/>
                </a:solidFill>
                <a:latin typeface="Century Gothic" panose="020B0502020202020204" pitchFamily="34" charset="0"/>
              </a:rPr>
              <a:t>of </a:t>
            </a:r>
            <a:r>
              <a:rPr lang="en-US" sz="1900" dirty="0" smtClean="0">
                <a:solidFill>
                  <a:schemeClr val="bg1"/>
                </a:solidFill>
                <a:latin typeface="Century Gothic" panose="020B0502020202020204" pitchFamily="34" charset="0"/>
              </a:rPr>
              <a:t>Fine </a:t>
            </a:r>
            <a:r>
              <a:rPr lang="en-US" sz="1900" dirty="0">
                <a:solidFill>
                  <a:schemeClr val="bg1"/>
                </a:solidFill>
                <a:latin typeface="Century Gothic" panose="020B0502020202020204" pitchFamily="34" charset="0"/>
              </a:rPr>
              <a:t>P</a:t>
            </a:r>
            <a:r>
              <a:rPr lang="en-US" sz="1900" dirty="0" smtClean="0">
                <a:solidFill>
                  <a:schemeClr val="bg1"/>
                </a:solidFill>
                <a:latin typeface="Century Gothic" panose="020B0502020202020204" pitchFamily="34" charset="0"/>
              </a:rPr>
              <a:t>articulate </a:t>
            </a:r>
            <a:r>
              <a:rPr lang="en-US" sz="1900" dirty="0">
                <a:solidFill>
                  <a:schemeClr val="bg1"/>
                </a:solidFill>
                <a:latin typeface="Century Gothic" panose="020B0502020202020204" pitchFamily="34" charset="0"/>
              </a:rPr>
              <a:t>M</a:t>
            </a:r>
            <a:r>
              <a:rPr lang="en-US" sz="1900" dirty="0" smtClean="0">
                <a:solidFill>
                  <a:schemeClr val="bg1"/>
                </a:solidFill>
                <a:latin typeface="Century Gothic" panose="020B0502020202020204" pitchFamily="34" charset="0"/>
              </a:rPr>
              <a:t>atter in Cities</a:t>
            </a:r>
            <a:endParaRPr lang="en-US" sz="19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56418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7030828" y="3275922"/>
          <a:ext cx="1965890" cy="1015805"/>
        </p:xfrm>
        <a:graphic>
          <a:graphicData uri="http://schemas.openxmlformats.org/drawingml/2006/table">
            <a:tbl>
              <a:tblPr firstRow="1" bandRow="1">
                <a:tableStyleId>{5C22544A-7EE6-4342-B048-85BDC9FD1C3A}</a:tableStyleId>
              </a:tblPr>
              <a:tblGrid>
                <a:gridCol w="548926"/>
                <a:gridCol w="1416964"/>
              </a:tblGrid>
              <a:tr h="480060">
                <a:tc>
                  <a:txBody>
                    <a:bodyPr/>
                    <a:lstStyle/>
                    <a:p>
                      <a:pPr algn="r"/>
                      <a:r>
                        <a:rPr lang="en-US" sz="1400" dirty="0" smtClean="0"/>
                        <a:t>Year</a:t>
                      </a:r>
                      <a:endParaRPr lang="en-US" sz="1400" dirty="0"/>
                    </a:p>
                  </a:txBody>
                  <a:tcPr marL="68580" marR="68580" marT="34290" marB="34290">
                    <a:solidFill>
                      <a:srgbClr val="2F8AB4"/>
                    </a:solidFill>
                  </a:tcPr>
                </a:tc>
                <a:tc>
                  <a:txBody>
                    <a:bodyPr/>
                    <a:lstStyle/>
                    <a:p>
                      <a:pPr marL="0" marR="0" indent="0" algn="ctr" defTabSz="2743200" rtl="0" eaLnBrk="1" fontAlgn="auto" latinLnBrk="0" hangingPunct="1">
                        <a:lnSpc>
                          <a:spcPct val="100000"/>
                        </a:lnSpc>
                        <a:spcBef>
                          <a:spcPts val="0"/>
                        </a:spcBef>
                        <a:spcAft>
                          <a:spcPts val="0"/>
                        </a:spcAft>
                        <a:buClrTx/>
                        <a:buSzTx/>
                        <a:buFontTx/>
                        <a:buNone/>
                        <a:tabLst/>
                        <a:defRPr/>
                      </a:pPr>
                      <a:r>
                        <a:rPr lang="en-US" sz="1400" dirty="0" smtClean="0"/>
                        <a:t>Total Forested Area</a:t>
                      </a:r>
                      <a:endParaRPr lang="en-US" sz="1400" dirty="0"/>
                    </a:p>
                  </a:txBody>
                  <a:tcPr marL="68580" marR="68580" marT="34290" marB="34290">
                    <a:solidFill>
                      <a:srgbClr val="2F8AB4"/>
                    </a:solidFill>
                  </a:tcPr>
                </a:tc>
              </a:tr>
              <a:tr h="287451">
                <a:tc>
                  <a:txBody>
                    <a:bodyPr/>
                    <a:lstStyle/>
                    <a:p>
                      <a:pPr algn="r" fontAlgn="b"/>
                      <a:r>
                        <a:rPr lang="en-US" sz="1400" b="0" i="0" u="none" strike="noStrike" dirty="0" smtClean="0">
                          <a:solidFill>
                            <a:srgbClr val="595555"/>
                          </a:solidFill>
                          <a:effectLst/>
                          <a:latin typeface="+mn-lt"/>
                        </a:rPr>
                        <a:t>2010</a:t>
                      </a:r>
                      <a:endParaRPr lang="en-US" sz="1400" b="0" i="0" u="none" strike="noStrike" dirty="0">
                        <a:solidFill>
                          <a:srgbClr val="595555"/>
                        </a:solidFill>
                        <a:effectLst/>
                        <a:latin typeface="+mn-lt"/>
                      </a:endParaRPr>
                    </a:p>
                  </a:txBody>
                  <a:tcPr marL="7144" marR="7144" marT="7144" marB="0" anchor="b"/>
                </a:tc>
                <a:tc>
                  <a:txBody>
                    <a:bodyPr/>
                    <a:lstStyle/>
                    <a:p>
                      <a:pPr algn="ctr" fontAlgn="b"/>
                      <a:r>
                        <a:rPr lang="en-US" sz="1400" kern="1200" dirty="0" smtClean="0">
                          <a:solidFill>
                            <a:schemeClr val="dk1"/>
                          </a:solidFill>
                          <a:effectLst/>
                          <a:latin typeface="+mn-lt"/>
                          <a:ea typeface="+mn-ea"/>
                          <a:cs typeface="+mn-cs"/>
                        </a:rPr>
                        <a:t>1081246.5 km</a:t>
                      </a:r>
                      <a:r>
                        <a:rPr lang="en-US" sz="1400" baseline="30000" dirty="0" smtClean="0">
                          <a:solidFill>
                            <a:srgbClr val="595555"/>
                          </a:solidFill>
                        </a:rPr>
                        <a:t>2</a:t>
                      </a:r>
                      <a:endParaRPr lang="en-US" sz="1500" b="0" i="0" u="none" strike="noStrike" dirty="0">
                        <a:solidFill>
                          <a:srgbClr val="595555"/>
                        </a:solidFill>
                        <a:effectLst/>
                        <a:latin typeface="+mn-lt"/>
                      </a:endParaRPr>
                    </a:p>
                  </a:txBody>
                  <a:tcPr marL="7144" marR="7144" marT="7144" marB="0" anchor="b"/>
                </a:tc>
              </a:tr>
              <a:tr h="233054">
                <a:tc>
                  <a:txBody>
                    <a:bodyPr/>
                    <a:lstStyle/>
                    <a:p>
                      <a:pPr algn="r" fontAlgn="b"/>
                      <a:r>
                        <a:rPr lang="en-US" sz="1400" b="0" i="0" u="none" strike="noStrike" dirty="0">
                          <a:solidFill>
                            <a:srgbClr val="595555"/>
                          </a:solidFill>
                          <a:effectLst/>
                          <a:latin typeface="+mn-lt"/>
                        </a:rPr>
                        <a:t>2015</a:t>
                      </a:r>
                    </a:p>
                  </a:txBody>
                  <a:tcPr marL="7144" marR="7144" marT="7144" marB="0" anchor="b"/>
                </a:tc>
                <a:tc>
                  <a:txBody>
                    <a:bodyPr/>
                    <a:lstStyle/>
                    <a:p>
                      <a:pPr algn="ctr" fontAlgn="b"/>
                      <a:r>
                        <a:rPr lang="en-US" sz="1400" kern="1200" dirty="0" smtClean="0">
                          <a:solidFill>
                            <a:schemeClr val="dk1"/>
                          </a:solidFill>
                          <a:effectLst/>
                          <a:latin typeface="+mn-lt"/>
                          <a:ea typeface="+mn-ea"/>
                          <a:cs typeface="+mn-cs"/>
                        </a:rPr>
                        <a:t>1041258.6 km</a:t>
                      </a:r>
                      <a:r>
                        <a:rPr lang="en-US" sz="1200" baseline="30000" dirty="0" smtClean="0">
                          <a:solidFill>
                            <a:srgbClr val="595555"/>
                          </a:solidFill>
                        </a:rPr>
                        <a:t>2</a:t>
                      </a:r>
                      <a:endParaRPr lang="en-US" sz="1400" b="0" i="0" u="none" strike="noStrike" dirty="0">
                        <a:solidFill>
                          <a:srgbClr val="595555"/>
                        </a:solidFill>
                        <a:effectLst/>
                        <a:latin typeface="+mn-lt"/>
                      </a:endParaRPr>
                    </a:p>
                  </a:txBody>
                  <a:tcPr marL="7144" marR="7144" marT="7144" marB="0" anchor="b"/>
                </a:tc>
              </a:tr>
            </a:tbl>
          </a:graphicData>
        </a:graphic>
      </p:graphicFrame>
      <p:graphicFrame>
        <p:nvGraphicFramePr>
          <p:cNvPr id="6" name="Table 5"/>
          <p:cNvGraphicFramePr>
            <a:graphicFrameLocks noGrp="1"/>
          </p:cNvGraphicFramePr>
          <p:nvPr>
            <p:extLst/>
          </p:nvPr>
        </p:nvGraphicFramePr>
        <p:xfrm>
          <a:off x="5989324" y="1893501"/>
          <a:ext cx="3007394" cy="1268254"/>
        </p:xfrm>
        <a:graphic>
          <a:graphicData uri="http://schemas.openxmlformats.org/drawingml/2006/table">
            <a:tbl>
              <a:tblPr firstRow="1" bandRow="1">
                <a:tableStyleId>{5C22544A-7EE6-4342-B048-85BDC9FD1C3A}</a:tableStyleId>
              </a:tblPr>
              <a:tblGrid>
                <a:gridCol w="1916927"/>
                <a:gridCol w="1090467"/>
              </a:tblGrid>
              <a:tr h="418624">
                <a:tc>
                  <a:txBody>
                    <a:bodyPr/>
                    <a:lstStyle/>
                    <a:p>
                      <a:pPr algn="r" fontAlgn="b"/>
                      <a:r>
                        <a:rPr lang="en-US" sz="1400" b="1" i="0" u="none" strike="noStrike" dirty="0" smtClean="0">
                          <a:solidFill>
                            <a:schemeClr val="bg1"/>
                          </a:solidFill>
                          <a:effectLst/>
                          <a:latin typeface="+mn-lt"/>
                        </a:rPr>
                        <a:t>Change in Forested Area</a:t>
                      </a:r>
                      <a:endParaRPr lang="en-US" sz="1400" b="1" i="0" u="none" strike="noStrike" dirty="0">
                        <a:solidFill>
                          <a:schemeClr val="bg1"/>
                        </a:solidFill>
                        <a:effectLst/>
                        <a:latin typeface="+mn-lt"/>
                      </a:endParaRPr>
                    </a:p>
                  </a:txBody>
                  <a:tcPr marL="7144" marR="7144" marT="7144" marB="0" anchor="b">
                    <a:solidFill>
                      <a:srgbClr val="2F8AB4"/>
                    </a:solidFill>
                  </a:tcPr>
                </a:tc>
                <a:tc>
                  <a:txBody>
                    <a:bodyPr/>
                    <a:lstStyle/>
                    <a:p>
                      <a:pPr algn="ctr" fontAlgn="b"/>
                      <a:r>
                        <a:rPr lang="en-US" sz="1500" b="1" i="0" u="none" strike="noStrike" dirty="0" smtClean="0">
                          <a:solidFill>
                            <a:schemeClr val="bg1"/>
                          </a:solidFill>
                          <a:effectLst/>
                          <a:latin typeface="+mn-lt"/>
                        </a:rPr>
                        <a:t>2010 - 2015</a:t>
                      </a:r>
                      <a:endParaRPr lang="en-US" sz="1500" b="1" i="0" u="none" strike="noStrike" dirty="0">
                        <a:solidFill>
                          <a:schemeClr val="bg1"/>
                        </a:solidFill>
                        <a:effectLst/>
                        <a:latin typeface="+mn-lt"/>
                      </a:endParaRPr>
                    </a:p>
                  </a:txBody>
                  <a:tcPr marL="7144" marR="7144" marT="7144" marB="0" anchor="b">
                    <a:solidFill>
                      <a:srgbClr val="2F8AB4"/>
                    </a:solidFill>
                  </a:tcPr>
                </a:tc>
              </a:tr>
              <a:tr h="278130">
                <a:tc>
                  <a:txBody>
                    <a:bodyPr/>
                    <a:lstStyle/>
                    <a:p>
                      <a:pPr algn="r" fontAlgn="b"/>
                      <a:r>
                        <a:rPr lang="en-US" sz="1400" b="0" i="0" u="none" strike="noStrike" dirty="0">
                          <a:solidFill>
                            <a:srgbClr val="595555"/>
                          </a:solidFill>
                          <a:effectLst/>
                          <a:latin typeface="+mn-lt"/>
                        </a:rPr>
                        <a:t>Overall Change</a:t>
                      </a:r>
                    </a:p>
                  </a:txBody>
                  <a:tcPr marL="7144" marR="7144" marT="7144" marB="0" anchor="b"/>
                </a:tc>
                <a:tc>
                  <a:txBody>
                    <a:bodyPr/>
                    <a:lstStyle/>
                    <a:p>
                      <a:pPr algn="ctr" fontAlgn="b"/>
                      <a:r>
                        <a:rPr lang="en-US" sz="1400" b="0" i="0" u="none" strike="noStrike" dirty="0" smtClean="0">
                          <a:solidFill>
                            <a:srgbClr val="595555"/>
                          </a:solidFill>
                          <a:effectLst/>
                          <a:latin typeface="+mn-lt"/>
                        </a:rPr>
                        <a:t>-0.03840</a:t>
                      </a:r>
                      <a:endParaRPr lang="en-US" sz="1400" b="0" i="0" u="none" strike="noStrike" dirty="0">
                        <a:solidFill>
                          <a:srgbClr val="595555"/>
                        </a:solidFill>
                        <a:effectLst/>
                        <a:latin typeface="+mn-lt"/>
                      </a:endParaRPr>
                    </a:p>
                  </a:txBody>
                  <a:tcPr marL="7144" marR="7144" marT="7144" marB="0" anchor="b"/>
                </a:tc>
              </a:tr>
              <a:tr h="278130">
                <a:tc>
                  <a:txBody>
                    <a:bodyPr/>
                    <a:lstStyle/>
                    <a:p>
                      <a:pPr algn="r" fontAlgn="b"/>
                      <a:r>
                        <a:rPr lang="en-US" sz="1400" b="0" i="0" u="none" strike="noStrike" dirty="0">
                          <a:solidFill>
                            <a:srgbClr val="595555"/>
                          </a:solidFill>
                          <a:effectLst/>
                          <a:latin typeface="+mn-lt"/>
                        </a:rPr>
                        <a:t>Est. Annual Change</a:t>
                      </a:r>
                    </a:p>
                  </a:txBody>
                  <a:tcPr marL="7144" marR="7144" marT="7144" marB="0" anchor="b"/>
                </a:tc>
                <a:tc>
                  <a:txBody>
                    <a:bodyPr/>
                    <a:lstStyle/>
                    <a:p>
                      <a:pPr marL="0" algn="ctr" defTabSz="914400" rtl="0" eaLnBrk="1" fontAlgn="b" latinLnBrk="0" hangingPunct="1"/>
                      <a:r>
                        <a:rPr lang="en-US" sz="1400" b="0" i="0" u="none" strike="noStrike" kern="1200" dirty="0" smtClean="0">
                          <a:solidFill>
                            <a:srgbClr val="595555"/>
                          </a:solidFill>
                          <a:effectLst/>
                          <a:latin typeface="+mn-lt"/>
                          <a:ea typeface="+mn-ea"/>
                          <a:cs typeface="+mn-cs"/>
                        </a:rPr>
                        <a:t> -0.00768</a:t>
                      </a:r>
                      <a:endParaRPr lang="en-US" sz="1400" b="0" i="0" u="none" strike="noStrike" kern="1200" dirty="0">
                        <a:solidFill>
                          <a:srgbClr val="595555"/>
                        </a:solidFill>
                        <a:effectLst/>
                        <a:latin typeface="+mn-lt"/>
                        <a:ea typeface="+mn-ea"/>
                        <a:cs typeface="+mn-cs"/>
                      </a:endParaRPr>
                    </a:p>
                  </a:txBody>
                  <a:tcPr marL="7144" marR="7144" marT="7144" marB="0" anchor="b"/>
                </a:tc>
              </a:tr>
              <a:tr h="278130">
                <a:tc>
                  <a:txBody>
                    <a:bodyPr/>
                    <a:lstStyle/>
                    <a:p>
                      <a:pPr algn="r" fontAlgn="b"/>
                      <a:r>
                        <a:rPr lang="en-US" sz="1400" b="0" i="0" u="none" strike="noStrike" dirty="0">
                          <a:solidFill>
                            <a:srgbClr val="595555"/>
                          </a:solidFill>
                          <a:effectLst/>
                          <a:latin typeface="+mn-lt"/>
                        </a:rPr>
                        <a:t>% Est. Annual Change</a:t>
                      </a:r>
                    </a:p>
                  </a:txBody>
                  <a:tcPr marL="7144" marR="7144" marT="7144" marB="0" anchor="b"/>
                </a:tc>
                <a:tc>
                  <a:txBody>
                    <a:bodyPr/>
                    <a:lstStyle/>
                    <a:p>
                      <a:pPr marL="0" algn="ctr" defTabSz="914400" rtl="0" eaLnBrk="1" fontAlgn="b" latinLnBrk="0" hangingPunct="1"/>
                      <a:r>
                        <a:rPr lang="en-US" sz="1400" b="0" i="0" u="none" strike="noStrike" kern="1200" dirty="0" smtClean="0">
                          <a:solidFill>
                            <a:srgbClr val="595555"/>
                          </a:solidFill>
                          <a:effectLst/>
                          <a:latin typeface="+mn-lt"/>
                          <a:ea typeface="+mn-ea"/>
                          <a:cs typeface="+mn-cs"/>
                        </a:rPr>
                        <a:t>-0.768%</a:t>
                      </a:r>
                      <a:endParaRPr lang="en-US" sz="1400" b="0" i="0" u="none" strike="noStrike" kern="1200" dirty="0">
                        <a:solidFill>
                          <a:srgbClr val="595555"/>
                        </a:solidFill>
                        <a:effectLst/>
                        <a:latin typeface="+mn-lt"/>
                        <a:ea typeface="+mn-ea"/>
                        <a:cs typeface="+mn-cs"/>
                      </a:endParaRPr>
                    </a:p>
                  </a:txBody>
                  <a:tcPr marL="7144" marR="7144" marT="7144" marB="0" anchor="b"/>
                </a:tc>
              </a:tr>
            </a:tbl>
          </a:graphicData>
        </a:graphic>
      </p:graphicFrame>
      <p:sp>
        <p:nvSpPr>
          <p:cNvPr id="9" name="TextBox 8"/>
          <p:cNvSpPr txBox="1"/>
          <p:nvPr/>
        </p:nvSpPr>
        <p:spPr>
          <a:xfrm>
            <a:off x="415109" y="1866743"/>
            <a:ext cx="5303160" cy="369332"/>
          </a:xfrm>
          <a:prstGeom prst="rect">
            <a:avLst/>
          </a:prstGeom>
          <a:noFill/>
        </p:spPr>
        <p:txBody>
          <a:bodyPr wrap="square" rtlCol="0">
            <a:spAutoFit/>
          </a:bodyPr>
          <a:lstStyle/>
          <a:p>
            <a:r>
              <a:rPr lang="en-US" b="1" i="1" dirty="0">
                <a:solidFill>
                  <a:srgbClr val="595555"/>
                </a:solidFill>
              </a:rPr>
              <a:t>Case Study: Everglades Eco Forecasting </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3532" t="65485" r="50015" b="2406"/>
          <a:stretch/>
        </p:blipFill>
        <p:spPr>
          <a:xfrm>
            <a:off x="238881" y="4945140"/>
            <a:ext cx="885050" cy="879227"/>
          </a:xfrm>
          <a:prstGeom prst="rect">
            <a:avLst/>
          </a:prstGeom>
        </p:spPr>
      </p:pic>
      <p:grpSp>
        <p:nvGrpSpPr>
          <p:cNvPr id="21" name="Group 20"/>
          <p:cNvGrpSpPr>
            <a:grpSpLocks noChangeAspect="1"/>
          </p:cNvGrpSpPr>
          <p:nvPr/>
        </p:nvGrpSpPr>
        <p:grpSpPr>
          <a:xfrm>
            <a:off x="2521512" y="2465316"/>
            <a:ext cx="2311030" cy="2132119"/>
            <a:chOff x="481263" y="178021"/>
            <a:chExt cx="6304548" cy="5816475"/>
          </a:xfrm>
        </p:grpSpPr>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13825" r="23496"/>
            <a:stretch/>
          </p:blipFill>
          <p:spPr>
            <a:xfrm>
              <a:off x="481263" y="178021"/>
              <a:ext cx="6304548" cy="5753502"/>
            </a:xfrm>
            <a:prstGeom prst="rect">
              <a:avLst/>
            </a:prstGeom>
          </p:spPr>
        </p:pic>
        <p:sp>
          <p:nvSpPr>
            <p:cNvPr id="20" name="TextBox 19"/>
            <p:cNvSpPr txBox="1"/>
            <p:nvPr/>
          </p:nvSpPr>
          <p:spPr>
            <a:xfrm>
              <a:off x="1740397" y="5238836"/>
              <a:ext cx="1747881" cy="755660"/>
            </a:xfrm>
            <a:prstGeom prst="rect">
              <a:avLst/>
            </a:prstGeom>
            <a:noFill/>
          </p:spPr>
          <p:txBody>
            <a:bodyPr wrap="square" rtlCol="0">
              <a:spAutoFit/>
            </a:bodyPr>
            <a:lstStyle/>
            <a:p>
              <a:r>
                <a:rPr lang="en-US" sz="1200" dirty="0">
                  <a:solidFill>
                    <a:srgbClr val="595555"/>
                  </a:solidFill>
                </a:rPr>
                <a:t>2015</a:t>
              </a:r>
              <a:endParaRPr lang="en-US" sz="1200" dirty="0">
                <a:solidFill>
                  <a:srgbClr val="595555"/>
                </a:solidFill>
              </a:endParaRPr>
            </a:p>
          </p:txBody>
        </p:sp>
      </p:grpSp>
      <p:pic>
        <p:nvPicPr>
          <p:cNvPr id="19" name="Picture 1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31395" y="3294210"/>
            <a:ext cx="1898161" cy="1309394"/>
          </a:xfrm>
          <a:prstGeom prst="rect">
            <a:avLst/>
          </a:prstGeom>
        </p:spPr>
      </p:pic>
      <p:grpSp>
        <p:nvGrpSpPr>
          <p:cNvPr id="17" name="Group 16"/>
          <p:cNvGrpSpPr>
            <a:grpSpLocks noChangeAspect="1"/>
          </p:cNvGrpSpPr>
          <p:nvPr/>
        </p:nvGrpSpPr>
        <p:grpSpPr>
          <a:xfrm>
            <a:off x="147448" y="2465316"/>
            <a:ext cx="2519027" cy="2115227"/>
            <a:chOff x="1456942" y="1511773"/>
            <a:chExt cx="6244390" cy="5753501"/>
          </a:xfrm>
        </p:grpSpPr>
        <p:pic>
          <p:nvPicPr>
            <p:cNvPr id="15" name="Picture 14"/>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60" r="24059"/>
            <a:stretch/>
          </p:blipFill>
          <p:spPr>
            <a:xfrm>
              <a:off x="1456942" y="1511773"/>
              <a:ext cx="6244390" cy="5753501"/>
            </a:xfrm>
            <a:prstGeom prst="rect">
              <a:avLst/>
            </a:prstGeom>
          </p:spPr>
        </p:pic>
        <p:sp>
          <p:nvSpPr>
            <p:cNvPr id="16" name="TextBox 15"/>
            <p:cNvSpPr txBox="1"/>
            <p:nvPr/>
          </p:nvSpPr>
          <p:spPr>
            <a:xfrm>
              <a:off x="1526767" y="6350666"/>
              <a:ext cx="1419236" cy="753448"/>
            </a:xfrm>
            <a:prstGeom prst="rect">
              <a:avLst/>
            </a:prstGeom>
            <a:noFill/>
          </p:spPr>
          <p:txBody>
            <a:bodyPr wrap="square" rtlCol="0">
              <a:spAutoFit/>
            </a:bodyPr>
            <a:lstStyle/>
            <a:p>
              <a:r>
                <a:rPr lang="en-US" sz="1200" dirty="0">
                  <a:solidFill>
                    <a:srgbClr val="595555"/>
                  </a:solidFill>
                </a:rPr>
                <a:t>2010</a:t>
              </a:r>
              <a:endParaRPr lang="en-US" sz="1200" dirty="0">
                <a:solidFill>
                  <a:srgbClr val="595555"/>
                </a:solidFill>
              </a:endParaRPr>
            </a:p>
          </p:txBody>
        </p:sp>
      </p:grpSp>
      <p:sp>
        <p:nvSpPr>
          <p:cNvPr id="23" name="TextBox 22"/>
          <p:cNvSpPr txBox="1"/>
          <p:nvPr/>
        </p:nvSpPr>
        <p:spPr>
          <a:xfrm>
            <a:off x="1115568" y="4861283"/>
            <a:ext cx="7774484" cy="1015663"/>
          </a:xfrm>
          <a:prstGeom prst="rect">
            <a:avLst/>
          </a:prstGeom>
          <a:noFill/>
        </p:spPr>
        <p:txBody>
          <a:bodyPr wrap="square" rtlCol="0" anchor="ctr">
            <a:spAutoFit/>
          </a:bodyPr>
          <a:lstStyle/>
          <a:p>
            <a:pPr algn="just"/>
            <a:r>
              <a:rPr lang="en-US" sz="1200" dirty="0">
                <a:solidFill>
                  <a:srgbClr val="595555"/>
                </a:solidFill>
              </a:rPr>
              <a:t>Utilizing an EO-driven methodology in an open platform like Google Earth Engine as shown here with Landsat may provide </a:t>
            </a:r>
            <a:r>
              <a:rPr lang="en-US" sz="1200" dirty="0">
                <a:solidFill>
                  <a:srgbClr val="595555"/>
                </a:solidFill>
              </a:rPr>
              <a:t>a useful supplement </a:t>
            </a:r>
            <a:r>
              <a:rPr lang="en-US" sz="1200" dirty="0">
                <a:solidFill>
                  <a:srgbClr val="595555"/>
                </a:solidFill>
              </a:rPr>
              <a:t>in filling data gaps. This feasibility study shows that these methodologies are applicable and transferable to a broad array of forest types and thus can aid in constant monitoring supplementing the FAO Forest Resources Assessment which was recently published in 2015.</a:t>
            </a:r>
            <a:endParaRPr lang="en-US" sz="1200" dirty="0">
              <a:solidFill>
                <a:srgbClr val="595555"/>
              </a:solidFill>
            </a:endParaRPr>
          </a:p>
        </p:txBody>
      </p:sp>
      <p:sp>
        <p:nvSpPr>
          <p:cNvPr id="24" name="Rectangle 23"/>
          <p:cNvSpPr/>
          <p:nvPr/>
        </p:nvSpPr>
        <p:spPr>
          <a:xfrm>
            <a:off x="184023" y="4855990"/>
            <a:ext cx="8767953" cy="1018557"/>
          </a:xfrm>
          <a:prstGeom prst="rect">
            <a:avLst/>
          </a:prstGeom>
          <a:noFill/>
          <a:ln w="28575">
            <a:solidFill>
              <a:srgbClr val="555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Text Placeholder 2"/>
          <p:cNvSpPr txBox="1">
            <a:spLocks/>
          </p:cNvSpPr>
          <p:nvPr/>
        </p:nvSpPr>
        <p:spPr>
          <a:xfrm>
            <a:off x="1448572" y="1148541"/>
            <a:ext cx="7437470" cy="63579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prstClr val="white"/>
                </a:solidFill>
              </a:rPr>
              <a:t>15.2.1: </a:t>
            </a:r>
            <a:r>
              <a:rPr lang="en-US" sz="1800" dirty="0">
                <a:solidFill>
                  <a:prstClr val="white"/>
                </a:solidFill>
              </a:rPr>
              <a:t>Progress Towards Sustainable Forest Management</a:t>
            </a:r>
          </a:p>
        </p:txBody>
      </p:sp>
      <p:sp>
        <p:nvSpPr>
          <p:cNvPr id="22" name="Text Placeholder 2"/>
          <p:cNvSpPr txBox="1">
            <a:spLocks/>
          </p:cNvSpPr>
          <p:nvPr/>
        </p:nvSpPr>
        <p:spPr>
          <a:xfrm>
            <a:off x="1712489" y="359192"/>
            <a:ext cx="9916626" cy="84772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dirty="0" smtClean="0">
                <a:solidFill>
                  <a:schemeClr val="bg1"/>
                </a:solidFill>
                <a:latin typeface="Century Gothic" panose="020B0502020202020204" pitchFamily="34" charset="0"/>
              </a:rPr>
              <a:t>15.2.1: </a:t>
            </a:r>
            <a:r>
              <a:rPr lang="en-US" sz="1900" dirty="0">
                <a:solidFill>
                  <a:schemeClr val="bg1"/>
                </a:solidFill>
                <a:latin typeface="Century Gothic" panose="020B0502020202020204" pitchFamily="34" charset="0"/>
              </a:rPr>
              <a:t>Progress </a:t>
            </a:r>
            <a:r>
              <a:rPr lang="en-US" sz="1900" dirty="0" smtClean="0">
                <a:solidFill>
                  <a:schemeClr val="bg1"/>
                </a:solidFill>
                <a:latin typeface="Century Gothic" panose="020B0502020202020204" pitchFamily="34" charset="0"/>
              </a:rPr>
              <a:t>Towards </a:t>
            </a:r>
            <a:r>
              <a:rPr lang="en-US" sz="1900" dirty="0">
                <a:solidFill>
                  <a:schemeClr val="bg1"/>
                </a:solidFill>
                <a:latin typeface="Century Gothic" panose="020B0502020202020204" pitchFamily="34" charset="0"/>
              </a:rPr>
              <a:t>S</a:t>
            </a:r>
            <a:r>
              <a:rPr lang="en-US" sz="1900" dirty="0" smtClean="0">
                <a:solidFill>
                  <a:schemeClr val="bg1"/>
                </a:solidFill>
                <a:latin typeface="Century Gothic" panose="020B0502020202020204" pitchFamily="34" charset="0"/>
              </a:rPr>
              <a:t>ustainable </a:t>
            </a:r>
            <a:r>
              <a:rPr lang="en-US" sz="1900" dirty="0">
                <a:solidFill>
                  <a:schemeClr val="bg1"/>
                </a:solidFill>
                <a:latin typeface="Century Gothic" panose="020B0502020202020204" pitchFamily="34" charset="0"/>
              </a:rPr>
              <a:t>F</a:t>
            </a:r>
            <a:r>
              <a:rPr lang="en-US" sz="1900" dirty="0" smtClean="0">
                <a:solidFill>
                  <a:schemeClr val="bg1"/>
                </a:solidFill>
                <a:latin typeface="Century Gothic" panose="020B0502020202020204" pitchFamily="34" charset="0"/>
              </a:rPr>
              <a:t>orest </a:t>
            </a:r>
            <a:r>
              <a:rPr lang="en-US" sz="1900" dirty="0">
                <a:solidFill>
                  <a:schemeClr val="bg1"/>
                </a:solidFill>
                <a:latin typeface="Century Gothic" panose="020B0502020202020204" pitchFamily="34" charset="0"/>
              </a:rPr>
              <a:t>M</a:t>
            </a:r>
            <a:r>
              <a:rPr lang="en-US" sz="1900" dirty="0" smtClean="0">
                <a:solidFill>
                  <a:schemeClr val="bg1"/>
                </a:solidFill>
                <a:latin typeface="Century Gothic" panose="020B0502020202020204" pitchFamily="34" charset="0"/>
              </a:rPr>
              <a:t>anagement</a:t>
            </a:r>
            <a:endParaRPr lang="en-US" sz="19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34753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6290" y="200975"/>
            <a:ext cx="5751025" cy="951927"/>
          </a:xfrm>
          <a:prstGeom prst="rect">
            <a:avLst/>
          </a:prstGeom>
          <a:noFill/>
        </p:spPr>
        <p:txBody>
          <a:bodyPr wrap="square" rtlCol="0">
            <a:spAutoFit/>
          </a:bodyPr>
          <a:lstStyle/>
          <a:p>
            <a:r>
              <a:rPr lang="en-US" sz="2793" b="1" i="1" dirty="0" smtClean="0">
                <a:solidFill>
                  <a:srgbClr val="000099"/>
                </a:solidFill>
                <a:latin typeface="Calibri" panose="020F0502020204030204" pitchFamily="34" charset="0"/>
              </a:rPr>
              <a:t>NASA Webinar Series on SDGs – March 2017</a:t>
            </a:r>
          </a:p>
        </p:txBody>
      </p:sp>
      <p:sp>
        <p:nvSpPr>
          <p:cNvPr id="25" name="Rectangle 24"/>
          <p:cNvSpPr/>
          <p:nvPr/>
        </p:nvSpPr>
        <p:spPr>
          <a:xfrm>
            <a:off x="4697412" y="1170797"/>
            <a:ext cx="4301587" cy="2056866"/>
          </a:xfrm>
          <a:prstGeom prst="rect">
            <a:avLst/>
          </a:prstGeom>
          <a:ln>
            <a:solidFill>
              <a:srgbClr val="000099"/>
            </a:solidFill>
          </a:ln>
        </p:spPr>
        <p:txBody>
          <a:bodyPr wrap="square">
            <a:spAutoFit/>
          </a:bodyPr>
          <a:lstStyle/>
          <a:p>
            <a:r>
              <a:rPr lang="en-US" sz="1995" b="1" cap="small" dirty="0">
                <a:solidFill>
                  <a:srgbClr val="000000"/>
                </a:solidFill>
                <a:latin typeface="Calibri" panose="020F0502020204030204" pitchFamily="34" charset="0"/>
              </a:rPr>
              <a:t>Capacity Building:</a:t>
            </a:r>
          </a:p>
          <a:p>
            <a:r>
              <a:rPr lang="en-US" sz="1795" dirty="0">
                <a:solidFill>
                  <a:srgbClr val="000000"/>
                </a:solidFill>
                <a:latin typeface="Calibri" panose="020F0502020204030204" pitchFamily="34" charset="0"/>
              </a:rPr>
              <a:t>Activities provide support to institutions and individuals in the ideation, development, and implementation of methods, building capabilities directly with the SDG methods and more broadly with accessing and applying Earth observations. </a:t>
            </a:r>
            <a:endParaRPr lang="en-US" sz="2394" dirty="0">
              <a:solidFill>
                <a:srgbClr val="000000"/>
              </a:solidFill>
              <a:latin typeface="Calibri" panose="020F0502020204030204" pitchFamily="34" charset="0"/>
            </a:endParaRPr>
          </a:p>
        </p:txBody>
      </p:sp>
      <p:grpSp>
        <p:nvGrpSpPr>
          <p:cNvPr id="16" name="Group 15"/>
          <p:cNvGrpSpPr/>
          <p:nvPr/>
        </p:nvGrpSpPr>
        <p:grpSpPr>
          <a:xfrm>
            <a:off x="6517359" y="154131"/>
            <a:ext cx="2490035" cy="831330"/>
            <a:chOff x="6517359" y="154131"/>
            <a:chExt cx="2490035" cy="831330"/>
          </a:xfrm>
        </p:grpSpPr>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4434" y="154131"/>
              <a:ext cx="822960" cy="822960"/>
            </a:xfrm>
            <a:prstGeom prst="rect">
              <a:avLst/>
            </a:prstGeom>
          </p:spPr>
        </p:pic>
        <p:cxnSp>
          <p:nvCxnSpPr>
            <p:cNvPr id="22" name="Straight Connector 21"/>
            <p:cNvCxnSpPr/>
            <p:nvPr/>
          </p:nvCxnSpPr>
          <p:spPr>
            <a:xfrm>
              <a:off x="8029825" y="154131"/>
              <a:ext cx="0" cy="82296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517359" y="198976"/>
              <a:ext cx="1494970" cy="786485"/>
              <a:chOff x="6517359" y="198976"/>
              <a:chExt cx="1494970" cy="786485"/>
            </a:xfrm>
          </p:grpSpPr>
          <p:sp>
            <p:nvSpPr>
              <p:cNvPr id="29" name="TextBox 28"/>
              <p:cNvSpPr txBox="1"/>
              <p:nvPr/>
            </p:nvSpPr>
            <p:spPr>
              <a:xfrm>
                <a:off x="6517359" y="646907"/>
                <a:ext cx="1494970" cy="338554"/>
              </a:xfrm>
              <a:prstGeom prst="rect">
                <a:avLst/>
              </a:prstGeom>
              <a:noFill/>
            </p:spPr>
            <p:txBody>
              <a:bodyPr wrap="square" rtlCol="0" anchor="ctr">
                <a:spAutoFit/>
              </a:bodyPr>
              <a:lstStyle/>
              <a:p>
                <a:pPr algn="ctr" eaLnBrk="0" fontAlgn="base" hangingPunct="0">
                  <a:spcBef>
                    <a:spcPct val="0"/>
                  </a:spcBef>
                  <a:spcAft>
                    <a:spcPct val="0"/>
                  </a:spcAft>
                </a:pPr>
                <a:r>
                  <a:rPr lang="en-US" sz="1600" b="1" dirty="0">
                    <a:solidFill>
                      <a:srgbClr val="000000"/>
                    </a:solidFill>
                    <a:latin typeface="Calibri" panose="020F0502020204030204" pitchFamily="34" charset="0"/>
                  </a:rPr>
                  <a:t>SDG Initiative</a:t>
                </a:r>
                <a:endParaRPr lang="en-US" sz="1600" b="1" dirty="0">
                  <a:solidFill>
                    <a:srgbClr val="000000"/>
                  </a:solidFill>
                  <a:latin typeface="Calibri" panose="020F0502020204030204" pitchFamily="34" charset="0"/>
                </a:endParaRPr>
              </a:p>
            </p:txBody>
          </p:sp>
          <p:pic>
            <p:nvPicPr>
              <p:cNvPr id="30" name="Picture 29"/>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73770" y="198976"/>
                <a:ext cx="1371600" cy="480479"/>
              </a:xfrm>
              <a:prstGeom prst="rect">
                <a:avLst/>
              </a:prstGeom>
            </p:spPr>
          </p:pic>
        </p:grpSp>
      </p:grpSp>
      <p:sp>
        <p:nvSpPr>
          <p:cNvPr id="3" name="Rectangle 2"/>
          <p:cNvSpPr/>
          <p:nvPr/>
        </p:nvSpPr>
        <p:spPr>
          <a:xfrm>
            <a:off x="225297" y="985461"/>
            <a:ext cx="4295492" cy="1508105"/>
          </a:xfrm>
          <a:prstGeom prst="rect">
            <a:avLst/>
          </a:prstGeom>
        </p:spPr>
        <p:txBody>
          <a:bodyPr wrap="square">
            <a:spAutoFit/>
          </a:bodyPr>
          <a:lstStyle/>
          <a:p>
            <a:pPr eaLnBrk="0" fontAlgn="base" hangingPunct="0">
              <a:spcBef>
                <a:spcPct val="0"/>
              </a:spcBef>
              <a:spcAft>
                <a:spcPct val="0"/>
              </a:spcAft>
            </a:pPr>
            <a:endParaRPr lang="en-US" sz="2000" kern="0" dirty="0" smtClean="0">
              <a:solidFill>
                <a:prstClr val="black"/>
              </a:solidFill>
              <a:latin typeface="Calibri" panose="020F0502020204030204" pitchFamily="34" charset="0"/>
              <a:ea typeface="ＭＳ Ｐゴシック" charset="0"/>
              <a:cs typeface="Arial"/>
            </a:endParaRPr>
          </a:p>
          <a:p>
            <a:pPr eaLnBrk="0" fontAlgn="base" hangingPunct="0">
              <a:spcBef>
                <a:spcPct val="0"/>
              </a:spcBef>
              <a:spcAft>
                <a:spcPct val="0"/>
              </a:spcAft>
            </a:pPr>
            <a:r>
              <a:rPr lang="en-US" sz="2400" kern="0" dirty="0" smtClean="0">
                <a:solidFill>
                  <a:srgbClr val="000000"/>
                </a:solidFill>
                <a:latin typeface="Calibri" panose="020F0502020204030204" pitchFamily="34" charset="0"/>
              </a:rPr>
              <a:t>Satellite-derived </a:t>
            </a:r>
            <a:r>
              <a:rPr lang="en-US" sz="2400" kern="0" dirty="0">
                <a:solidFill>
                  <a:srgbClr val="000000"/>
                </a:solidFill>
                <a:latin typeface="Calibri" panose="020F0502020204030204" pitchFamily="34" charset="0"/>
              </a:rPr>
              <a:t>PM2.5 </a:t>
            </a:r>
            <a:r>
              <a:rPr lang="en-US" sz="2400" kern="0" dirty="0">
                <a:solidFill>
                  <a:srgbClr val="000000"/>
                </a:solidFill>
                <a:latin typeface="Calibri" panose="020F0502020204030204" pitchFamily="34" charset="0"/>
              </a:rPr>
              <a:t>Data </a:t>
            </a:r>
            <a:r>
              <a:rPr lang="en-US" sz="2400" kern="0" dirty="0">
                <a:solidFill>
                  <a:srgbClr val="000000"/>
                </a:solidFill>
                <a:latin typeface="Calibri" panose="020F0502020204030204" pitchFamily="34" charset="0"/>
              </a:rPr>
              <a:t/>
            </a:r>
            <a:br>
              <a:rPr lang="en-US" sz="2400" kern="0" dirty="0">
                <a:solidFill>
                  <a:srgbClr val="000000"/>
                </a:solidFill>
                <a:latin typeface="Calibri" panose="020F0502020204030204" pitchFamily="34" charset="0"/>
              </a:rPr>
            </a:br>
            <a:r>
              <a:rPr lang="en-US" sz="2400" kern="0" dirty="0">
                <a:solidFill>
                  <a:srgbClr val="000000"/>
                </a:solidFill>
                <a:latin typeface="Calibri" panose="020F0502020204030204" pitchFamily="34" charset="0"/>
              </a:rPr>
              <a:t>Sets </a:t>
            </a:r>
            <a:r>
              <a:rPr lang="en-US" sz="2400" kern="0" dirty="0">
                <a:solidFill>
                  <a:srgbClr val="000000"/>
                </a:solidFill>
                <a:latin typeface="Calibri" panose="020F0502020204030204" pitchFamily="34" charset="0"/>
              </a:rPr>
              <a:t>for </a:t>
            </a:r>
            <a:r>
              <a:rPr lang="en-US" sz="2400" kern="0" dirty="0">
                <a:solidFill>
                  <a:srgbClr val="000000"/>
                </a:solidFill>
                <a:latin typeface="Calibri" panose="020F0502020204030204" pitchFamily="34" charset="0"/>
              </a:rPr>
              <a:t>SDG 3.9.1 </a:t>
            </a:r>
            <a:br>
              <a:rPr lang="en-US" sz="2400" kern="0" dirty="0">
                <a:solidFill>
                  <a:srgbClr val="000000"/>
                </a:solidFill>
                <a:latin typeface="Calibri" panose="020F0502020204030204" pitchFamily="34" charset="0"/>
              </a:rPr>
            </a:br>
            <a:r>
              <a:rPr lang="en-US" sz="2400" kern="0" dirty="0">
                <a:solidFill>
                  <a:srgbClr val="000000"/>
                </a:solidFill>
                <a:latin typeface="Calibri" panose="020F0502020204030204" pitchFamily="34" charset="0"/>
              </a:rPr>
              <a:t>and SDG 11.6.2</a:t>
            </a:r>
          </a:p>
        </p:txBody>
      </p:sp>
      <p:sp>
        <p:nvSpPr>
          <p:cNvPr id="19" name="Text Placeholder 3"/>
          <p:cNvSpPr txBox="1">
            <a:spLocks/>
          </p:cNvSpPr>
          <p:nvPr/>
        </p:nvSpPr>
        <p:spPr>
          <a:xfrm>
            <a:off x="-2529228" y="2928374"/>
            <a:ext cx="4251660" cy="1011624"/>
          </a:xfrm>
          <a:prstGeom prst="rect">
            <a:avLst/>
          </a:prstGeom>
        </p:spPr>
        <p:txBody>
          <a:bodyPr anchor="ctr"/>
          <a:lstStyle>
            <a:lvl1pPr marL="281869" indent="-281869" algn="l" rtl="0" eaLnBrk="0" fontAlgn="base" hangingPunct="0">
              <a:spcBef>
                <a:spcPct val="30000"/>
              </a:spcBef>
              <a:spcAft>
                <a:spcPct val="0"/>
              </a:spcAft>
              <a:buChar char="•"/>
              <a:defRPr sz="1995">
                <a:solidFill>
                  <a:schemeClr val="tx1"/>
                </a:solidFill>
                <a:latin typeface="+mn-lt"/>
                <a:ea typeface="+mn-ea"/>
                <a:cs typeface="+mn-cs"/>
              </a:defRPr>
            </a:lvl1pPr>
            <a:lvl2pPr marL="634997" indent="-239114" algn="l" rtl="0" eaLnBrk="0" fontAlgn="base" hangingPunct="0">
              <a:spcBef>
                <a:spcPct val="30000"/>
              </a:spcBef>
              <a:spcAft>
                <a:spcPct val="0"/>
              </a:spcAft>
              <a:buFont typeface="Times" charset="0"/>
              <a:buChar char="–"/>
              <a:defRPr sz="1995">
                <a:solidFill>
                  <a:schemeClr val="tx1"/>
                </a:solidFill>
                <a:latin typeface="+mn-lt"/>
              </a:defRPr>
            </a:lvl2pPr>
            <a:lvl3pPr marL="915281" indent="-166271" algn="l" rtl="0" eaLnBrk="0" fontAlgn="base" hangingPunct="0">
              <a:spcBef>
                <a:spcPct val="30000"/>
              </a:spcBef>
              <a:spcAft>
                <a:spcPct val="0"/>
              </a:spcAft>
              <a:buChar char="•"/>
              <a:defRPr sz="1995">
                <a:solidFill>
                  <a:schemeClr val="tx1"/>
                </a:solidFill>
                <a:latin typeface="+mn-lt"/>
              </a:defRPr>
            </a:lvl3pPr>
            <a:lvl4pPr marL="1252574" indent="-223278" algn="l" rtl="0" eaLnBrk="0" fontAlgn="base" hangingPunct="0">
              <a:spcBef>
                <a:spcPct val="30000"/>
              </a:spcBef>
              <a:spcAft>
                <a:spcPct val="0"/>
              </a:spcAft>
              <a:buChar char="–"/>
              <a:defRPr sz="1995">
                <a:solidFill>
                  <a:schemeClr val="tx1"/>
                </a:solidFill>
                <a:latin typeface="+mn-lt"/>
              </a:defRPr>
            </a:lvl4pPr>
            <a:lvl5pPr marL="1589865" indent="-223278" algn="l" rtl="0" eaLnBrk="0" fontAlgn="base" hangingPunct="0">
              <a:spcBef>
                <a:spcPct val="30000"/>
              </a:spcBef>
              <a:spcAft>
                <a:spcPct val="0"/>
              </a:spcAft>
              <a:buChar char="»"/>
              <a:defRPr sz="1995">
                <a:solidFill>
                  <a:schemeClr val="tx1"/>
                </a:solidFill>
                <a:latin typeface="+mn-lt"/>
              </a:defRPr>
            </a:lvl5pPr>
            <a:lvl6pPr marL="2045922" indent="-223278" algn="l" rtl="0" fontAlgn="base">
              <a:spcBef>
                <a:spcPct val="30000"/>
              </a:spcBef>
              <a:spcAft>
                <a:spcPct val="0"/>
              </a:spcAft>
              <a:buChar char="»"/>
              <a:defRPr sz="1995">
                <a:solidFill>
                  <a:schemeClr val="tx1"/>
                </a:solidFill>
                <a:latin typeface="+mn-lt"/>
              </a:defRPr>
            </a:lvl6pPr>
            <a:lvl7pPr marL="2501979" indent="-223278" algn="l" rtl="0" fontAlgn="base">
              <a:spcBef>
                <a:spcPct val="30000"/>
              </a:spcBef>
              <a:spcAft>
                <a:spcPct val="0"/>
              </a:spcAft>
              <a:buChar char="»"/>
              <a:defRPr sz="1995">
                <a:solidFill>
                  <a:schemeClr val="tx1"/>
                </a:solidFill>
                <a:latin typeface="+mn-lt"/>
              </a:defRPr>
            </a:lvl7pPr>
            <a:lvl8pPr marL="2958036" indent="-223278" algn="l" rtl="0" fontAlgn="base">
              <a:spcBef>
                <a:spcPct val="30000"/>
              </a:spcBef>
              <a:spcAft>
                <a:spcPct val="0"/>
              </a:spcAft>
              <a:buChar char="»"/>
              <a:defRPr sz="1995">
                <a:solidFill>
                  <a:schemeClr val="tx1"/>
                </a:solidFill>
                <a:latin typeface="+mn-lt"/>
              </a:defRPr>
            </a:lvl8pPr>
            <a:lvl9pPr marL="3414093" indent="-223278" algn="l" rtl="0" fontAlgn="base">
              <a:spcBef>
                <a:spcPct val="30000"/>
              </a:spcBef>
              <a:spcAft>
                <a:spcPct val="0"/>
              </a:spcAft>
              <a:buChar char="»"/>
              <a:defRPr sz="1995">
                <a:solidFill>
                  <a:schemeClr val="tx1"/>
                </a:solidFill>
                <a:latin typeface="+mn-lt"/>
              </a:defRPr>
            </a:lvl9pPr>
          </a:lstStyle>
          <a:p>
            <a:pPr marL="109537" indent="0">
              <a:buFontTx/>
              <a:buNone/>
            </a:pPr>
            <a:endParaRPr lang="en-US" sz="2400" kern="0" dirty="0" smtClean="0">
              <a:solidFill>
                <a:srgbClr val="000000"/>
              </a:solidFill>
            </a:endParaRPr>
          </a:p>
        </p:txBody>
      </p:sp>
      <p:cxnSp>
        <p:nvCxnSpPr>
          <p:cNvPr id="5" name="Straight Connector 4"/>
          <p:cNvCxnSpPr/>
          <p:nvPr/>
        </p:nvCxnSpPr>
        <p:spPr>
          <a:xfrm>
            <a:off x="4697412" y="3830971"/>
            <a:ext cx="0" cy="2594907"/>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3738" y="2493566"/>
            <a:ext cx="548640" cy="54864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8475" y="2493566"/>
            <a:ext cx="548640" cy="548640"/>
          </a:xfrm>
          <a:prstGeom prst="rect">
            <a:avLst/>
          </a:prstGeom>
        </p:spPr>
      </p:pic>
      <p:sp>
        <p:nvSpPr>
          <p:cNvPr id="9" name="Rectangle 8"/>
          <p:cNvSpPr/>
          <p:nvPr/>
        </p:nvSpPr>
        <p:spPr>
          <a:xfrm>
            <a:off x="729522" y="6352477"/>
            <a:ext cx="3023969" cy="400110"/>
          </a:xfrm>
          <a:prstGeom prst="rect">
            <a:avLst/>
          </a:prstGeom>
        </p:spPr>
        <p:txBody>
          <a:bodyPr wrap="none">
            <a:spAutoFit/>
          </a:bodyPr>
          <a:lstStyle/>
          <a:p>
            <a:pPr marL="109537" defTabSz="457200" fontAlgn="base">
              <a:spcBef>
                <a:spcPct val="0"/>
              </a:spcBef>
              <a:spcAft>
                <a:spcPct val="0"/>
              </a:spcAft>
            </a:pPr>
            <a:r>
              <a:rPr lang="en-US" sz="2000" i="1" dirty="0">
                <a:solidFill>
                  <a:srgbClr val="000000"/>
                </a:solidFill>
                <a:latin typeface="Calibri" panose="020F0502020204030204" pitchFamily="34" charset="0"/>
                <a:ea typeface="ＭＳ Ｐゴシック" charset="0"/>
              </a:rPr>
              <a:t>http://arset.gsfc.nasa.gov </a:t>
            </a:r>
          </a:p>
        </p:txBody>
      </p:sp>
      <p:pic>
        <p:nvPicPr>
          <p:cNvPr id="10" name="Picture 9"/>
          <p:cNvPicPr>
            <a:picLocks noChangeAspect="1"/>
          </p:cNvPicPr>
          <p:nvPr/>
        </p:nvPicPr>
        <p:blipFill>
          <a:blip r:embed="rId7"/>
          <a:stretch>
            <a:fillRect/>
          </a:stretch>
        </p:blipFill>
        <p:spPr>
          <a:xfrm>
            <a:off x="377082" y="3258274"/>
            <a:ext cx="4109260" cy="2898440"/>
          </a:xfrm>
          <a:prstGeom prst="rect">
            <a:avLst/>
          </a:prstGeom>
          <a:solidFill>
            <a:schemeClr val="bg1"/>
          </a:solidFill>
        </p:spPr>
      </p:pic>
      <p:sp>
        <p:nvSpPr>
          <p:cNvPr id="31" name="Rectangle 30"/>
          <p:cNvSpPr/>
          <p:nvPr/>
        </p:nvSpPr>
        <p:spPr>
          <a:xfrm>
            <a:off x="4967154" y="3494825"/>
            <a:ext cx="3858192" cy="1500411"/>
          </a:xfrm>
          <a:prstGeom prst="rect">
            <a:avLst/>
          </a:prstGeom>
        </p:spPr>
        <p:txBody>
          <a:bodyPr wrap="square">
            <a:spAutoFit/>
          </a:bodyPr>
          <a:lstStyle/>
          <a:p>
            <a:pPr marL="163513" indent="-163513" defTabSz="457200" fontAlgn="base">
              <a:spcBef>
                <a:spcPts val="600"/>
              </a:spcBef>
              <a:buFont typeface="Arial" charset="0"/>
              <a:buChar char="•"/>
            </a:pPr>
            <a:r>
              <a:rPr lang="en-US" sz="1400" dirty="0">
                <a:solidFill>
                  <a:prstClr val="black"/>
                </a:solidFill>
                <a:ea typeface="ＭＳ Ｐゴシック" charset="0"/>
                <a:cs typeface="Arial"/>
              </a:rPr>
              <a:t>Goal 3 – Good Health and Well Being</a:t>
            </a:r>
          </a:p>
          <a:p>
            <a:pPr marL="336550" lvl="1" indent="-190500" defTabSz="457200" fontAlgn="base">
              <a:spcBef>
                <a:spcPts val="300"/>
              </a:spcBef>
              <a:buFont typeface="Arial" charset="0"/>
              <a:buChar char="–"/>
            </a:pPr>
            <a:r>
              <a:rPr lang="en-US" sz="1400" b="1" dirty="0">
                <a:solidFill>
                  <a:prstClr val="black"/>
                </a:solidFill>
                <a:ea typeface="ＭＳ Ｐゴシック" charset="0"/>
                <a:cs typeface="Arial"/>
              </a:rPr>
              <a:t>Target 3.9; Indicator 3.9.1 </a:t>
            </a:r>
          </a:p>
          <a:p>
            <a:pPr marL="374650" lvl="2" defTabSz="457200" fontAlgn="base">
              <a:spcBef>
                <a:spcPts val="300"/>
              </a:spcBef>
            </a:pPr>
            <a:r>
              <a:rPr lang="en-US" sz="1400" dirty="0">
                <a:solidFill>
                  <a:prstClr val="black"/>
                </a:solidFill>
                <a:ea typeface="ＭＳ Ｐゴシック" charset="0"/>
                <a:cs typeface="Arial"/>
              </a:rPr>
              <a:t>Mortality rate attributed to household and ambient air pollution </a:t>
            </a:r>
            <a:r>
              <a:rPr lang="en-US" sz="1400" dirty="0">
                <a:solidFill>
                  <a:prstClr val="black"/>
                </a:solidFill>
                <a:ea typeface="ＭＳ Ｐゴシック" charset="0"/>
                <a:cs typeface="Arial"/>
              </a:rPr>
              <a:t>  (</a:t>
            </a:r>
            <a:r>
              <a:rPr lang="en-US" sz="1400" dirty="0">
                <a:solidFill>
                  <a:prstClr val="black"/>
                </a:solidFill>
                <a:ea typeface="ＭＳ Ｐゴシック" charset="0"/>
                <a:cs typeface="Arial"/>
              </a:rPr>
              <a:t>mean annual levels of air pollution level </a:t>
            </a:r>
            <a:r>
              <a:rPr lang="en-US" sz="1400" dirty="0">
                <a:solidFill>
                  <a:prstClr val="black"/>
                </a:solidFill>
                <a:ea typeface="ＭＳ Ｐゴシック" charset="0"/>
                <a:cs typeface="Arial"/>
              </a:rPr>
              <a:t>(PM</a:t>
            </a:r>
            <a:r>
              <a:rPr lang="en-US" sz="1400" baseline="-25000" dirty="0">
                <a:solidFill>
                  <a:prstClr val="black"/>
                </a:solidFill>
                <a:ea typeface="ＭＳ Ｐゴシック" charset="0"/>
                <a:cs typeface="Arial"/>
              </a:rPr>
              <a:t>2.5</a:t>
            </a:r>
            <a:r>
              <a:rPr lang="en-US" sz="1400" dirty="0">
                <a:solidFill>
                  <a:prstClr val="black"/>
                </a:solidFill>
                <a:ea typeface="ＭＳ Ｐゴシック" charset="0"/>
                <a:cs typeface="Arial"/>
              </a:rPr>
              <a:t>)</a:t>
            </a:r>
          </a:p>
          <a:p>
            <a:pPr marL="511175" lvl="2" indent="-136525" defTabSz="457200" fontAlgn="base">
              <a:spcBef>
                <a:spcPts val="300"/>
              </a:spcBef>
              <a:buFont typeface="Arial" charset="0"/>
              <a:buChar char="•"/>
            </a:pPr>
            <a:endParaRPr lang="en-US" sz="1400" dirty="0">
              <a:solidFill>
                <a:prstClr val="black"/>
              </a:solidFill>
              <a:ea typeface="ＭＳ Ｐゴシック" charset="0"/>
              <a:cs typeface="Arial"/>
            </a:endParaRPr>
          </a:p>
        </p:txBody>
      </p:sp>
      <p:sp>
        <p:nvSpPr>
          <p:cNvPr id="32" name="Content Placeholder 2"/>
          <p:cNvSpPr txBox="1">
            <a:spLocks/>
          </p:cNvSpPr>
          <p:nvPr/>
        </p:nvSpPr>
        <p:spPr>
          <a:xfrm>
            <a:off x="4908483" y="4882915"/>
            <a:ext cx="3975534" cy="1356078"/>
          </a:xfrm>
          <a:prstGeom prst="rect">
            <a:avLst/>
          </a:prstGeom>
        </p:spPr>
        <p:txBody>
          <a:bodyPr/>
          <a:lstStyle>
            <a:lvl1pPr marL="281869" indent="-281869" algn="l" rtl="0" eaLnBrk="0" fontAlgn="base" hangingPunct="0">
              <a:spcBef>
                <a:spcPct val="30000"/>
              </a:spcBef>
              <a:spcAft>
                <a:spcPct val="0"/>
              </a:spcAft>
              <a:buChar char="•"/>
              <a:defRPr sz="1995">
                <a:solidFill>
                  <a:schemeClr val="tx1"/>
                </a:solidFill>
                <a:latin typeface="+mn-lt"/>
                <a:ea typeface="+mn-ea"/>
                <a:cs typeface="+mn-cs"/>
              </a:defRPr>
            </a:lvl1pPr>
            <a:lvl2pPr marL="634997" indent="-239114" algn="l" rtl="0" eaLnBrk="0" fontAlgn="base" hangingPunct="0">
              <a:spcBef>
                <a:spcPct val="30000"/>
              </a:spcBef>
              <a:spcAft>
                <a:spcPct val="0"/>
              </a:spcAft>
              <a:buFont typeface="Times" charset="0"/>
              <a:buChar char="–"/>
              <a:defRPr sz="1995">
                <a:solidFill>
                  <a:schemeClr val="tx1"/>
                </a:solidFill>
                <a:latin typeface="+mn-lt"/>
              </a:defRPr>
            </a:lvl2pPr>
            <a:lvl3pPr marL="915281" indent="-166271" algn="l" rtl="0" eaLnBrk="0" fontAlgn="base" hangingPunct="0">
              <a:spcBef>
                <a:spcPct val="30000"/>
              </a:spcBef>
              <a:spcAft>
                <a:spcPct val="0"/>
              </a:spcAft>
              <a:buChar char="•"/>
              <a:defRPr sz="1995">
                <a:solidFill>
                  <a:schemeClr val="tx1"/>
                </a:solidFill>
                <a:latin typeface="+mn-lt"/>
              </a:defRPr>
            </a:lvl3pPr>
            <a:lvl4pPr marL="1252574" indent="-223278" algn="l" rtl="0" eaLnBrk="0" fontAlgn="base" hangingPunct="0">
              <a:spcBef>
                <a:spcPct val="30000"/>
              </a:spcBef>
              <a:spcAft>
                <a:spcPct val="0"/>
              </a:spcAft>
              <a:buChar char="–"/>
              <a:defRPr sz="1995">
                <a:solidFill>
                  <a:schemeClr val="tx1"/>
                </a:solidFill>
                <a:latin typeface="+mn-lt"/>
              </a:defRPr>
            </a:lvl4pPr>
            <a:lvl5pPr marL="1589865" indent="-223278" algn="l" rtl="0" eaLnBrk="0" fontAlgn="base" hangingPunct="0">
              <a:spcBef>
                <a:spcPct val="30000"/>
              </a:spcBef>
              <a:spcAft>
                <a:spcPct val="0"/>
              </a:spcAft>
              <a:buChar char="»"/>
              <a:defRPr sz="1995">
                <a:solidFill>
                  <a:schemeClr val="tx1"/>
                </a:solidFill>
                <a:latin typeface="+mn-lt"/>
              </a:defRPr>
            </a:lvl5pPr>
            <a:lvl6pPr marL="2045922" indent="-223278" algn="l" rtl="0" fontAlgn="base">
              <a:spcBef>
                <a:spcPct val="30000"/>
              </a:spcBef>
              <a:spcAft>
                <a:spcPct val="0"/>
              </a:spcAft>
              <a:buChar char="»"/>
              <a:defRPr sz="1995">
                <a:solidFill>
                  <a:schemeClr val="tx1"/>
                </a:solidFill>
                <a:latin typeface="+mn-lt"/>
              </a:defRPr>
            </a:lvl6pPr>
            <a:lvl7pPr marL="2501979" indent="-223278" algn="l" rtl="0" fontAlgn="base">
              <a:spcBef>
                <a:spcPct val="30000"/>
              </a:spcBef>
              <a:spcAft>
                <a:spcPct val="0"/>
              </a:spcAft>
              <a:buChar char="»"/>
              <a:defRPr sz="1995">
                <a:solidFill>
                  <a:schemeClr val="tx1"/>
                </a:solidFill>
                <a:latin typeface="+mn-lt"/>
              </a:defRPr>
            </a:lvl7pPr>
            <a:lvl8pPr marL="2958036" indent="-223278" algn="l" rtl="0" fontAlgn="base">
              <a:spcBef>
                <a:spcPct val="30000"/>
              </a:spcBef>
              <a:spcAft>
                <a:spcPct val="0"/>
              </a:spcAft>
              <a:buChar char="»"/>
              <a:defRPr sz="1995">
                <a:solidFill>
                  <a:schemeClr val="tx1"/>
                </a:solidFill>
                <a:latin typeface="+mn-lt"/>
              </a:defRPr>
            </a:lvl8pPr>
            <a:lvl9pPr marL="3414093" indent="-223278" algn="l" rtl="0" fontAlgn="base">
              <a:spcBef>
                <a:spcPct val="30000"/>
              </a:spcBef>
              <a:spcAft>
                <a:spcPct val="0"/>
              </a:spcAft>
              <a:buChar char="»"/>
              <a:defRPr sz="1995">
                <a:solidFill>
                  <a:schemeClr val="tx1"/>
                </a:solidFill>
                <a:latin typeface="+mn-lt"/>
              </a:defRPr>
            </a:lvl9pPr>
          </a:lstStyle>
          <a:p>
            <a:r>
              <a:rPr lang="en-US" sz="1400" kern="0" dirty="0" smtClean="0"/>
              <a:t>Goal 11 – Sustainable Cities and Communities</a:t>
            </a:r>
          </a:p>
          <a:p>
            <a:pPr lvl="1"/>
            <a:r>
              <a:rPr lang="en-US" sz="1400" b="1" kern="0" dirty="0" smtClean="0"/>
              <a:t>Target 11.6; Indicator 11.6.2</a:t>
            </a:r>
            <a:r>
              <a:rPr lang="en-US" sz="1400" kern="0" dirty="0" smtClean="0"/>
              <a:t> </a:t>
            </a:r>
          </a:p>
          <a:p>
            <a:pPr marL="549275" lvl="2" indent="0">
              <a:buFontTx/>
              <a:buNone/>
            </a:pPr>
            <a:r>
              <a:rPr lang="en-US" sz="1400" kern="0" dirty="0" smtClean="0"/>
              <a:t>Annual mean levels of fine particulate matter (e.g. PM</a:t>
            </a:r>
            <a:r>
              <a:rPr lang="en-US" sz="1400" kern="0" baseline="-25000" dirty="0" smtClean="0"/>
              <a:t>2.5</a:t>
            </a:r>
            <a:r>
              <a:rPr lang="en-US" sz="1400" kern="0" dirty="0" smtClean="0"/>
              <a:t> and PM</a:t>
            </a:r>
            <a:r>
              <a:rPr lang="en-US" sz="1400" kern="0" baseline="-25000" dirty="0" smtClean="0"/>
              <a:t>10</a:t>
            </a:r>
            <a:r>
              <a:rPr lang="en-US" sz="1400" kern="0" dirty="0" smtClean="0"/>
              <a:t>) in cities (population weighted)</a:t>
            </a:r>
            <a:endParaRPr lang="en-US" sz="1400" kern="0" dirty="0" smtClean="0"/>
          </a:p>
        </p:txBody>
      </p:sp>
    </p:spTree>
    <p:extLst>
      <p:ext uri="{BB962C8B-B14F-4D97-AF65-F5344CB8AC3E}">
        <p14:creationId xmlns:p14="http://schemas.microsoft.com/office/powerpoint/2010/main" val="253177631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4_Blank">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4_Blank">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Blank">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0_Blank">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2_Blank">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3_Blank">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GPMC Nov 2001">
  <a:themeElements>
    <a:clrScheme name="1_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GPMC Nov 2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757</TotalTime>
  <Words>1853</Words>
  <Application>Microsoft Office PowerPoint</Application>
  <PresentationFormat>On-screen Show (4:3)</PresentationFormat>
  <Paragraphs>303</Paragraphs>
  <Slides>18</Slides>
  <Notes>15</Notes>
  <HiddenSlides>0</HiddenSlides>
  <MMClips>0</MMClips>
  <ScaleCrop>false</ScaleCrop>
  <HeadingPairs>
    <vt:vector size="8" baseType="variant">
      <vt:variant>
        <vt:lpstr>Fonts Used</vt:lpstr>
      </vt:variant>
      <vt:variant>
        <vt:i4>13</vt:i4>
      </vt:variant>
      <vt:variant>
        <vt:lpstr>Theme</vt:lpstr>
      </vt:variant>
      <vt:variant>
        <vt:i4>11</vt:i4>
      </vt:variant>
      <vt:variant>
        <vt:lpstr>Embedded OLE Servers</vt:lpstr>
      </vt:variant>
      <vt:variant>
        <vt:i4>1</vt:i4>
      </vt:variant>
      <vt:variant>
        <vt:lpstr>Slide Titles</vt:lpstr>
      </vt:variant>
      <vt:variant>
        <vt:i4>18</vt:i4>
      </vt:variant>
    </vt:vector>
  </HeadingPairs>
  <TitlesOfParts>
    <vt:vector size="43" baseType="lpstr">
      <vt:lpstr>MS PGothic</vt:lpstr>
      <vt:lpstr>MS PGothic</vt:lpstr>
      <vt:lpstr>Arial</vt:lpstr>
      <vt:lpstr>Calibri</vt:lpstr>
      <vt:lpstr>Calibri Light</vt:lpstr>
      <vt:lpstr>Candara</vt:lpstr>
      <vt:lpstr>Century Gothic</vt:lpstr>
      <vt:lpstr>Questrial</vt:lpstr>
      <vt:lpstr>Times</vt:lpstr>
      <vt:lpstr>Times New Roman</vt:lpstr>
      <vt:lpstr>Webdings</vt:lpstr>
      <vt:lpstr>Wingdings</vt:lpstr>
      <vt:lpstr>ヒラギノ角ゴ Pro W3</vt:lpstr>
      <vt:lpstr>Office Theme</vt:lpstr>
      <vt:lpstr>13_Blank</vt:lpstr>
      <vt:lpstr>40_Blank</vt:lpstr>
      <vt:lpstr>42_Blank</vt:lpstr>
      <vt:lpstr>1_Office Theme</vt:lpstr>
      <vt:lpstr>43_Blank</vt:lpstr>
      <vt:lpstr>3_Office Theme</vt:lpstr>
      <vt:lpstr>9_Office Theme</vt:lpstr>
      <vt:lpstr>1_GPMC Nov 2001</vt:lpstr>
      <vt:lpstr>14_Blank</vt:lpstr>
      <vt:lpstr>44_Blank</vt:lpstr>
      <vt:lpstr>Photo Editor Photo</vt:lpstr>
      <vt:lpstr>PowerPoint Presentation</vt:lpstr>
      <vt:lpstr>PowerPoint Presentation</vt:lpstr>
      <vt:lpstr>PowerPoint Presentation</vt:lpstr>
      <vt:lpstr>PowerPoint Presentation</vt:lpstr>
      <vt:lpstr>Capacity Building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Booz Allen Hamilton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Kavvada, Argyro</dc:creator>
  <cp:lastModifiedBy>Kavvada, Argyro</cp:lastModifiedBy>
  <cp:revision>19</cp:revision>
  <dcterms:created xsi:type="dcterms:W3CDTF">2016-12-10T07:20:33Z</dcterms:created>
  <dcterms:modified xsi:type="dcterms:W3CDTF">2016-12-10T19:58:27Z</dcterms:modified>
</cp:coreProperties>
</file>